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9144000" cy="51435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90" y="-2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674EA7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51C7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674EA7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674EA7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9F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45682" y="420624"/>
            <a:ext cx="368300" cy="376555"/>
          </a:xfrm>
          <a:custGeom>
            <a:avLst/>
            <a:gdLst/>
            <a:ahLst/>
            <a:cxnLst/>
            <a:rect l="l" t="t" r="r" b="b"/>
            <a:pathLst>
              <a:path w="368300" h="376555">
                <a:moveTo>
                  <a:pt x="314715" y="0"/>
                </a:moveTo>
                <a:lnTo>
                  <a:pt x="309254" y="0"/>
                </a:lnTo>
                <a:lnTo>
                  <a:pt x="301507" y="0"/>
                </a:lnTo>
                <a:lnTo>
                  <a:pt x="293633" y="3175"/>
                </a:lnTo>
                <a:lnTo>
                  <a:pt x="180865" y="115586"/>
                </a:lnTo>
                <a:lnTo>
                  <a:pt x="139995" y="156829"/>
                </a:lnTo>
                <a:lnTo>
                  <a:pt x="99923" y="198042"/>
                </a:lnTo>
                <a:lnTo>
                  <a:pt x="62708" y="237491"/>
                </a:lnTo>
                <a:lnTo>
                  <a:pt x="30410" y="273444"/>
                </a:lnTo>
                <a:lnTo>
                  <a:pt x="5089" y="304164"/>
                </a:lnTo>
                <a:lnTo>
                  <a:pt x="0" y="327404"/>
                </a:lnTo>
                <a:lnTo>
                  <a:pt x="12662" y="350916"/>
                </a:lnTo>
                <a:lnTo>
                  <a:pt x="35825" y="369119"/>
                </a:lnTo>
                <a:lnTo>
                  <a:pt x="62239" y="376427"/>
                </a:lnTo>
                <a:lnTo>
                  <a:pt x="69004" y="375814"/>
                </a:lnTo>
                <a:lnTo>
                  <a:pt x="75305" y="373903"/>
                </a:lnTo>
                <a:lnTo>
                  <a:pt x="81010" y="370587"/>
                </a:lnTo>
                <a:lnTo>
                  <a:pt x="85988" y="365760"/>
                </a:lnTo>
                <a:lnTo>
                  <a:pt x="110126" y="338351"/>
                </a:lnTo>
                <a:lnTo>
                  <a:pt x="142765" y="303914"/>
                </a:lnTo>
                <a:lnTo>
                  <a:pt x="181107" y="264841"/>
                </a:lnTo>
                <a:lnTo>
                  <a:pt x="302373" y="143696"/>
                </a:lnTo>
                <a:lnTo>
                  <a:pt x="335547" y="109974"/>
                </a:lnTo>
                <a:lnTo>
                  <a:pt x="360435" y="83565"/>
                </a:lnTo>
                <a:lnTo>
                  <a:pt x="365474" y="75630"/>
                </a:lnTo>
                <a:lnTo>
                  <a:pt x="367786" y="66754"/>
                </a:lnTo>
                <a:lnTo>
                  <a:pt x="367311" y="57616"/>
                </a:lnTo>
                <a:lnTo>
                  <a:pt x="345894" y="24082"/>
                </a:lnTo>
                <a:lnTo>
                  <a:pt x="320049" y="1524"/>
                </a:lnTo>
                <a:lnTo>
                  <a:pt x="31471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6683" y="402336"/>
            <a:ext cx="85471" cy="94487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960568" y="0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30" h="365760">
                <a:moveTo>
                  <a:pt x="297745" y="0"/>
                </a:moveTo>
                <a:lnTo>
                  <a:pt x="293554" y="0"/>
                </a:lnTo>
                <a:lnTo>
                  <a:pt x="286823" y="0"/>
                </a:lnTo>
                <a:lnTo>
                  <a:pt x="280219" y="2666"/>
                </a:lnTo>
                <a:lnTo>
                  <a:pt x="275520" y="7874"/>
                </a:lnTo>
                <a:lnTo>
                  <a:pt x="258472" y="25570"/>
                </a:lnTo>
                <a:lnTo>
                  <a:pt x="241436" y="44100"/>
                </a:lnTo>
                <a:lnTo>
                  <a:pt x="225282" y="63059"/>
                </a:lnTo>
                <a:lnTo>
                  <a:pt x="210877" y="82041"/>
                </a:lnTo>
                <a:lnTo>
                  <a:pt x="206051" y="89026"/>
                </a:lnTo>
                <a:lnTo>
                  <a:pt x="198177" y="92837"/>
                </a:lnTo>
                <a:lnTo>
                  <a:pt x="184969" y="92837"/>
                </a:lnTo>
                <a:lnTo>
                  <a:pt x="179762" y="91312"/>
                </a:lnTo>
                <a:lnTo>
                  <a:pt x="153634" y="72882"/>
                </a:lnTo>
                <a:lnTo>
                  <a:pt x="129200" y="56387"/>
                </a:lnTo>
                <a:lnTo>
                  <a:pt x="103790" y="39703"/>
                </a:lnTo>
                <a:lnTo>
                  <a:pt x="74987" y="21209"/>
                </a:lnTo>
                <a:lnTo>
                  <a:pt x="70415" y="19938"/>
                </a:lnTo>
                <a:lnTo>
                  <a:pt x="58604" y="19938"/>
                </a:lnTo>
                <a:lnTo>
                  <a:pt x="19917" y="62039"/>
                </a:lnTo>
                <a:lnTo>
                  <a:pt x="1073" y="96392"/>
                </a:lnTo>
                <a:lnTo>
                  <a:pt x="0" y="104374"/>
                </a:lnTo>
                <a:lnTo>
                  <a:pt x="1533" y="112236"/>
                </a:lnTo>
                <a:lnTo>
                  <a:pt x="5377" y="119288"/>
                </a:lnTo>
                <a:lnTo>
                  <a:pt x="11233" y="124840"/>
                </a:lnTo>
                <a:lnTo>
                  <a:pt x="42955" y="142942"/>
                </a:lnTo>
                <a:lnTo>
                  <a:pt x="79273" y="161544"/>
                </a:lnTo>
                <a:lnTo>
                  <a:pt x="111067" y="178526"/>
                </a:lnTo>
                <a:lnTo>
                  <a:pt x="129216" y="191770"/>
                </a:lnTo>
                <a:lnTo>
                  <a:pt x="120054" y="215620"/>
                </a:lnTo>
                <a:lnTo>
                  <a:pt x="92592" y="258746"/>
                </a:lnTo>
                <a:lnTo>
                  <a:pt x="64869" y="302801"/>
                </a:lnTo>
                <a:lnTo>
                  <a:pt x="54921" y="329438"/>
                </a:lnTo>
                <a:lnTo>
                  <a:pt x="64133" y="340151"/>
                </a:lnTo>
                <a:lnTo>
                  <a:pt x="80321" y="349996"/>
                </a:lnTo>
                <a:lnTo>
                  <a:pt x="100034" y="358388"/>
                </a:lnTo>
                <a:lnTo>
                  <a:pt x="122231" y="365378"/>
                </a:lnTo>
                <a:lnTo>
                  <a:pt x="124517" y="365760"/>
                </a:lnTo>
                <a:lnTo>
                  <a:pt x="126930" y="365760"/>
                </a:lnTo>
                <a:lnTo>
                  <a:pt x="162206" y="328120"/>
                </a:lnTo>
                <a:lnTo>
                  <a:pt x="175142" y="306260"/>
                </a:lnTo>
                <a:lnTo>
                  <a:pt x="188007" y="286210"/>
                </a:lnTo>
                <a:lnTo>
                  <a:pt x="200336" y="267970"/>
                </a:lnTo>
                <a:lnTo>
                  <a:pt x="205416" y="261112"/>
                </a:lnTo>
                <a:lnTo>
                  <a:pt x="213290" y="257428"/>
                </a:lnTo>
                <a:lnTo>
                  <a:pt x="226879" y="257428"/>
                </a:lnTo>
                <a:lnTo>
                  <a:pt x="232594" y="259334"/>
                </a:lnTo>
                <a:lnTo>
                  <a:pt x="259208" y="281680"/>
                </a:lnTo>
                <a:lnTo>
                  <a:pt x="281521" y="300053"/>
                </a:lnTo>
                <a:lnTo>
                  <a:pt x="304357" y="317117"/>
                </a:lnTo>
                <a:lnTo>
                  <a:pt x="327717" y="331597"/>
                </a:lnTo>
                <a:lnTo>
                  <a:pt x="331273" y="333628"/>
                </a:lnTo>
                <a:lnTo>
                  <a:pt x="335210" y="334517"/>
                </a:lnTo>
                <a:lnTo>
                  <a:pt x="346513" y="334517"/>
                </a:lnTo>
                <a:lnTo>
                  <a:pt x="379898" y="299450"/>
                </a:lnTo>
                <a:lnTo>
                  <a:pt x="404268" y="263132"/>
                </a:lnTo>
                <a:lnTo>
                  <a:pt x="404822" y="254190"/>
                </a:lnTo>
                <a:lnTo>
                  <a:pt x="402256" y="245629"/>
                </a:lnTo>
                <a:lnTo>
                  <a:pt x="351053" y="203215"/>
                </a:lnTo>
                <a:lnTo>
                  <a:pt x="300285" y="170814"/>
                </a:lnTo>
                <a:lnTo>
                  <a:pt x="291865" y="163028"/>
                </a:lnTo>
                <a:lnTo>
                  <a:pt x="287791" y="152812"/>
                </a:lnTo>
                <a:lnTo>
                  <a:pt x="288409" y="141882"/>
                </a:lnTo>
                <a:lnTo>
                  <a:pt x="294062" y="131952"/>
                </a:lnTo>
                <a:lnTo>
                  <a:pt x="309328" y="115238"/>
                </a:lnTo>
                <a:lnTo>
                  <a:pt x="340193" y="82143"/>
                </a:lnTo>
                <a:lnTo>
                  <a:pt x="354387" y="65786"/>
                </a:lnTo>
                <a:lnTo>
                  <a:pt x="359298" y="56626"/>
                </a:lnTo>
                <a:lnTo>
                  <a:pt x="360054" y="46609"/>
                </a:lnTo>
                <a:lnTo>
                  <a:pt x="356834" y="37068"/>
                </a:lnTo>
                <a:lnTo>
                  <a:pt x="349815" y="29337"/>
                </a:lnTo>
                <a:lnTo>
                  <a:pt x="339181" y="22159"/>
                </a:lnTo>
                <a:lnTo>
                  <a:pt x="328368" y="15636"/>
                </a:lnTo>
                <a:lnTo>
                  <a:pt x="301936" y="1015"/>
                </a:lnTo>
                <a:lnTo>
                  <a:pt x="29774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68304" y="22859"/>
            <a:ext cx="539750" cy="467995"/>
          </a:xfrm>
          <a:custGeom>
            <a:avLst/>
            <a:gdLst/>
            <a:ahLst/>
            <a:cxnLst/>
            <a:rect l="l" t="t" r="r" b="b"/>
            <a:pathLst>
              <a:path w="539750" h="467995">
                <a:moveTo>
                  <a:pt x="437128" y="47"/>
                </a:moveTo>
                <a:lnTo>
                  <a:pt x="376978" y="444"/>
                </a:lnTo>
                <a:lnTo>
                  <a:pt x="334432" y="1936"/>
                </a:lnTo>
                <a:lnTo>
                  <a:pt x="278390" y="9016"/>
                </a:lnTo>
                <a:lnTo>
                  <a:pt x="259597" y="60232"/>
                </a:lnTo>
                <a:lnTo>
                  <a:pt x="252561" y="110017"/>
                </a:lnTo>
                <a:lnTo>
                  <a:pt x="246275" y="169582"/>
                </a:lnTo>
                <a:lnTo>
                  <a:pt x="240120" y="234171"/>
                </a:lnTo>
                <a:lnTo>
                  <a:pt x="233480" y="299032"/>
                </a:lnTo>
                <a:lnTo>
                  <a:pt x="225736" y="359410"/>
                </a:lnTo>
                <a:lnTo>
                  <a:pt x="224847" y="364743"/>
                </a:lnTo>
                <a:lnTo>
                  <a:pt x="220326" y="367664"/>
                </a:lnTo>
                <a:lnTo>
                  <a:pt x="211830" y="367664"/>
                </a:lnTo>
                <a:lnTo>
                  <a:pt x="207842" y="365378"/>
                </a:lnTo>
                <a:lnTo>
                  <a:pt x="176208" y="258492"/>
                </a:lnTo>
                <a:lnTo>
                  <a:pt x="161105" y="215143"/>
                </a:lnTo>
                <a:lnTo>
                  <a:pt x="139986" y="165353"/>
                </a:lnTo>
                <a:lnTo>
                  <a:pt x="113532" y="148589"/>
                </a:lnTo>
                <a:lnTo>
                  <a:pt x="80591" y="151385"/>
                </a:lnTo>
                <a:lnTo>
                  <a:pt x="49336" y="160289"/>
                </a:lnTo>
                <a:lnTo>
                  <a:pt x="22478" y="176647"/>
                </a:lnTo>
                <a:lnTo>
                  <a:pt x="2724" y="201802"/>
                </a:lnTo>
                <a:lnTo>
                  <a:pt x="0" y="215439"/>
                </a:lnTo>
                <a:lnTo>
                  <a:pt x="1434" y="227075"/>
                </a:lnTo>
                <a:lnTo>
                  <a:pt x="5923" y="237664"/>
                </a:lnTo>
                <a:lnTo>
                  <a:pt x="12364" y="248157"/>
                </a:lnTo>
                <a:lnTo>
                  <a:pt x="15704" y="252984"/>
                </a:lnTo>
                <a:lnTo>
                  <a:pt x="21012" y="255397"/>
                </a:lnTo>
                <a:lnTo>
                  <a:pt x="30283" y="255397"/>
                </a:lnTo>
                <a:lnTo>
                  <a:pt x="34208" y="254126"/>
                </a:lnTo>
                <a:lnTo>
                  <a:pt x="53336" y="239349"/>
                </a:lnTo>
                <a:lnTo>
                  <a:pt x="69428" y="229917"/>
                </a:lnTo>
                <a:lnTo>
                  <a:pt x="84229" y="223795"/>
                </a:lnTo>
                <a:lnTo>
                  <a:pt x="96234" y="221614"/>
                </a:lnTo>
                <a:lnTo>
                  <a:pt x="100984" y="221614"/>
                </a:lnTo>
                <a:lnTo>
                  <a:pt x="118934" y="269168"/>
                </a:lnTo>
                <a:lnTo>
                  <a:pt x="133142" y="321254"/>
                </a:lnTo>
                <a:lnTo>
                  <a:pt x="147376" y="374619"/>
                </a:lnTo>
                <a:lnTo>
                  <a:pt x="160856" y="421187"/>
                </a:lnTo>
                <a:lnTo>
                  <a:pt x="179209" y="459241"/>
                </a:lnTo>
                <a:lnTo>
                  <a:pt x="219932" y="467867"/>
                </a:lnTo>
                <a:lnTo>
                  <a:pt x="236310" y="466774"/>
                </a:lnTo>
                <a:lnTo>
                  <a:pt x="271748" y="449325"/>
                </a:lnTo>
                <a:lnTo>
                  <a:pt x="288584" y="408737"/>
                </a:lnTo>
                <a:lnTo>
                  <a:pt x="300932" y="359808"/>
                </a:lnTo>
                <a:lnTo>
                  <a:pt x="310038" y="305334"/>
                </a:lnTo>
                <a:lnTo>
                  <a:pt x="317152" y="248110"/>
                </a:lnTo>
                <a:lnTo>
                  <a:pt x="323522" y="190930"/>
                </a:lnTo>
                <a:lnTo>
                  <a:pt x="330395" y="136590"/>
                </a:lnTo>
                <a:lnTo>
                  <a:pt x="339020" y="87884"/>
                </a:lnTo>
                <a:lnTo>
                  <a:pt x="368535" y="63373"/>
                </a:lnTo>
                <a:lnTo>
                  <a:pt x="438271" y="61467"/>
                </a:lnTo>
                <a:lnTo>
                  <a:pt x="448423" y="67393"/>
                </a:lnTo>
                <a:lnTo>
                  <a:pt x="456051" y="76676"/>
                </a:lnTo>
                <a:lnTo>
                  <a:pt x="461488" y="87721"/>
                </a:lnTo>
                <a:lnTo>
                  <a:pt x="465068" y="98932"/>
                </a:lnTo>
                <a:lnTo>
                  <a:pt x="468169" y="105898"/>
                </a:lnTo>
                <a:lnTo>
                  <a:pt x="473307" y="111315"/>
                </a:lnTo>
                <a:lnTo>
                  <a:pt x="479945" y="114827"/>
                </a:lnTo>
                <a:lnTo>
                  <a:pt x="488690" y="116077"/>
                </a:lnTo>
                <a:lnTo>
                  <a:pt x="517900" y="114426"/>
                </a:lnTo>
                <a:lnTo>
                  <a:pt x="527117" y="111904"/>
                </a:lnTo>
                <a:lnTo>
                  <a:pt x="534394" y="106251"/>
                </a:lnTo>
                <a:lnTo>
                  <a:pt x="538885" y="98335"/>
                </a:lnTo>
                <a:lnTo>
                  <a:pt x="539744" y="89026"/>
                </a:lnTo>
                <a:lnTo>
                  <a:pt x="536868" y="72481"/>
                </a:lnTo>
                <a:lnTo>
                  <a:pt x="522599" y="30225"/>
                </a:lnTo>
                <a:lnTo>
                  <a:pt x="492113" y="3097"/>
                </a:lnTo>
                <a:lnTo>
                  <a:pt x="478276" y="762"/>
                </a:lnTo>
                <a:lnTo>
                  <a:pt x="437128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345701" y="3054096"/>
            <a:ext cx="368300" cy="376555"/>
          </a:xfrm>
          <a:custGeom>
            <a:avLst/>
            <a:gdLst/>
            <a:ahLst/>
            <a:cxnLst/>
            <a:rect l="l" t="t" r="r" b="b"/>
            <a:pathLst>
              <a:path w="368300" h="376554">
                <a:moveTo>
                  <a:pt x="314442" y="0"/>
                </a:moveTo>
                <a:lnTo>
                  <a:pt x="308981" y="0"/>
                </a:lnTo>
                <a:lnTo>
                  <a:pt x="301234" y="0"/>
                </a:lnTo>
                <a:lnTo>
                  <a:pt x="293487" y="3048"/>
                </a:lnTo>
                <a:lnTo>
                  <a:pt x="180846" y="115597"/>
                </a:lnTo>
                <a:lnTo>
                  <a:pt x="139975" y="156829"/>
                </a:lnTo>
                <a:lnTo>
                  <a:pt x="99903" y="198007"/>
                </a:lnTo>
                <a:lnTo>
                  <a:pt x="62688" y="237400"/>
                </a:lnTo>
                <a:lnTo>
                  <a:pt x="30390" y="273278"/>
                </a:lnTo>
                <a:lnTo>
                  <a:pt x="5070" y="303911"/>
                </a:lnTo>
                <a:lnTo>
                  <a:pt x="0" y="327189"/>
                </a:lnTo>
                <a:lnTo>
                  <a:pt x="12705" y="350789"/>
                </a:lnTo>
                <a:lnTo>
                  <a:pt x="35913" y="369079"/>
                </a:lnTo>
                <a:lnTo>
                  <a:pt x="62347" y="376428"/>
                </a:lnTo>
                <a:lnTo>
                  <a:pt x="69038" y="375814"/>
                </a:lnTo>
                <a:lnTo>
                  <a:pt x="75301" y="373903"/>
                </a:lnTo>
                <a:lnTo>
                  <a:pt x="80992" y="370587"/>
                </a:lnTo>
                <a:lnTo>
                  <a:pt x="85969" y="365760"/>
                </a:lnTo>
                <a:lnTo>
                  <a:pt x="110107" y="338392"/>
                </a:lnTo>
                <a:lnTo>
                  <a:pt x="142746" y="303984"/>
                </a:lnTo>
                <a:lnTo>
                  <a:pt x="181088" y="264923"/>
                </a:lnTo>
                <a:lnTo>
                  <a:pt x="302353" y="143714"/>
                </a:lnTo>
                <a:lnTo>
                  <a:pt x="335528" y="109931"/>
                </a:lnTo>
                <a:lnTo>
                  <a:pt x="360416" y="83439"/>
                </a:lnTo>
                <a:lnTo>
                  <a:pt x="365454" y="75630"/>
                </a:lnTo>
                <a:lnTo>
                  <a:pt x="367766" y="66786"/>
                </a:lnTo>
                <a:lnTo>
                  <a:pt x="367291" y="57632"/>
                </a:lnTo>
                <a:lnTo>
                  <a:pt x="345874" y="23955"/>
                </a:lnTo>
                <a:lnTo>
                  <a:pt x="319903" y="1524"/>
                </a:lnTo>
                <a:lnTo>
                  <a:pt x="31444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6683" y="3037332"/>
            <a:ext cx="85490" cy="94487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868304" y="2656332"/>
            <a:ext cx="539750" cy="469900"/>
          </a:xfrm>
          <a:custGeom>
            <a:avLst/>
            <a:gdLst/>
            <a:ahLst/>
            <a:cxnLst/>
            <a:rect l="l" t="t" r="r" b="b"/>
            <a:pathLst>
              <a:path w="539750" h="469900">
                <a:moveTo>
                  <a:pt x="437128" y="47"/>
                </a:moveTo>
                <a:lnTo>
                  <a:pt x="376978" y="444"/>
                </a:lnTo>
                <a:lnTo>
                  <a:pt x="334432" y="1936"/>
                </a:lnTo>
                <a:lnTo>
                  <a:pt x="278390" y="9017"/>
                </a:lnTo>
                <a:lnTo>
                  <a:pt x="259597" y="60503"/>
                </a:lnTo>
                <a:lnTo>
                  <a:pt x="252561" y="110454"/>
                </a:lnTo>
                <a:lnTo>
                  <a:pt x="246275" y="170195"/>
                </a:lnTo>
                <a:lnTo>
                  <a:pt x="240120" y="234965"/>
                </a:lnTo>
                <a:lnTo>
                  <a:pt x="233480" y="300005"/>
                </a:lnTo>
                <a:lnTo>
                  <a:pt x="225736" y="360553"/>
                </a:lnTo>
                <a:lnTo>
                  <a:pt x="224847" y="366141"/>
                </a:lnTo>
                <a:lnTo>
                  <a:pt x="220326" y="369062"/>
                </a:lnTo>
                <a:lnTo>
                  <a:pt x="211830" y="369062"/>
                </a:lnTo>
                <a:lnTo>
                  <a:pt x="207842" y="366649"/>
                </a:lnTo>
                <a:lnTo>
                  <a:pt x="176208" y="259476"/>
                </a:lnTo>
                <a:lnTo>
                  <a:pt x="161105" y="216092"/>
                </a:lnTo>
                <a:lnTo>
                  <a:pt x="139986" y="166243"/>
                </a:lnTo>
                <a:lnTo>
                  <a:pt x="113532" y="149098"/>
                </a:lnTo>
                <a:lnTo>
                  <a:pt x="80591" y="152009"/>
                </a:lnTo>
                <a:lnTo>
                  <a:pt x="49336" y="160956"/>
                </a:lnTo>
                <a:lnTo>
                  <a:pt x="22478" y="177405"/>
                </a:lnTo>
                <a:lnTo>
                  <a:pt x="2724" y="202819"/>
                </a:lnTo>
                <a:lnTo>
                  <a:pt x="0" y="216398"/>
                </a:lnTo>
                <a:lnTo>
                  <a:pt x="1434" y="228012"/>
                </a:lnTo>
                <a:lnTo>
                  <a:pt x="5923" y="238555"/>
                </a:lnTo>
                <a:lnTo>
                  <a:pt x="12364" y="248919"/>
                </a:lnTo>
                <a:lnTo>
                  <a:pt x="15704" y="253873"/>
                </a:lnTo>
                <a:lnTo>
                  <a:pt x="20961" y="256540"/>
                </a:lnTo>
                <a:lnTo>
                  <a:pt x="30232" y="256540"/>
                </a:lnTo>
                <a:lnTo>
                  <a:pt x="34182" y="255143"/>
                </a:lnTo>
                <a:lnTo>
                  <a:pt x="37459" y="252349"/>
                </a:lnTo>
                <a:lnTo>
                  <a:pt x="53281" y="240184"/>
                </a:lnTo>
                <a:lnTo>
                  <a:pt x="69317" y="230759"/>
                </a:lnTo>
                <a:lnTo>
                  <a:pt x="84086" y="224666"/>
                </a:lnTo>
                <a:lnTo>
                  <a:pt x="96107" y="222504"/>
                </a:lnTo>
                <a:lnTo>
                  <a:pt x="100933" y="222504"/>
                </a:lnTo>
                <a:lnTo>
                  <a:pt x="118934" y="270259"/>
                </a:lnTo>
                <a:lnTo>
                  <a:pt x="133142" y="322502"/>
                </a:lnTo>
                <a:lnTo>
                  <a:pt x="147376" y="376002"/>
                </a:lnTo>
                <a:lnTo>
                  <a:pt x="160856" y="422698"/>
                </a:lnTo>
                <a:lnTo>
                  <a:pt x="179188" y="460819"/>
                </a:lnTo>
                <a:lnTo>
                  <a:pt x="219716" y="469392"/>
                </a:lnTo>
                <a:lnTo>
                  <a:pt x="236149" y="468296"/>
                </a:lnTo>
                <a:lnTo>
                  <a:pt x="271748" y="450723"/>
                </a:lnTo>
                <a:lnTo>
                  <a:pt x="288584" y="410024"/>
                </a:lnTo>
                <a:lnTo>
                  <a:pt x="300932" y="360978"/>
                </a:lnTo>
                <a:lnTo>
                  <a:pt x="310038" y="306375"/>
                </a:lnTo>
                <a:lnTo>
                  <a:pt x="317152" y="249001"/>
                </a:lnTo>
                <a:lnTo>
                  <a:pt x="323522" y="191644"/>
                </a:lnTo>
                <a:lnTo>
                  <a:pt x="330395" y="137094"/>
                </a:lnTo>
                <a:lnTo>
                  <a:pt x="339020" y="88137"/>
                </a:lnTo>
                <a:lnTo>
                  <a:pt x="368535" y="63881"/>
                </a:lnTo>
                <a:lnTo>
                  <a:pt x="438271" y="61849"/>
                </a:lnTo>
                <a:lnTo>
                  <a:pt x="448423" y="67647"/>
                </a:lnTo>
                <a:lnTo>
                  <a:pt x="456051" y="76898"/>
                </a:lnTo>
                <a:lnTo>
                  <a:pt x="461488" y="87959"/>
                </a:lnTo>
                <a:lnTo>
                  <a:pt x="465068" y="99187"/>
                </a:lnTo>
                <a:lnTo>
                  <a:pt x="468108" y="106225"/>
                </a:lnTo>
                <a:lnTo>
                  <a:pt x="473100" y="111680"/>
                </a:lnTo>
                <a:lnTo>
                  <a:pt x="479570" y="115206"/>
                </a:lnTo>
                <a:lnTo>
                  <a:pt x="488690" y="116459"/>
                </a:lnTo>
                <a:lnTo>
                  <a:pt x="517900" y="115062"/>
                </a:lnTo>
                <a:lnTo>
                  <a:pt x="527117" y="112533"/>
                </a:lnTo>
                <a:lnTo>
                  <a:pt x="534394" y="106838"/>
                </a:lnTo>
                <a:lnTo>
                  <a:pt x="538885" y="98809"/>
                </a:lnTo>
                <a:lnTo>
                  <a:pt x="539744" y="89281"/>
                </a:lnTo>
                <a:lnTo>
                  <a:pt x="536868" y="72858"/>
                </a:lnTo>
                <a:lnTo>
                  <a:pt x="522599" y="30353"/>
                </a:lnTo>
                <a:lnTo>
                  <a:pt x="492113" y="3153"/>
                </a:lnTo>
                <a:lnTo>
                  <a:pt x="478276" y="762"/>
                </a:lnTo>
                <a:lnTo>
                  <a:pt x="437128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546985" y="2412492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3127" y="0"/>
                </a:moveTo>
                <a:lnTo>
                  <a:pt x="341374" y="2115"/>
                </a:lnTo>
                <a:lnTo>
                  <a:pt x="303658" y="3270"/>
                </a:lnTo>
                <a:lnTo>
                  <a:pt x="260038" y="3806"/>
                </a:lnTo>
                <a:lnTo>
                  <a:pt x="95021" y="3865"/>
                </a:lnTo>
                <a:lnTo>
                  <a:pt x="46333" y="4452"/>
                </a:lnTo>
                <a:lnTo>
                  <a:pt x="7743" y="16902"/>
                </a:lnTo>
                <a:lnTo>
                  <a:pt x="0" y="63855"/>
                </a:lnTo>
                <a:lnTo>
                  <a:pt x="1398" y="75945"/>
                </a:lnTo>
                <a:lnTo>
                  <a:pt x="147194" y="96012"/>
                </a:lnTo>
                <a:lnTo>
                  <a:pt x="199695" y="95851"/>
                </a:lnTo>
                <a:lnTo>
                  <a:pt x="252099" y="95215"/>
                </a:lnTo>
                <a:lnTo>
                  <a:pt x="301746" y="93872"/>
                </a:lnTo>
                <a:lnTo>
                  <a:pt x="345981" y="91590"/>
                </a:lnTo>
                <a:lnTo>
                  <a:pt x="402167" y="72330"/>
                </a:lnTo>
                <a:lnTo>
                  <a:pt x="406020" y="42259"/>
                </a:lnTo>
                <a:lnTo>
                  <a:pt x="395682" y="13092"/>
                </a:lnTo>
                <a:lnTo>
                  <a:pt x="37312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461325" y="1834908"/>
            <a:ext cx="307975" cy="233679"/>
          </a:xfrm>
          <a:custGeom>
            <a:avLst/>
            <a:gdLst/>
            <a:ahLst/>
            <a:cxnLst/>
            <a:rect l="l" t="t" r="r" b="b"/>
            <a:pathLst>
              <a:path w="307975" h="233680">
                <a:moveTo>
                  <a:pt x="307695" y="179349"/>
                </a:moveTo>
                <a:lnTo>
                  <a:pt x="299758" y="150228"/>
                </a:lnTo>
                <a:lnTo>
                  <a:pt x="282511" y="137147"/>
                </a:lnTo>
                <a:lnTo>
                  <a:pt x="258521" y="139268"/>
                </a:lnTo>
                <a:lnTo>
                  <a:pt x="229984" y="140423"/>
                </a:lnTo>
                <a:lnTo>
                  <a:pt x="196977" y="140957"/>
                </a:lnTo>
                <a:lnTo>
                  <a:pt x="72021" y="140995"/>
                </a:lnTo>
                <a:lnTo>
                  <a:pt x="35115" y="141554"/>
                </a:lnTo>
                <a:lnTo>
                  <a:pt x="1270" y="174739"/>
                </a:lnTo>
                <a:lnTo>
                  <a:pt x="0" y="200977"/>
                </a:lnTo>
                <a:lnTo>
                  <a:pt x="1206" y="212966"/>
                </a:lnTo>
                <a:lnTo>
                  <a:pt x="3581" y="221157"/>
                </a:lnTo>
                <a:lnTo>
                  <a:pt x="7912" y="227545"/>
                </a:lnTo>
                <a:lnTo>
                  <a:pt x="13652" y="231686"/>
                </a:lnTo>
                <a:lnTo>
                  <a:pt x="20256" y="233159"/>
                </a:lnTo>
                <a:lnTo>
                  <a:pt x="102552" y="233159"/>
                </a:lnTo>
                <a:lnTo>
                  <a:pt x="154419" y="232918"/>
                </a:lnTo>
                <a:lnTo>
                  <a:pt x="205905" y="231825"/>
                </a:lnTo>
                <a:lnTo>
                  <a:pt x="252514" y="229412"/>
                </a:lnTo>
                <a:lnTo>
                  <a:pt x="304850" y="209372"/>
                </a:lnTo>
                <a:lnTo>
                  <a:pt x="307695" y="179349"/>
                </a:lnTo>
                <a:close/>
              </a:path>
              <a:path w="307975" h="233680">
                <a:moveTo>
                  <a:pt x="307695" y="42189"/>
                </a:moveTo>
                <a:lnTo>
                  <a:pt x="299758" y="13068"/>
                </a:lnTo>
                <a:lnTo>
                  <a:pt x="282511" y="0"/>
                </a:lnTo>
                <a:lnTo>
                  <a:pt x="258521" y="2057"/>
                </a:lnTo>
                <a:lnTo>
                  <a:pt x="229984" y="3213"/>
                </a:lnTo>
                <a:lnTo>
                  <a:pt x="196977" y="3784"/>
                </a:lnTo>
                <a:lnTo>
                  <a:pt x="72021" y="3835"/>
                </a:lnTo>
                <a:lnTo>
                  <a:pt x="35115" y="4394"/>
                </a:lnTo>
                <a:lnTo>
                  <a:pt x="1270" y="37465"/>
                </a:lnTo>
                <a:lnTo>
                  <a:pt x="0" y="63830"/>
                </a:lnTo>
                <a:lnTo>
                  <a:pt x="1206" y="75933"/>
                </a:lnTo>
                <a:lnTo>
                  <a:pt x="110934" y="95999"/>
                </a:lnTo>
                <a:lnTo>
                  <a:pt x="160921" y="95719"/>
                </a:lnTo>
                <a:lnTo>
                  <a:pt x="210007" y="94576"/>
                </a:lnTo>
                <a:lnTo>
                  <a:pt x="254254" y="92151"/>
                </a:lnTo>
                <a:lnTo>
                  <a:pt x="289750" y="87998"/>
                </a:lnTo>
                <a:lnTo>
                  <a:pt x="304850" y="72212"/>
                </a:lnTo>
                <a:lnTo>
                  <a:pt x="307695" y="421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345682" y="420623"/>
            <a:ext cx="368300" cy="376555"/>
          </a:xfrm>
          <a:custGeom>
            <a:avLst/>
            <a:gdLst/>
            <a:ahLst/>
            <a:cxnLst/>
            <a:rect l="l" t="t" r="r" b="b"/>
            <a:pathLst>
              <a:path w="368300" h="376555">
                <a:moveTo>
                  <a:pt x="314715" y="0"/>
                </a:moveTo>
                <a:lnTo>
                  <a:pt x="309254" y="0"/>
                </a:lnTo>
                <a:lnTo>
                  <a:pt x="301507" y="0"/>
                </a:lnTo>
                <a:lnTo>
                  <a:pt x="293633" y="3175"/>
                </a:lnTo>
                <a:lnTo>
                  <a:pt x="180865" y="115586"/>
                </a:lnTo>
                <a:lnTo>
                  <a:pt x="139995" y="156829"/>
                </a:lnTo>
                <a:lnTo>
                  <a:pt x="99923" y="198042"/>
                </a:lnTo>
                <a:lnTo>
                  <a:pt x="62708" y="237491"/>
                </a:lnTo>
                <a:lnTo>
                  <a:pt x="30410" y="273444"/>
                </a:lnTo>
                <a:lnTo>
                  <a:pt x="5089" y="304164"/>
                </a:lnTo>
                <a:lnTo>
                  <a:pt x="0" y="327404"/>
                </a:lnTo>
                <a:lnTo>
                  <a:pt x="12662" y="350916"/>
                </a:lnTo>
                <a:lnTo>
                  <a:pt x="35825" y="369119"/>
                </a:lnTo>
                <a:lnTo>
                  <a:pt x="62239" y="376427"/>
                </a:lnTo>
                <a:lnTo>
                  <a:pt x="69004" y="375814"/>
                </a:lnTo>
                <a:lnTo>
                  <a:pt x="75305" y="373903"/>
                </a:lnTo>
                <a:lnTo>
                  <a:pt x="81010" y="370587"/>
                </a:lnTo>
                <a:lnTo>
                  <a:pt x="85988" y="365760"/>
                </a:lnTo>
                <a:lnTo>
                  <a:pt x="110126" y="338351"/>
                </a:lnTo>
                <a:lnTo>
                  <a:pt x="142765" y="303914"/>
                </a:lnTo>
                <a:lnTo>
                  <a:pt x="181107" y="264841"/>
                </a:lnTo>
                <a:lnTo>
                  <a:pt x="302373" y="143696"/>
                </a:lnTo>
                <a:lnTo>
                  <a:pt x="335547" y="109974"/>
                </a:lnTo>
                <a:lnTo>
                  <a:pt x="360435" y="83565"/>
                </a:lnTo>
                <a:lnTo>
                  <a:pt x="365474" y="75630"/>
                </a:lnTo>
                <a:lnTo>
                  <a:pt x="367786" y="66754"/>
                </a:lnTo>
                <a:lnTo>
                  <a:pt x="367311" y="57616"/>
                </a:lnTo>
                <a:lnTo>
                  <a:pt x="345894" y="24082"/>
                </a:lnTo>
                <a:lnTo>
                  <a:pt x="320049" y="1524"/>
                </a:lnTo>
                <a:lnTo>
                  <a:pt x="31471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94717" y="702563"/>
            <a:ext cx="86828" cy="94487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325969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175" y="2095"/>
                </a:lnTo>
                <a:lnTo>
                  <a:pt x="303504" y="3206"/>
                </a:lnTo>
                <a:lnTo>
                  <a:pt x="259927" y="3698"/>
                </a:lnTo>
                <a:lnTo>
                  <a:pt x="68935" y="4016"/>
                </a:lnTo>
                <a:lnTo>
                  <a:pt x="46349" y="4399"/>
                </a:lnTo>
                <a:lnTo>
                  <a:pt x="7778" y="17045"/>
                </a:lnTo>
                <a:lnTo>
                  <a:pt x="0" y="63730"/>
                </a:lnTo>
                <a:lnTo>
                  <a:pt x="1434" y="75819"/>
                </a:lnTo>
                <a:lnTo>
                  <a:pt x="4760" y="84010"/>
                </a:lnTo>
                <a:lnTo>
                  <a:pt x="10515" y="90392"/>
                </a:lnTo>
                <a:lnTo>
                  <a:pt x="18079" y="94535"/>
                </a:lnTo>
                <a:lnTo>
                  <a:pt x="26834" y="96012"/>
                </a:lnTo>
                <a:lnTo>
                  <a:pt x="190116" y="95862"/>
                </a:lnTo>
                <a:lnTo>
                  <a:pt x="245112" y="95243"/>
                </a:lnTo>
                <a:lnTo>
                  <a:pt x="297486" y="93899"/>
                </a:lnTo>
                <a:lnTo>
                  <a:pt x="344192" y="91574"/>
                </a:lnTo>
                <a:lnTo>
                  <a:pt x="382180" y="88011"/>
                </a:lnTo>
                <a:lnTo>
                  <a:pt x="406024" y="42148"/>
                </a:lnTo>
                <a:lnTo>
                  <a:pt x="395610" y="13055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91505" y="986027"/>
            <a:ext cx="74259" cy="82296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91505" y="1223771"/>
            <a:ext cx="74259" cy="82295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1833893" y="705612"/>
            <a:ext cx="426084" cy="436245"/>
          </a:xfrm>
          <a:custGeom>
            <a:avLst/>
            <a:gdLst/>
            <a:ahLst/>
            <a:cxnLst/>
            <a:rect l="l" t="t" r="r" b="b"/>
            <a:pathLst>
              <a:path w="426085" h="436244">
                <a:moveTo>
                  <a:pt x="217602" y="89"/>
                </a:moveTo>
                <a:lnTo>
                  <a:pt x="167915" y="3482"/>
                </a:lnTo>
                <a:lnTo>
                  <a:pt x="140194" y="32385"/>
                </a:lnTo>
                <a:lnTo>
                  <a:pt x="145077" y="68851"/>
                </a:lnTo>
                <a:lnTo>
                  <a:pt x="152497" y="109426"/>
                </a:lnTo>
                <a:lnTo>
                  <a:pt x="158464" y="145452"/>
                </a:lnTo>
                <a:lnTo>
                  <a:pt x="158990" y="168275"/>
                </a:lnTo>
                <a:lnTo>
                  <a:pt x="134316" y="175766"/>
                </a:lnTo>
                <a:lnTo>
                  <a:pt x="30438" y="185509"/>
                </a:lnTo>
                <a:lnTo>
                  <a:pt x="2907" y="193928"/>
                </a:lnTo>
                <a:lnTo>
                  <a:pt x="0" y="207942"/>
                </a:lnTo>
                <a:lnTo>
                  <a:pt x="2129" y="227075"/>
                </a:lnTo>
                <a:lnTo>
                  <a:pt x="7568" y="248114"/>
                </a:lnTo>
                <a:lnTo>
                  <a:pt x="31021" y="282987"/>
                </a:lnTo>
                <a:lnTo>
                  <a:pt x="38594" y="284099"/>
                </a:lnTo>
                <a:lnTo>
                  <a:pt x="41769" y="283972"/>
                </a:lnTo>
                <a:lnTo>
                  <a:pt x="70161" y="279167"/>
                </a:lnTo>
                <a:lnTo>
                  <a:pt x="95744" y="276018"/>
                </a:lnTo>
                <a:lnTo>
                  <a:pt x="119802" y="273893"/>
                </a:lnTo>
                <a:lnTo>
                  <a:pt x="143115" y="272541"/>
                </a:lnTo>
                <a:lnTo>
                  <a:pt x="153318" y="274635"/>
                </a:lnTo>
                <a:lnTo>
                  <a:pt x="161593" y="280336"/>
                </a:lnTo>
                <a:lnTo>
                  <a:pt x="167010" y="288776"/>
                </a:lnTo>
                <a:lnTo>
                  <a:pt x="168642" y="299085"/>
                </a:lnTo>
                <a:lnTo>
                  <a:pt x="167409" y="328021"/>
                </a:lnTo>
                <a:lnTo>
                  <a:pt x="166498" y="357314"/>
                </a:lnTo>
                <a:lnTo>
                  <a:pt x="169785" y="413638"/>
                </a:lnTo>
                <a:lnTo>
                  <a:pt x="222255" y="435796"/>
                </a:lnTo>
                <a:lnTo>
                  <a:pt x="247588" y="435657"/>
                </a:lnTo>
                <a:lnTo>
                  <a:pt x="284759" y="420330"/>
                </a:lnTo>
                <a:lnTo>
                  <a:pt x="287956" y="383813"/>
                </a:lnTo>
                <a:lnTo>
                  <a:pt x="287180" y="353187"/>
                </a:lnTo>
                <a:lnTo>
                  <a:pt x="284952" y="321893"/>
                </a:lnTo>
                <a:lnTo>
                  <a:pt x="281545" y="292480"/>
                </a:lnTo>
                <a:lnTo>
                  <a:pt x="282448" y="281253"/>
                </a:lnTo>
                <a:lnTo>
                  <a:pt x="287720" y="271907"/>
                </a:lnTo>
                <a:lnTo>
                  <a:pt x="296350" y="265513"/>
                </a:lnTo>
                <a:lnTo>
                  <a:pt x="309231" y="263143"/>
                </a:lnTo>
                <a:lnTo>
                  <a:pt x="377453" y="269555"/>
                </a:lnTo>
                <a:lnTo>
                  <a:pt x="400290" y="270890"/>
                </a:lnTo>
                <a:lnTo>
                  <a:pt x="410331" y="268801"/>
                </a:lnTo>
                <a:lnTo>
                  <a:pt x="418514" y="263128"/>
                </a:lnTo>
                <a:lnTo>
                  <a:pt x="423935" y="254763"/>
                </a:lnTo>
                <a:lnTo>
                  <a:pt x="425690" y="244601"/>
                </a:lnTo>
                <a:lnTo>
                  <a:pt x="424844" y="231600"/>
                </a:lnTo>
                <a:lnTo>
                  <a:pt x="419594" y="193166"/>
                </a:lnTo>
                <a:lnTo>
                  <a:pt x="376120" y="169338"/>
                </a:lnTo>
                <a:lnTo>
                  <a:pt x="333035" y="166004"/>
                </a:lnTo>
                <a:lnTo>
                  <a:pt x="302246" y="165480"/>
                </a:lnTo>
                <a:lnTo>
                  <a:pt x="296023" y="165735"/>
                </a:lnTo>
                <a:lnTo>
                  <a:pt x="286470" y="163831"/>
                </a:lnTo>
                <a:lnTo>
                  <a:pt x="278560" y="158607"/>
                </a:lnTo>
                <a:lnTo>
                  <a:pt x="273127" y="150786"/>
                </a:lnTo>
                <a:lnTo>
                  <a:pt x="271004" y="141097"/>
                </a:lnTo>
                <a:lnTo>
                  <a:pt x="269624" y="114305"/>
                </a:lnTo>
                <a:lnTo>
                  <a:pt x="267686" y="84597"/>
                </a:lnTo>
                <a:lnTo>
                  <a:pt x="262749" y="24384"/>
                </a:lnTo>
                <a:lnTo>
                  <a:pt x="238873" y="1142"/>
                </a:lnTo>
                <a:lnTo>
                  <a:pt x="217602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546985" y="5047518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20">
                <a:moveTo>
                  <a:pt x="373127" y="0"/>
                </a:moveTo>
                <a:lnTo>
                  <a:pt x="340318" y="2106"/>
                </a:lnTo>
                <a:lnTo>
                  <a:pt x="301118" y="3239"/>
                </a:lnTo>
                <a:lnTo>
                  <a:pt x="255823" y="3751"/>
                </a:lnTo>
                <a:lnTo>
                  <a:pt x="102754" y="3867"/>
                </a:lnTo>
                <a:lnTo>
                  <a:pt x="73550" y="4095"/>
                </a:lnTo>
                <a:lnTo>
                  <a:pt x="27941" y="5356"/>
                </a:lnTo>
                <a:lnTo>
                  <a:pt x="1774" y="37539"/>
                </a:lnTo>
                <a:lnTo>
                  <a:pt x="0" y="63762"/>
                </a:lnTo>
                <a:lnTo>
                  <a:pt x="1398" y="75793"/>
                </a:lnTo>
                <a:lnTo>
                  <a:pt x="4724" y="83959"/>
                </a:lnTo>
                <a:lnTo>
                  <a:pt x="10479" y="90330"/>
                </a:lnTo>
                <a:lnTo>
                  <a:pt x="18043" y="94472"/>
                </a:lnTo>
                <a:lnTo>
                  <a:pt x="26798" y="95950"/>
                </a:lnTo>
                <a:lnTo>
                  <a:pt x="192563" y="95835"/>
                </a:lnTo>
                <a:lnTo>
                  <a:pt x="246932" y="95236"/>
                </a:lnTo>
                <a:lnTo>
                  <a:pt x="298607" y="93934"/>
                </a:lnTo>
                <a:lnTo>
                  <a:pt x="344655" y="91685"/>
                </a:lnTo>
                <a:lnTo>
                  <a:pt x="402167" y="72284"/>
                </a:lnTo>
                <a:lnTo>
                  <a:pt x="406020" y="42193"/>
                </a:lnTo>
                <a:lnTo>
                  <a:pt x="395682" y="13064"/>
                </a:lnTo>
                <a:lnTo>
                  <a:pt x="37312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461325" y="4468367"/>
            <a:ext cx="307975" cy="233679"/>
          </a:xfrm>
          <a:custGeom>
            <a:avLst/>
            <a:gdLst/>
            <a:ahLst/>
            <a:cxnLst/>
            <a:rect l="l" t="t" r="r" b="b"/>
            <a:pathLst>
              <a:path w="307975" h="233679">
                <a:moveTo>
                  <a:pt x="307695" y="42176"/>
                </a:moveTo>
                <a:lnTo>
                  <a:pt x="299758" y="13068"/>
                </a:lnTo>
                <a:lnTo>
                  <a:pt x="282511" y="0"/>
                </a:lnTo>
                <a:lnTo>
                  <a:pt x="257733" y="2120"/>
                </a:lnTo>
                <a:lnTo>
                  <a:pt x="228104" y="3251"/>
                </a:lnTo>
                <a:lnTo>
                  <a:pt x="193827" y="3784"/>
                </a:lnTo>
                <a:lnTo>
                  <a:pt x="77838" y="3898"/>
                </a:lnTo>
                <a:lnTo>
                  <a:pt x="55702" y="4114"/>
                </a:lnTo>
                <a:lnTo>
                  <a:pt x="15151" y="7086"/>
                </a:lnTo>
                <a:lnTo>
                  <a:pt x="88" y="50825"/>
                </a:lnTo>
                <a:lnTo>
                  <a:pt x="0" y="63754"/>
                </a:lnTo>
                <a:lnTo>
                  <a:pt x="1206" y="75780"/>
                </a:lnTo>
                <a:lnTo>
                  <a:pt x="111442" y="96012"/>
                </a:lnTo>
                <a:lnTo>
                  <a:pt x="161264" y="95758"/>
                </a:lnTo>
                <a:lnTo>
                  <a:pt x="210210" y="94665"/>
                </a:lnTo>
                <a:lnTo>
                  <a:pt x="254342" y="92303"/>
                </a:lnTo>
                <a:lnTo>
                  <a:pt x="289750" y="88188"/>
                </a:lnTo>
                <a:lnTo>
                  <a:pt x="304850" y="72250"/>
                </a:lnTo>
                <a:lnTo>
                  <a:pt x="307695" y="42176"/>
                </a:lnTo>
                <a:close/>
              </a:path>
              <a:path w="307975" h="233679">
                <a:moveTo>
                  <a:pt x="307759" y="180174"/>
                </a:moveTo>
                <a:lnTo>
                  <a:pt x="299872" y="151536"/>
                </a:lnTo>
                <a:lnTo>
                  <a:pt x="282638" y="138684"/>
                </a:lnTo>
                <a:lnTo>
                  <a:pt x="259359" y="140690"/>
                </a:lnTo>
                <a:lnTo>
                  <a:pt x="232067" y="141782"/>
                </a:lnTo>
                <a:lnTo>
                  <a:pt x="200469" y="142316"/>
                </a:lnTo>
                <a:lnTo>
                  <a:pt x="72466" y="142354"/>
                </a:lnTo>
                <a:lnTo>
                  <a:pt x="52539" y="142570"/>
                </a:lnTo>
                <a:lnTo>
                  <a:pt x="9969" y="149352"/>
                </a:lnTo>
                <a:lnTo>
                  <a:pt x="88" y="188683"/>
                </a:lnTo>
                <a:lnTo>
                  <a:pt x="0" y="201447"/>
                </a:lnTo>
                <a:lnTo>
                  <a:pt x="1206" y="213169"/>
                </a:lnTo>
                <a:lnTo>
                  <a:pt x="111442" y="233146"/>
                </a:lnTo>
                <a:lnTo>
                  <a:pt x="161264" y="232892"/>
                </a:lnTo>
                <a:lnTo>
                  <a:pt x="210210" y="231838"/>
                </a:lnTo>
                <a:lnTo>
                  <a:pt x="254342" y="229501"/>
                </a:lnTo>
                <a:lnTo>
                  <a:pt x="289750" y="225450"/>
                </a:lnTo>
                <a:lnTo>
                  <a:pt x="304863" y="209765"/>
                </a:lnTo>
                <a:lnTo>
                  <a:pt x="307759" y="18017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66552" y="0"/>
            <a:ext cx="7277447" cy="5143499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1345701" y="3054095"/>
            <a:ext cx="368300" cy="376555"/>
          </a:xfrm>
          <a:custGeom>
            <a:avLst/>
            <a:gdLst/>
            <a:ahLst/>
            <a:cxnLst/>
            <a:rect l="l" t="t" r="r" b="b"/>
            <a:pathLst>
              <a:path w="368300" h="376554">
                <a:moveTo>
                  <a:pt x="314442" y="0"/>
                </a:moveTo>
                <a:lnTo>
                  <a:pt x="308981" y="0"/>
                </a:lnTo>
                <a:lnTo>
                  <a:pt x="301234" y="0"/>
                </a:lnTo>
                <a:lnTo>
                  <a:pt x="293487" y="3048"/>
                </a:lnTo>
                <a:lnTo>
                  <a:pt x="180846" y="115597"/>
                </a:lnTo>
                <a:lnTo>
                  <a:pt x="139975" y="156829"/>
                </a:lnTo>
                <a:lnTo>
                  <a:pt x="99903" y="198007"/>
                </a:lnTo>
                <a:lnTo>
                  <a:pt x="62688" y="237400"/>
                </a:lnTo>
                <a:lnTo>
                  <a:pt x="30390" y="273278"/>
                </a:lnTo>
                <a:lnTo>
                  <a:pt x="5070" y="303911"/>
                </a:lnTo>
                <a:lnTo>
                  <a:pt x="0" y="327189"/>
                </a:lnTo>
                <a:lnTo>
                  <a:pt x="12705" y="350789"/>
                </a:lnTo>
                <a:lnTo>
                  <a:pt x="35913" y="369079"/>
                </a:lnTo>
                <a:lnTo>
                  <a:pt x="62347" y="376428"/>
                </a:lnTo>
                <a:lnTo>
                  <a:pt x="69038" y="375814"/>
                </a:lnTo>
                <a:lnTo>
                  <a:pt x="75301" y="373903"/>
                </a:lnTo>
                <a:lnTo>
                  <a:pt x="80992" y="370587"/>
                </a:lnTo>
                <a:lnTo>
                  <a:pt x="85969" y="365760"/>
                </a:lnTo>
                <a:lnTo>
                  <a:pt x="110107" y="338392"/>
                </a:lnTo>
                <a:lnTo>
                  <a:pt x="142746" y="303984"/>
                </a:lnTo>
                <a:lnTo>
                  <a:pt x="181088" y="264923"/>
                </a:lnTo>
                <a:lnTo>
                  <a:pt x="302353" y="143714"/>
                </a:lnTo>
                <a:lnTo>
                  <a:pt x="335528" y="109931"/>
                </a:lnTo>
                <a:lnTo>
                  <a:pt x="360416" y="83439"/>
                </a:lnTo>
                <a:lnTo>
                  <a:pt x="365454" y="75630"/>
                </a:lnTo>
                <a:lnTo>
                  <a:pt x="367766" y="66786"/>
                </a:lnTo>
                <a:lnTo>
                  <a:pt x="367291" y="57632"/>
                </a:lnTo>
                <a:lnTo>
                  <a:pt x="345874" y="23955"/>
                </a:lnTo>
                <a:lnTo>
                  <a:pt x="319903" y="1524"/>
                </a:lnTo>
                <a:lnTo>
                  <a:pt x="31444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94717" y="3336035"/>
            <a:ext cx="86808" cy="94487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1325969" y="3730751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63" y="0"/>
                </a:moveTo>
                <a:lnTo>
                  <a:pt x="341524" y="1968"/>
                </a:lnTo>
                <a:lnTo>
                  <a:pt x="304297" y="3048"/>
                </a:lnTo>
                <a:lnTo>
                  <a:pt x="261213" y="3556"/>
                </a:lnTo>
                <a:lnTo>
                  <a:pt x="100665" y="3615"/>
                </a:lnTo>
                <a:lnTo>
                  <a:pt x="72300" y="3841"/>
                </a:lnTo>
                <a:lnTo>
                  <a:pt x="27977" y="5080"/>
                </a:lnTo>
                <a:lnTo>
                  <a:pt x="1702" y="36847"/>
                </a:lnTo>
                <a:lnTo>
                  <a:pt x="0" y="62791"/>
                </a:lnTo>
                <a:lnTo>
                  <a:pt x="1434" y="74549"/>
                </a:lnTo>
                <a:lnTo>
                  <a:pt x="147230" y="94488"/>
                </a:lnTo>
                <a:lnTo>
                  <a:pt x="199792" y="94328"/>
                </a:lnTo>
                <a:lnTo>
                  <a:pt x="252226" y="93699"/>
                </a:lnTo>
                <a:lnTo>
                  <a:pt x="301874" y="92375"/>
                </a:lnTo>
                <a:lnTo>
                  <a:pt x="346078" y="90131"/>
                </a:lnTo>
                <a:lnTo>
                  <a:pt x="402220" y="71044"/>
                </a:lnTo>
                <a:lnTo>
                  <a:pt x="406104" y="41465"/>
                </a:lnTo>
                <a:lnTo>
                  <a:pt x="395771" y="12838"/>
                </a:lnTo>
                <a:lnTo>
                  <a:pt x="37316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1487" y="3621023"/>
            <a:ext cx="74277" cy="82295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91487" y="3858767"/>
            <a:ext cx="74257" cy="8227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833893" y="3340608"/>
            <a:ext cx="426084" cy="434340"/>
          </a:xfrm>
          <a:custGeom>
            <a:avLst/>
            <a:gdLst/>
            <a:ahLst/>
            <a:cxnLst/>
            <a:rect l="l" t="t" r="r" b="b"/>
            <a:pathLst>
              <a:path w="426085" h="434339">
                <a:moveTo>
                  <a:pt x="217602" y="89"/>
                </a:moveTo>
                <a:lnTo>
                  <a:pt x="167915" y="3482"/>
                </a:lnTo>
                <a:lnTo>
                  <a:pt x="140194" y="32258"/>
                </a:lnTo>
                <a:lnTo>
                  <a:pt x="145077" y="68609"/>
                </a:lnTo>
                <a:lnTo>
                  <a:pt x="152497" y="109045"/>
                </a:lnTo>
                <a:lnTo>
                  <a:pt x="158464" y="144932"/>
                </a:lnTo>
                <a:lnTo>
                  <a:pt x="158990" y="167640"/>
                </a:lnTo>
                <a:lnTo>
                  <a:pt x="134316" y="174984"/>
                </a:lnTo>
                <a:lnTo>
                  <a:pt x="82853" y="179625"/>
                </a:lnTo>
                <a:lnTo>
                  <a:pt x="30438" y="184624"/>
                </a:lnTo>
                <a:lnTo>
                  <a:pt x="2907" y="193040"/>
                </a:lnTo>
                <a:lnTo>
                  <a:pt x="0" y="207125"/>
                </a:lnTo>
                <a:lnTo>
                  <a:pt x="2129" y="226187"/>
                </a:lnTo>
                <a:lnTo>
                  <a:pt x="14591" y="266954"/>
                </a:lnTo>
                <a:lnTo>
                  <a:pt x="38213" y="282956"/>
                </a:lnTo>
                <a:lnTo>
                  <a:pt x="41642" y="282702"/>
                </a:lnTo>
                <a:lnTo>
                  <a:pt x="70161" y="277921"/>
                </a:lnTo>
                <a:lnTo>
                  <a:pt x="95744" y="274843"/>
                </a:lnTo>
                <a:lnTo>
                  <a:pt x="119802" y="272837"/>
                </a:lnTo>
                <a:lnTo>
                  <a:pt x="143496" y="271653"/>
                </a:lnTo>
                <a:lnTo>
                  <a:pt x="153586" y="273762"/>
                </a:lnTo>
                <a:lnTo>
                  <a:pt x="161736" y="279479"/>
                </a:lnTo>
                <a:lnTo>
                  <a:pt x="167052" y="287887"/>
                </a:lnTo>
                <a:lnTo>
                  <a:pt x="168642" y="298069"/>
                </a:lnTo>
                <a:lnTo>
                  <a:pt x="167409" y="326874"/>
                </a:lnTo>
                <a:lnTo>
                  <a:pt x="166498" y="356012"/>
                </a:lnTo>
                <a:lnTo>
                  <a:pt x="169785" y="412242"/>
                </a:lnTo>
                <a:lnTo>
                  <a:pt x="223273" y="434250"/>
                </a:lnTo>
                <a:lnTo>
                  <a:pt x="248286" y="434133"/>
                </a:lnTo>
                <a:lnTo>
                  <a:pt x="284759" y="418770"/>
                </a:lnTo>
                <a:lnTo>
                  <a:pt x="287956" y="382369"/>
                </a:lnTo>
                <a:lnTo>
                  <a:pt x="287180" y="351790"/>
                </a:lnTo>
                <a:lnTo>
                  <a:pt x="284952" y="320639"/>
                </a:lnTo>
                <a:lnTo>
                  <a:pt x="281545" y="291465"/>
                </a:lnTo>
                <a:lnTo>
                  <a:pt x="282424" y="280344"/>
                </a:lnTo>
                <a:lnTo>
                  <a:pt x="287625" y="270986"/>
                </a:lnTo>
                <a:lnTo>
                  <a:pt x="296136" y="264533"/>
                </a:lnTo>
                <a:lnTo>
                  <a:pt x="306945" y="262128"/>
                </a:lnTo>
                <a:lnTo>
                  <a:pt x="331892" y="264211"/>
                </a:lnTo>
                <a:lnTo>
                  <a:pt x="377453" y="268505"/>
                </a:lnTo>
                <a:lnTo>
                  <a:pt x="400290" y="269748"/>
                </a:lnTo>
                <a:lnTo>
                  <a:pt x="410331" y="267658"/>
                </a:lnTo>
                <a:lnTo>
                  <a:pt x="418514" y="261985"/>
                </a:lnTo>
                <a:lnTo>
                  <a:pt x="423935" y="253620"/>
                </a:lnTo>
                <a:lnTo>
                  <a:pt x="425690" y="243459"/>
                </a:lnTo>
                <a:lnTo>
                  <a:pt x="424844" y="230584"/>
                </a:lnTo>
                <a:lnTo>
                  <a:pt x="419594" y="192151"/>
                </a:lnTo>
                <a:lnTo>
                  <a:pt x="376310" y="168650"/>
                </a:lnTo>
                <a:lnTo>
                  <a:pt x="333607" y="165352"/>
                </a:lnTo>
                <a:lnTo>
                  <a:pt x="307580" y="164846"/>
                </a:lnTo>
                <a:lnTo>
                  <a:pt x="296531" y="165227"/>
                </a:lnTo>
                <a:lnTo>
                  <a:pt x="286791" y="163323"/>
                </a:lnTo>
                <a:lnTo>
                  <a:pt x="278719" y="158099"/>
                </a:lnTo>
                <a:lnTo>
                  <a:pt x="273171" y="150278"/>
                </a:lnTo>
                <a:lnTo>
                  <a:pt x="271004" y="140589"/>
                </a:lnTo>
                <a:lnTo>
                  <a:pt x="269624" y="113750"/>
                </a:lnTo>
                <a:lnTo>
                  <a:pt x="267686" y="84089"/>
                </a:lnTo>
                <a:lnTo>
                  <a:pt x="262749" y="24257"/>
                </a:lnTo>
                <a:lnTo>
                  <a:pt x="238873" y="1143"/>
                </a:lnTo>
                <a:lnTo>
                  <a:pt x="217602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462975" y="516636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257" y="0"/>
                </a:moveTo>
                <a:lnTo>
                  <a:pt x="256555" y="2115"/>
                </a:lnTo>
                <a:lnTo>
                  <a:pt x="227041" y="3270"/>
                </a:lnTo>
                <a:lnTo>
                  <a:pt x="192907" y="3806"/>
                </a:lnTo>
                <a:lnTo>
                  <a:pt x="77495" y="3869"/>
                </a:lnTo>
                <a:lnTo>
                  <a:pt x="55496" y="4095"/>
                </a:lnTo>
                <a:lnTo>
                  <a:pt x="15044" y="7078"/>
                </a:lnTo>
                <a:lnTo>
                  <a:pt x="151" y="50815"/>
                </a:lnTo>
                <a:lnTo>
                  <a:pt x="0" y="63763"/>
                </a:lnTo>
                <a:lnTo>
                  <a:pt x="1019" y="75818"/>
                </a:lnTo>
                <a:lnTo>
                  <a:pt x="3404" y="83956"/>
                </a:lnTo>
                <a:lnTo>
                  <a:pt x="7734" y="90344"/>
                </a:lnTo>
                <a:lnTo>
                  <a:pt x="13460" y="94517"/>
                </a:lnTo>
                <a:lnTo>
                  <a:pt x="20031" y="96012"/>
                </a:lnTo>
                <a:lnTo>
                  <a:pt x="102187" y="96012"/>
                </a:lnTo>
                <a:lnTo>
                  <a:pt x="153889" y="95761"/>
                </a:lnTo>
                <a:lnTo>
                  <a:pt x="205141" y="94678"/>
                </a:lnTo>
                <a:lnTo>
                  <a:pt x="251472" y="92261"/>
                </a:lnTo>
                <a:lnTo>
                  <a:pt x="303479" y="72169"/>
                </a:lnTo>
                <a:lnTo>
                  <a:pt x="306344" y="42148"/>
                </a:lnTo>
                <a:lnTo>
                  <a:pt x="298453" y="13055"/>
                </a:lnTo>
                <a:lnTo>
                  <a:pt x="28125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868299" y="22859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750" y="89027"/>
                </a:moveTo>
                <a:lnTo>
                  <a:pt x="527837" y="42773"/>
                </a:lnTo>
                <a:lnTo>
                  <a:pt x="504583" y="9067"/>
                </a:lnTo>
                <a:lnTo>
                  <a:pt x="437121" y="50"/>
                </a:lnTo>
                <a:lnTo>
                  <a:pt x="421513" y="0"/>
                </a:lnTo>
                <a:lnTo>
                  <a:pt x="376974" y="457"/>
                </a:lnTo>
                <a:lnTo>
                  <a:pt x="334429" y="1943"/>
                </a:lnTo>
                <a:lnTo>
                  <a:pt x="278396" y="9017"/>
                </a:lnTo>
                <a:lnTo>
                  <a:pt x="259600" y="60236"/>
                </a:lnTo>
                <a:lnTo>
                  <a:pt x="252564" y="110020"/>
                </a:lnTo>
                <a:lnTo>
                  <a:pt x="246278" y="169583"/>
                </a:lnTo>
                <a:lnTo>
                  <a:pt x="240118" y="234175"/>
                </a:lnTo>
                <a:lnTo>
                  <a:pt x="233476" y="299034"/>
                </a:lnTo>
                <a:lnTo>
                  <a:pt x="225742" y="359410"/>
                </a:lnTo>
                <a:lnTo>
                  <a:pt x="224853" y="364744"/>
                </a:lnTo>
                <a:lnTo>
                  <a:pt x="220332" y="367665"/>
                </a:lnTo>
                <a:lnTo>
                  <a:pt x="211836" y="367665"/>
                </a:lnTo>
                <a:lnTo>
                  <a:pt x="207848" y="365379"/>
                </a:lnTo>
                <a:lnTo>
                  <a:pt x="176212" y="258495"/>
                </a:lnTo>
                <a:lnTo>
                  <a:pt x="161099" y="215150"/>
                </a:lnTo>
                <a:lnTo>
                  <a:pt x="139992" y="165354"/>
                </a:lnTo>
                <a:lnTo>
                  <a:pt x="113538" y="148590"/>
                </a:lnTo>
                <a:lnTo>
                  <a:pt x="80594" y="151396"/>
                </a:lnTo>
                <a:lnTo>
                  <a:pt x="49339" y="160299"/>
                </a:lnTo>
                <a:lnTo>
                  <a:pt x="22479" y="176657"/>
                </a:lnTo>
                <a:lnTo>
                  <a:pt x="2730" y="201803"/>
                </a:lnTo>
                <a:lnTo>
                  <a:pt x="0" y="215442"/>
                </a:lnTo>
                <a:lnTo>
                  <a:pt x="1435" y="227076"/>
                </a:lnTo>
                <a:lnTo>
                  <a:pt x="5918" y="237667"/>
                </a:lnTo>
                <a:lnTo>
                  <a:pt x="12369" y="248158"/>
                </a:lnTo>
                <a:lnTo>
                  <a:pt x="15709" y="252984"/>
                </a:lnTo>
                <a:lnTo>
                  <a:pt x="21018" y="255397"/>
                </a:lnTo>
                <a:lnTo>
                  <a:pt x="30289" y="255397"/>
                </a:lnTo>
                <a:lnTo>
                  <a:pt x="34213" y="254127"/>
                </a:lnTo>
                <a:lnTo>
                  <a:pt x="53340" y="239356"/>
                </a:lnTo>
                <a:lnTo>
                  <a:pt x="69430" y="229920"/>
                </a:lnTo>
                <a:lnTo>
                  <a:pt x="84226" y="223799"/>
                </a:lnTo>
                <a:lnTo>
                  <a:pt x="96240" y="221615"/>
                </a:lnTo>
                <a:lnTo>
                  <a:pt x="100990" y="221615"/>
                </a:lnTo>
                <a:lnTo>
                  <a:pt x="118935" y="269176"/>
                </a:lnTo>
                <a:lnTo>
                  <a:pt x="133146" y="321259"/>
                </a:lnTo>
                <a:lnTo>
                  <a:pt x="147370" y="374624"/>
                </a:lnTo>
                <a:lnTo>
                  <a:pt x="160858" y="421195"/>
                </a:lnTo>
                <a:lnTo>
                  <a:pt x="179209" y="459244"/>
                </a:lnTo>
                <a:lnTo>
                  <a:pt x="219938" y="467868"/>
                </a:lnTo>
                <a:lnTo>
                  <a:pt x="236308" y="466775"/>
                </a:lnTo>
                <a:lnTo>
                  <a:pt x="271754" y="449326"/>
                </a:lnTo>
                <a:lnTo>
                  <a:pt x="288582" y="408749"/>
                </a:lnTo>
                <a:lnTo>
                  <a:pt x="300926" y="359816"/>
                </a:lnTo>
                <a:lnTo>
                  <a:pt x="310032" y="305346"/>
                </a:lnTo>
                <a:lnTo>
                  <a:pt x="317157" y="248119"/>
                </a:lnTo>
                <a:lnTo>
                  <a:pt x="323519" y="190931"/>
                </a:lnTo>
                <a:lnTo>
                  <a:pt x="330390" y="136601"/>
                </a:lnTo>
                <a:lnTo>
                  <a:pt x="339026" y="87884"/>
                </a:lnTo>
                <a:lnTo>
                  <a:pt x="368541" y="63373"/>
                </a:lnTo>
                <a:lnTo>
                  <a:pt x="438277" y="61468"/>
                </a:lnTo>
                <a:lnTo>
                  <a:pt x="448424" y="67398"/>
                </a:lnTo>
                <a:lnTo>
                  <a:pt x="456057" y="76682"/>
                </a:lnTo>
                <a:lnTo>
                  <a:pt x="461492" y="87731"/>
                </a:lnTo>
                <a:lnTo>
                  <a:pt x="465074" y="98933"/>
                </a:lnTo>
                <a:lnTo>
                  <a:pt x="468172" y="105905"/>
                </a:lnTo>
                <a:lnTo>
                  <a:pt x="473303" y="111315"/>
                </a:lnTo>
                <a:lnTo>
                  <a:pt x="479945" y="114833"/>
                </a:lnTo>
                <a:lnTo>
                  <a:pt x="488696" y="116078"/>
                </a:lnTo>
                <a:lnTo>
                  <a:pt x="517906" y="114427"/>
                </a:lnTo>
                <a:lnTo>
                  <a:pt x="527113" y="111912"/>
                </a:lnTo>
                <a:lnTo>
                  <a:pt x="534390" y="106260"/>
                </a:lnTo>
                <a:lnTo>
                  <a:pt x="538886" y="98336"/>
                </a:lnTo>
                <a:lnTo>
                  <a:pt x="539750" y="89027"/>
                </a:lnTo>
                <a:close/>
              </a:path>
              <a:path w="845185" h="774700">
                <a:moveTo>
                  <a:pt x="845159" y="464527"/>
                </a:moveTo>
                <a:lnTo>
                  <a:pt x="823277" y="421855"/>
                </a:lnTo>
                <a:lnTo>
                  <a:pt x="792099" y="397764"/>
                </a:lnTo>
                <a:lnTo>
                  <a:pt x="786638" y="397764"/>
                </a:lnTo>
                <a:lnTo>
                  <a:pt x="778878" y="397764"/>
                </a:lnTo>
                <a:lnTo>
                  <a:pt x="658241" y="513359"/>
                </a:lnTo>
                <a:lnTo>
                  <a:pt x="617372" y="554596"/>
                </a:lnTo>
                <a:lnTo>
                  <a:pt x="577303" y="595807"/>
                </a:lnTo>
                <a:lnTo>
                  <a:pt x="540080" y="635266"/>
                </a:lnTo>
                <a:lnTo>
                  <a:pt x="507784" y="671220"/>
                </a:lnTo>
                <a:lnTo>
                  <a:pt x="482473" y="701929"/>
                </a:lnTo>
                <a:lnTo>
                  <a:pt x="477380" y="725170"/>
                </a:lnTo>
                <a:lnTo>
                  <a:pt x="490042" y="748690"/>
                </a:lnTo>
                <a:lnTo>
                  <a:pt x="513207" y="766889"/>
                </a:lnTo>
                <a:lnTo>
                  <a:pt x="539623" y="774192"/>
                </a:lnTo>
                <a:lnTo>
                  <a:pt x="546379" y="773582"/>
                </a:lnTo>
                <a:lnTo>
                  <a:pt x="552678" y="771677"/>
                </a:lnTo>
                <a:lnTo>
                  <a:pt x="558380" y="768362"/>
                </a:lnTo>
                <a:lnTo>
                  <a:pt x="563372" y="763524"/>
                </a:lnTo>
                <a:lnTo>
                  <a:pt x="587502" y="736117"/>
                </a:lnTo>
                <a:lnTo>
                  <a:pt x="620141" y="701687"/>
                </a:lnTo>
                <a:lnTo>
                  <a:pt x="658482" y="662609"/>
                </a:lnTo>
                <a:lnTo>
                  <a:pt x="779754" y="541464"/>
                </a:lnTo>
                <a:lnTo>
                  <a:pt x="812927" y="507746"/>
                </a:lnTo>
                <a:lnTo>
                  <a:pt x="837819" y="481330"/>
                </a:lnTo>
                <a:lnTo>
                  <a:pt x="842848" y="473405"/>
                </a:lnTo>
                <a:lnTo>
                  <a:pt x="845159" y="46452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0" y="0"/>
            <a:ext cx="368935" cy="365760"/>
          </a:xfrm>
          <a:custGeom>
            <a:avLst/>
            <a:gdLst/>
            <a:ahLst/>
            <a:cxnLst/>
            <a:rect l="l" t="t" r="r" b="b"/>
            <a:pathLst>
              <a:path w="368935" h="365760">
                <a:moveTo>
                  <a:pt x="33187" y="19938"/>
                </a:moveTo>
                <a:lnTo>
                  <a:pt x="21424" y="19938"/>
                </a:lnTo>
                <a:lnTo>
                  <a:pt x="14410" y="22860"/>
                </a:lnTo>
                <a:lnTo>
                  <a:pt x="9413" y="28448"/>
                </a:lnTo>
                <a:lnTo>
                  <a:pt x="0" y="39693"/>
                </a:lnTo>
                <a:lnTo>
                  <a:pt x="0" y="139579"/>
                </a:lnTo>
                <a:lnTo>
                  <a:pt x="5875" y="142942"/>
                </a:lnTo>
                <a:lnTo>
                  <a:pt x="42249" y="161544"/>
                </a:lnTo>
                <a:lnTo>
                  <a:pt x="74108" y="178526"/>
                </a:lnTo>
                <a:lnTo>
                  <a:pt x="92188" y="191770"/>
                </a:lnTo>
                <a:lnTo>
                  <a:pt x="83163" y="215620"/>
                </a:lnTo>
                <a:lnTo>
                  <a:pt x="55677" y="258746"/>
                </a:lnTo>
                <a:lnTo>
                  <a:pt x="27824" y="302801"/>
                </a:lnTo>
                <a:lnTo>
                  <a:pt x="17699" y="329438"/>
                </a:lnTo>
                <a:lnTo>
                  <a:pt x="27105" y="340151"/>
                </a:lnTo>
                <a:lnTo>
                  <a:pt x="43433" y="349996"/>
                </a:lnTo>
                <a:lnTo>
                  <a:pt x="63234" y="358388"/>
                </a:lnTo>
                <a:lnTo>
                  <a:pt x="83063" y="364744"/>
                </a:lnTo>
                <a:lnTo>
                  <a:pt x="85390" y="365378"/>
                </a:lnTo>
                <a:lnTo>
                  <a:pt x="87749" y="365760"/>
                </a:lnTo>
                <a:lnTo>
                  <a:pt x="90077" y="365760"/>
                </a:lnTo>
                <a:lnTo>
                  <a:pt x="125398" y="328120"/>
                </a:lnTo>
                <a:lnTo>
                  <a:pt x="138399" y="306260"/>
                </a:lnTo>
                <a:lnTo>
                  <a:pt x="151345" y="286210"/>
                </a:lnTo>
                <a:lnTo>
                  <a:pt x="163906" y="267970"/>
                </a:lnTo>
                <a:lnTo>
                  <a:pt x="168871" y="261112"/>
                </a:lnTo>
                <a:lnTo>
                  <a:pt x="176758" y="257428"/>
                </a:lnTo>
                <a:lnTo>
                  <a:pt x="368628" y="257428"/>
                </a:lnTo>
                <a:lnTo>
                  <a:pt x="368790" y="254190"/>
                </a:lnTo>
                <a:lnTo>
                  <a:pt x="339518" y="221124"/>
                </a:lnTo>
                <a:lnTo>
                  <a:pt x="289039" y="185997"/>
                </a:lnTo>
                <a:lnTo>
                  <a:pt x="263855" y="170814"/>
                </a:lnTo>
                <a:lnTo>
                  <a:pt x="255387" y="163028"/>
                </a:lnTo>
                <a:lnTo>
                  <a:pt x="251359" y="152812"/>
                </a:lnTo>
                <a:lnTo>
                  <a:pt x="252059" y="141882"/>
                </a:lnTo>
                <a:lnTo>
                  <a:pt x="257771" y="131952"/>
                </a:lnTo>
                <a:lnTo>
                  <a:pt x="273076" y="115238"/>
                </a:lnTo>
                <a:lnTo>
                  <a:pt x="288702" y="98631"/>
                </a:lnTo>
                <a:lnTo>
                  <a:pt x="294087" y="92837"/>
                </a:lnTo>
                <a:lnTo>
                  <a:pt x="148424" y="92837"/>
                </a:lnTo>
                <a:lnTo>
                  <a:pt x="143243" y="91312"/>
                </a:lnTo>
                <a:lnTo>
                  <a:pt x="116866" y="72882"/>
                </a:lnTo>
                <a:lnTo>
                  <a:pt x="92353" y="56387"/>
                </a:lnTo>
                <a:lnTo>
                  <a:pt x="66843" y="39693"/>
                </a:lnTo>
                <a:lnTo>
                  <a:pt x="37904" y="21209"/>
                </a:lnTo>
                <a:lnTo>
                  <a:pt x="33187" y="19938"/>
                </a:lnTo>
                <a:close/>
              </a:path>
              <a:path w="368935" h="365760">
                <a:moveTo>
                  <a:pt x="368628" y="257428"/>
                </a:moveTo>
                <a:lnTo>
                  <a:pt x="190449" y="257428"/>
                </a:lnTo>
                <a:lnTo>
                  <a:pt x="196253" y="259334"/>
                </a:lnTo>
                <a:lnTo>
                  <a:pt x="201002" y="263271"/>
                </a:lnTo>
                <a:lnTo>
                  <a:pt x="245197" y="300053"/>
                </a:lnTo>
                <a:lnTo>
                  <a:pt x="291249" y="331597"/>
                </a:lnTo>
                <a:lnTo>
                  <a:pt x="298894" y="334517"/>
                </a:lnTo>
                <a:lnTo>
                  <a:pt x="310184" y="334517"/>
                </a:lnTo>
                <a:lnTo>
                  <a:pt x="343795" y="299450"/>
                </a:lnTo>
                <a:lnTo>
                  <a:pt x="368344" y="263132"/>
                </a:lnTo>
                <a:lnTo>
                  <a:pt x="368628" y="257428"/>
                </a:lnTo>
                <a:close/>
              </a:path>
              <a:path w="368935" h="365760">
                <a:moveTo>
                  <a:pt x="261429" y="0"/>
                </a:moveTo>
                <a:lnTo>
                  <a:pt x="250571" y="0"/>
                </a:lnTo>
                <a:lnTo>
                  <a:pt x="243890" y="2666"/>
                </a:lnTo>
                <a:lnTo>
                  <a:pt x="204922" y="44100"/>
                </a:lnTo>
                <a:lnTo>
                  <a:pt x="174360" y="82143"/>
                </a:lnTo>
                <a:lnTo>
                  <a:pt x="169341" y="89026"/>
                </a:lnTo>
                <a:lnTo>
                  <a:pt x="161518" y="92837"/>
                </a:lnTo>
                <a:lnTo>
                  <a:pt x="294087" y="92837"/>
                </a:lnTo>
                <a:lnTo>
                  <a:pt x="304113" y="82041"/>
                </a:lnTo>
                <a:lnTo>
                  <a:pt x="318414" y="65786"/>
                </a:lnTo>
                <a:lnTo>
                  <a:pt x="323160" y="56626"/>
                </a:lnTo>
                <a:lnTo>
                  <a:pt x="323838" y="46609"/>
                </a:lnTo>
                <a:lnTo>
                  <a:pt x="320623" y="37068"/>
                </a:lnTo>
                <a:lnTo>
                  <a:pt x="280987" y="9423"/>
                </a:lnTo>
                <a:lnTo>
                  <a:pt x="269405" y="3175"/>
                </a:lnTo>
                <a:lnTo>
                  <a:pt x="265582" y="1015"/>
                </a:lnTo>
                <a:lnTo>
                  <a:pt x="26142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462975" y="3151632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19">
                <a:moveTo>
                  <a:pt x="281435" y="0"/>
                </a:moveTo>
                <a:lnTo>
                  <a:pt x="258241" y="2041"/>
                </a:lnTo>
                <a:lnTo>
                  <a:pt x="231060" y="3159"/>
                </a:lnTo>
                <a:lnTo>
                  <a:pt x="199583" y="3681"/>
                </a:lnTo>
                <a:lnTo>
                  <a:pt x="72135" y="3742"/>
                </a:lnTo>
                <a:lnTo>
                  <a:pt x="52313" y="3968"/>
                </a:lnTo>
                <a:lnTo>
                  <a:pt x="9796" y="10874"/>
                </a:lnTo>
                <a:lnTo>
                  <a:pt x="151" y="50831"/>
                </a:lnTo>
                <a:lnTo>
                  <a:pt x="0" y="63797"/>
                </a:lnTo>
                <a:lnTo>
                  <a:pt x="1019" y="75692"/>
                </a:lnTo>
                <a:lnTo>
                  <a:pt x="111077" y="96012"/>
                </a:lnTo>
                <a:lnTo>
                  <a:pt x="160744" y="95746"/>
                </a:lnTo>
                <a:lnTo>
                  <a:pt x="209478" y="94646"/>
                </a:lnTo>
                <a:lnTo>
                  <a:pt x="253357" y="92261"/>
                </a:lnTo>
                <a:lnTo>
                  <a:pt x="303527" y="72330"/>
                </a:lnTo>
                <a:lnTo>
                  <a:pt x="306416" y="42259"/>
                </a:lnTo>
                <a:lnTo>
                  <a:pt x="298570" y="13092"/>
                </a:lnTo>
                <a:lnTo>
                  <a:pt x="28143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868299" y="2656331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750" y="89281"/>
                </a:moveTo>
                <a:lnTo>
                  <a:pt x="527837" y="43065"/>
                </a:lnTo>
                <a:lnTo>
                  <a:pt x="504583" y="9232"/>
                </a:lnTo>
                <a:lnTo>
                  <a:pt x="437121" y="50"/>
                </a:lnTo>
                <a:lnTo>
                  <a:pt x="421513" y="0"/>
                </a:lnTo>
                <a:lnTo>
                  <a:pt x="376974" y="444"/>
                </a:lnTo>
                <a:lnTo>
                  <a:pt x="334429" y="1943"/>
                </a:lnTo>
                <a:lnTo>
                  <a:pt x="278396" y="9017"/>
                </a:lnTo>
                <a:lnTo>
                  <a:pt x="259600" y="60515"/>
                </a:lnTo>
                <a:lnTo>
                  <a:pt x="252564" y="110464"/>
                </a:lnTo>
                <a:lnTo>
                  <a:pt x="246278" y="170205"/>
                </a:lnTo>
                <a:lnTo>
                  <a:pt x="240118" y="234975"/>
                </a:lnTo>
                <a:lnTo>
                  <a:pt x="233476" y="300012"/>
                </a:lnTo>
                <a:lnTo>
                  <a:pt x="225742" y="360553"/>
                </a:lnTo>
                <a:lnTo>
                  <a:pt x="224853" y="366141"/>
                </a:lnTo>
                <a:lnTo>
                  <a:pt x="220332" y="369062"/>
                </a:lnTo>
                <a:lnTo>
                  <a:pt x="211836" y="369062"/>
                </a:lnTo>
                <a:lnTo>
                  <a:pt x="207848" y="366649"/>
                </a:lnTo>
                <a:lnTo>
                  <a:pt x="176212" y="259486"/>
                </a:lnTo>
                <a:lnTo>
                  <a:pt x="161099" y="216103"/>
                </a:lnTo>
                <a:lnTo>
                  <a:pt x="139992" y="166243"/>
                </a:lnTo>
                <a:lnTo>
                  <a:pt x="113538" y="149098"/>
                </a:lnTo>
                <a:lnTo>
                  <a:pt x="80594" y="152019"/>
                </a:lnTo>
                <a:lnTo>
                  <a:pt x="49339" y="160959"/>
                </a:lnTo>
                <a:lnTo>
                  <a:pt x="22479" y="177406"/>
                </a:lnTo>
                <a:lnTo>
                  <a:pt x="2730" y="202819"/>
                </a:lnTo>
                <a:lnTo>
                  <a:pt x="0" y="216408"/>
                </a:lnTo>
                <a:lnTo>
                  <a:pt x="1435" y="228015"/>
                </a:lnTo>
                <a:lnTo>
                  <a:pt x="5918" y="238556"/>
                </a:lnTo>
                <a:lnTo>
                  <a:pt x="12369" y="248920"/>
                </a:lnTo>
                <a:lnTo>
                  <a:pt x="15709" y="253873"/>
                </a:lnTo>
                <a:lnTo>
                  <a:pt x="20967" y="256540"/>
                </a:lnTo>
                <a:lnTo>
                  <a:pt x="30238" y="256540"/>
                </a:lnTo>
                <a:lnTo>
                  <a:pt x="34188" y="255143"/>
                </a:lnTo>
                <a:lnTo>
                  <a:pt x="37465" y="252349"/>
                </a:lnTo>
                <a:lnTo>
                  <a:pt x="53276" y="240195"/>
                </a:lnTo>
                <a:lnTo>
                  <a:pt x="69316" y="230759"/>
                </a:lnTo>
                <a:lnTo>
                  <a:pt x="84086" y="224675"/>
                </a:lnTo>
                <a:lnTo>
                  <a:pt x="96113" y="222504"/>
                </a:lnTo>
                <a:lnTo>
                  <a:pt x="100939" y="222504"/>
                </a:lnTo>
                <a:lnTo>
                  <a:pt x="118935" y="270268"/>
                </a:lnTo>
                <a:lnTo>
                  <a:pt x="133146" y="322503"/>
                </a:lnTo>
                <a:lnTo>
                  <a:pt x="147370" y="376008"/>
                </a:lnTo>
                <a:lnTo>
                  <a:pt x="160858" y="422706"/>
                </a:lnTo>
                <a:lnTo>
                  <a:pt x="179184" y="460819"/>
                </a:lnTo>
                <a:lnTo>
                  <a:pt x="219722" y="469392"/>
                </a:lnTo>
                <a:lnTo>
                  <a:pt x="236143" y="468299"/>
                </a:lnTo>
                <a:lnTo>
                  <a:pt x="271754" y="450723"/>
                </a:lnTo>
                <a:lnTo>
                  <a:pt x="288582" y="410032"/>
                </a:lnTo>
                <a:lnTo>
                  <a:pt x="300926" y="360984"/>
                </a:lnTo>
                <a:lnTo>
                  <a:pt x="310032" y="306387"/>
                </a:lnTo>
                <a:lnTo>
                  <a:pt x="317157" y="249008"/>
                </a:lnTo>
                <a:lnTo>
                  <a:pt x="323519" y="191655"/>
                </a:lnTo>
                <a:lnTo>
                  <a:pt x="330390" y="137096"/>
                </a:lnTo>
                <a:lnTo>
                  <a:pt x="339026" y="88138"/>
                </a:lnTo>
                <a:lnTo>
                  <a:pt x="368541" y="63881"/>
                </a:lnTo>
                <a:lnTo>
                  <a:pt x="438277" y="61849"/>
                </a:lnTo>
                <a:lnTo>
                  <a:pt x="448424" y="67652"/>
                </a:lnTo>
                <a:lnTo>
                  <a:pt x="456057" y="76898"/>
                </a:lnTo>
                <a:lnTo>
                  <a:pt x="461492" y="87960"/>
                </a:lnTo>
                <a:lnTo>
                  <a:pt x="465074" y="99187"/>
                </a:lnTo>
                <a:lnTo>
                  <a:pt x="468109" y="106235"/>
                </a:lnTo>
                <a:lnTo>
                  <a:pt x="473100" y="111683"/>
                </a:lnTo>
                <a:lnTo>
                  <a:pt x="479564" y="115214"/>
                </a:lnTo>
                <a:lnTo>
                  <a:pt x="488696" y="116459"/>
                </a:lnTo>
                <a:lnTo>
                  <a:pt x="517906" y="115062"/>
                </a:lnTo>
                <a:lnTo>
                  <a:pt x="527113" y="112534"/>
                </a:lnTo>
                <a:lnTo>
                  <a:pt x="534390" y="106845"/>
                </a:lnTo>
                <a:lnTo>
                  <a:pt x="538886" y="98818"/>
                </a:lnTo>
                <a:lnTo>
                  <a:pt x="539750" y="89281"/>
                </a:lnTo>
                <a:close/>
              </a:path>
              <a:path w="845185" h="774700">
                <a:moveTo>
                  <a:pt x="845159" y="464553"/>
                </a:moveTo>
                <a:lnTo>
                  <a:pt x="823277" y="421728"/>
                </a:lnTo>
                <a:lnTo>
                  <a:pt x="791845" y="397764"/>
                </a:lnTo>
                <a:lnTo>
                  <a:pt x="786371" y="397764"/>
                </a:lnTo>
                <a:lnTo>
                  <a:pt x="778637" y="397764"/>
                </a:lnTo>
                <a:lnTo>
                  <a:pt x="658241" y="513372"/>
                </a:lnTo>
                <a:lnTo>
                  <a:pt x="617372" y="554596"/>
                </a:lnTo>
                <a:lnTo>
                  <a:pt x="577303" y="595782"/>
                </a:lnTo>
                <a:lnTo>
                  <a:pt x="540080" y="635165"/>
                </a:lnTo>
                <a:lnTo>
                  <a:pt x="507784" y="671055"/>
                </a:lnTo>
                <a:lnTo>
                  <a:pt x="482473" y="701675"/>
                </a:lnTo>
                <a:lnTo>
                  <a:pt x="477393" y="724954"/>
                </a:lnTo>
                <a:lnTo>
                  <a:pt x="490105" y="748563"/>
                </a:lnTo>
                <a:lnTo>
                  <a:pt x="513308" y="766851"/>
                </a:lnTo>
                <a:lnTo>
                  <a:pt x="539750" y="774192"/>
                </a:lnTo>
                <a:lnTo>
                  <a:pt x="546430" y="773582"/>
                </a:lnTo>
                <a:lnTo>
                  <a:pt x="552704" y="771677"/>
                </a:lnTo>
                <a:lnTo>
                  <a:pt x="558393" y="768362"/>
                </a:lnTo>
                <a:lnTo>
                  <a:pt x="563372" y="763524"/>
                </a:lnTo>
                <a:lnTo>
                  <a:pt x="587502" y="736168"/>
                </a:lnTo>
                <a:lnTo>
                  <a:pt x="620141" y="701751"/>
                </a:lnTo>
                <a:lnTo>
                  <a:pt x="658482" y="662698"/>
                </a:lnTo>
                <a:lnTo>
                  <a:pt x="779754" y="541489"/>
                </a:lnTo>
                <a:lnTo>
                  <a:pt x="812927" y="507695"/>
                </a:lnTo>
                <a:lnTo>
                  <a:pt x="837819" y="481203"/>
                </a:lnTo>
                <a:lnTo>
                  <a:pt x="842848" y="473405"/>
                </a:lnTo>
                <a:lnTo>
                  <a:pt x="845159" y="464553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2633472"/>
            <a:ext cx="368935" cy="367665"/>
          </a:xfrm>
          <a:custGeom>
            <a:avLst/>
            <a:gdLst/>
            <a:ahLst/>
            <a:cxnLst/>
            <a:rect l="l" t="t" r="r" b="b"/>
            <a:pathLst>
              <a:path w="368935" h="367664">
                <a:moveTo>
                  <a:pt x="33249" y="20065"/>
                </a:moveTo>
                <a:lnTo>
                  <a:pt x="21487" y="20065"/>
                </a:lnTo>
                <a:lnTo>
                  <a:pt x="14441" y="23113"/>
                </a:lnTo>
                <a:lnTo>
                  <a:pt x="9413" y="28828"/>
                </a:lnTo>
                <a:lnTo>
                  <a:pt x="0" y="39935"/>
                </a:lnTo>
                <a:lnTo>
                  <a:pt x="0" y="139943"/>
                </a:lnTo>
                <a:lnTo>
                  <a:pt x="5875" y="143331"/>
                </a:lnTo>
                <a:lnTo>
                  <a:pt x="42249" y="162115"/>
                </a:lnTo>
                <a:lnTo>
                  <a:pt x="74108" y="179280"/>
                </a:lnTo>
                <a:lnTo>
                  <a:pt x="92188" y="192658"/>
                </a:lnTo>
                <a:lnTo>
                  <a:pt x="83163" y="216548"/>
                </a:lnTo>
                <a:lnTo>
                  <a:pt x="55677" y="259762"/>
                </a:lnTo>
                <a:lnTo>
                  <a:pt x="27824" y="303905"/>
                </a:lnTo>
                <a:lnTo>
                  <a:pt x="17699" y="330580"/>
                </a:lnTo>
                <a:lnTo>
                  <a:pt x="27105" y="341514"/>
                </a:lnTo>
                <a:lnTo>
                  <a:pt x="43433" y="351472"/>
                </a:lnTo>
                <a:lnTo>
                  <a:pt x="63234" y="359906"/>
                </a:lnTo>
                <a:lnTo>
                  <a:pt x="83063" y="366267"/>
                </a:lnTo>
                <a:lnTo>
                  <a:pt x="85328" y="367029"/>
                </a:lnTo>
                <a:lnTo>
                  <a:pt x="87624" y="367283"/>
                </a:lnTo>
                <a:lnTo>
                  <a:pt x="89890" y="367283"/>
                </a:lnTo>
                <a:lnTo>
                  <a:pt x="125398" y="329459"/>
                </a:lnTo>
                <a:lnTo>
                  <a:pt x="138399" y="307451"/>
                </a:lnTo>
                <a:lnTo>
                  <a:pt x="151345" y="287323"/>
                </a:lnTo>
                <a:lnTo>
                  <a:pt x="163906" y="269113"/>
                </a:lnTo>
                <a:lnTo>
                  <a:pt x="168910" y="262000"/>
                </a:lnTo>
                <a:lnTo>
                  <a:pt x="176822" y="258317"/>
                </a:lnTo>
                <a:lnTo>
                  <a:pt x="368628" y="258317"/>
                </a:lnTo>
                <a:lnTo>
                  <a:pt x="368790" y="255079"/>
                </a:lnTo>
                <a:lnTo>
                  <a:pt x="339518" y="221853"/>
                </a:lnTo>
                <a:lnTo>
                  <a:pt x="289039" y="186689"/>
                </a:lnTo>
                <a:lnTo>
                  <a:pt x="263855" y="171703"/>
                </a:lnTo>
                <a:lnTo>
                  <a:pt x="255387" y="163837"/>
                </a:lnTo>
                <a:lnTo>
                  <a:pt x="251359" y="153543"/>
                </a:lnTo>
                <a:lnTo>
                  <a:pt x="252059" y="142486"/>
                </a:lnTo>
                <a:lnTo>
                  <a:pt x="257771" y="132333"/>
                </a:lnTo>
                <a:lnTo>
                  <a:pt x="273076" y="115708"/>
                </a:lnTo>
                <a:lnTo>
                  <a:pt x="288702" y="99059"/>
                </a:lnTo>
                <a:lnTo>
                  <a:pt x="294109" y="93217"/>
                </a:lnTo>
                <a:lnTo>
                  <a:pt x="148577" y="93217"/>
                </a:lnTo>
                <a:lnTo>
                  <a:pt x="143306" y="91566"/>
                </a:lnTo>
                <a:lnTo>
                  <a:pt x="138709" y="88264"/>
                </a:lnTo>
                <a:lnTo>
                  <a:pt x="116866" y="73046"/>
                </a:lnTo>
                <a:lnTo>
                  <a:pt x="92353" y="56626"/>
                </a:lnTo>
                <a:lnTo>
                  <a:pt x="66770" y="39935"/>
                </a:lnTo>
                <a:lnTo>
                  <a:pt x="42063" y="24129"/>
                </a:lnTo>
                <a:lnTo>
                  <a:pt x="37904" y="21335"/>
                </a:lnTo>
                <a:lnTo>
                  <a:pt x="33249" y="20065"/>
                </a:lnTo>
                <a:close/>
              </a:path>
              <a:path w="368935" h="367664">
                <a:moveTo>
                  <a:pt x="368628" y="258317"/>
                </a:moveTo>
                <a:lnTo>
                  <a:pt x="190512" y="258317"/>
                </a:lnTo>
                <a:lnTo>
                  <a:pt x="196253" y="260222"/>
                </a:lnTo>
                <a:lnTo>
                  <a:pt x="201002" y="264159"/>
                </a:lnTo>
                <a:lnTo>
                  <a:pt x="245197" y="301212"/>
                </a:lnTo>
                <a:lnTo>
                  <a:pt x="291249" y="332739"/>
                </a:lnTo>
                <a:lnTo>
                  <a:pt x="299072" y="335788"/>
                </a:lnTo>
                <a:lnTo>
                  <a:pt x="310375" y="335788"/>
                </a:lnTo>
                <a:lnTo>
                  <a:pt x="343795" y="300640"/>
                </a:lnTo>
                <a:lnTo>
                  <a:pt x="368344" y="263985"/>
                </a:lnTo>
                <a:lnTo>
                  <a:pt x="368628" y="258317"/>
                </a:lnTo>
                <a:close/>
              </a:path>
              <a:path w="368935" h="367664">
                <a:moveTo>
                  <a:pt x="261391" y="0"/>
                </a:moveTo>
                <a:lnTo>
                  <a:pt x="250532" y="0"/>
                </a:lnTo>
                <a:lnTo>
                  <a:pt x="243890" y="2666"/>
                </a:lnTo>
                <a:lnTo>
                  <a:pt x="204922" y="44291"/>
                </a:lnTo>
                <a:lnTo>
                  <a:pt x="174434" y="82550"/>
                </a:lnTo>
                <a:lnTo>
                  <a:pt x="169405" y="89534"/>
                </a:lnTo>
                <a:lnTo>
                  <a:pt x="161683" y="93217"/>
                </a:lnTo>
                <a:lnTo>
                  <a:pt x="294109" y="93217"/>
                </a:lnTo>
                <a:lnTo>
                  <a:pt x="304024" y="82506"/>
                </a:lnTo>
                <a:lnTo>
                  <a:pt x="318414" y="66166"/>
                </a:lnTo>
                <a:lnTo>
                  <a:pt x="323160" y="57005"/>
                </a:lnTo>
                <a:lnTo>
                  <a:pt x="323838" y="46974"/>
                </a:lnTo>
                <a:lnTo>
                  <a:pt x="320623" y="37395"/>
                </a:lnTo>
                <a:lnTo>
                  <a:pt x="280987" y="9356"/>
                </a:lnTo>
                <a:lnTo>
                  <a:pt x="265582" y="1015"/>
                </a:lnTo>
                <a:lnTo>
                  <a:pt x="26139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347444" y="1737359"/>
            <a:ext cx="367665" cy="376555"/>
          </a:xfrm>
          <a:custGeom>
            <a:avLst/>
            <a:gdLst/>
            <a:ahLst/>
            <a:cxnLst/>
            <a:rect l="l" t="t" r="r" b="b"/>
            <a:pathLst>
              <a:path w="367665" h="376555">
                <a:moveTo>
                  <a:pt x="314339" y="0"/>
                </a:moveTo>
                <a:lnTo>
                  <a:pt x="308954" y="0"/>
                </a:lnTo>
                <a:lnTo>
                  <a:pt x="301157" y="0"/>
                </a:lnTo>
                <a:lnTo>
                  <a:pt x="293384" y="3175"/>
                </a:lnTo>
                <a:lnTo>
                  <a:pt x="180835" y="115510"/>
                </a:lnTo>
                <a:lnTo>
                  <a:pt x="139965" y="156765"/>
                </a:lnTo>
                <a:lnTo>
                  <a:pt x="99885" y="197966"/>
                </a:lnTo>
                <a:lnTo>
                  <a:pt x="62662" y="237380"/>
                </a:lnTo>
                <a:lnTo>
                  <a:pt x="30363" y="273273"/>
                </a:lnTo>
                <a:lnTo>
                  <a:pt x="5056" y="303910"/>
                </a:lnTo>
                <a:lnTo>
                  <a:pt x="0" y="327296"/>
                </a:lnTo>
                <a:lnTo>
                  <a:pt x="12695" y="350885"/>
                </a:lnTo>
                <a:lnTo>
                  <a:pt x="35906" y="369115"/>
                </a:lnTo>
                <a:lnTo>
                  <a:pt x="62397" y="376427"/>
                </a:lnTo>
                <a:lnTo>
                  <a:pt x="69131" y="375814"/>
                </a:lnTo>
                <a:lnTo>
                  <a:pt x="75444" y="373903"/>
                </a:lnTo>
                <a:lnTo>
                  <a:pt x="81194" y="370587"/>
                </a:lnTo>
                <a:lnTo>
                  <a:pt x="86234" y="365759"/>
                </a:lnTo>
                <a:lnTo>
                  <a:pt x="110272" y="338350"/>
                </a:lnTo>
                <a:lnTo>
                  <a:pt x="142842" y="303910"/>
                </a:lnTo>
                <a:lnTo>
                  <a:pt x="181134" y="264827"/>
                </a:lnTo>
                <a:lnTo>
                  <a:pt x="302253" y="143589"/>
                </a:lnTo>
                <a:lnTo>
                  <a:pt x="335343" y="109804"/>
                </a:lnTo>
                <a:lnTo>
                  <a:pt x="360110" y="83312"/>
                </a:lnTo>
                <a:lnTo>
                  <a:pt x="365220" y="75576"/>
                </a:lnTo>
                <a:lnTo>
                  <a:pt x="367608" y="66770"/>
                </a:lnTo>
                <a:lnTo>
                  <a:pt x="367145" y="57630"/>
                </a:lnTo>
                <a:lnTo>
                  <a:pt x="345762" y="23987"/>
                </a:lnTo>
                <a:lnTo>
                  <a:pt x="319749" y="1524"/>
                </a:lnTo>
                <a:lnTo>
                  <a:pt x="31433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bg object 4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7078" y="1720595"/>
            <a:ext cx="86748" cy="9448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6406" y="2019299"/>
            <a:ext cx="85523" cy="94487"/>
          </a:xfrm>
          <a:prstGeom prst="rect">
            <a:avLst/>
          </a:prstGeom>
        </p:spPr>
      </p:pic>
      <p:sp>
        <p:nvSpPr>
          <p:cNvPr id="50" name="bg object 50"/>
          <p:cNvSpPr/>
          <p:nvPr/>
        </p:nvSpPr>
        <p:spPr>
          <a:xfrm>
            <a:off x="326279" y="2412492"/>
            <a:ext cx="407670" cy="96520"/>
          </a:xfrm>
          <a:custGeom>
            <a:avLst/>
            <a:gdLst/>
            <a:ahLst/>
            <a:cxnLst/>
            <a:rect l="l" t="t" r="r" b="b"/>
            <a:pathLst>
              <a:path w="407670" h="96519">
                <a:moveTo>
                  <a:pt x="374202" y="0"/>
                </a:moveTo>
                <a:lnTo>
                  <a:pt x="342394" y="2115"/>
                </a:lnTo>
                <a:lnTo>
                  <a:pt x="304629" y="3270"/>
                </a:lnTo>
                <a:lnTo>
                  <a:pt x="260919" y="3806"/>
                </a:lnTo>
                <a:lnTo>
                  <a:pt x="95352" y="3865"/>
                </a:lnTo>
                <a:lnTo>
                  <a:pt x="46476" y="4452"/>
                </a:lnTo>
                <a:lnTo>
                  <a:pt x="7729" y="16902"/>
                </a:lnTo>
                <a:lnTo>
                  <a:pt x="0" y="63855"/>
                </a:lnTo>
                <a:lnTo>
                  <a:pt x="1406" y="75945"/>
                </a:lnTo>
                <a:lnTo>
                  <a:pt x="147697" y="96012"/>
                </a:lnTo>
                <a:lnTo>
                  <a:pt x="200434" y="95851"/>
                </a:lnTo>
                <a:lnTo>
                  <a:pt x="253054" y="95215"/>
                </a:lnTo>
                <a:lnTo>
                  <a:pt x="302890" y="93872"/>
                </a:lnTo>
                <a:lnTo>
                  <a:pt x="347277" y="91590"/>
                </a:lnTo>
                <a:lnTo>
                  <a:pt x="403625" y="72330"/>
                </a:lnTo>
                <a:lnTo>
                  <a:pt x="407465" y="42259"/>
                </a:lnTo>
                <a:lnTo>
                  <a:pt x="397009" y="13092"/>
                </a:lnTo>
                <a:lnTo>
                  <a:pt x="37420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bg object 5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3193" y="2304288"/>
            <a:ext cx="74395" cy="80772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3194" y="2540508"/>
            <a:ext cx="74394" cy="82296"/>
          </a:xfrm>
          <a:prstGeom prst="rect">
            <a:avLst/>
          </a:prstGeom>
        </p:spPr>
      </p:pic>
      <p:sp>
        <p:nvSpPr>
          <p:cNvPr id="53" name="bg object 53"/>
          <p:cNvSpPr/>
          <p:nvPr/>
        </p:nvSpPr>
        <p:spPr>
          <a:xfrm>
            <a:off x="835660" y="2023872"/>
            <a:ext cx="424180" cy="434340"/>
          </a:xfrm>
          <a:custGeom>
            <a:avLst/>
            <a:gdLst/>
            <a:ahLst/>
            <a:cxnLst/>
            <a:rect l="l" t="t" r="r" b="b"/>
            <a:pathLst>
              <a:path w="424180" h="434339">
                <a:moveTo>
                  <a:pt x="216824" y="89"/>
                </a:moveTo>
                <a:lnTo>
                  <a:pt x="167275" y="3482"/>
                </a:lnTo>
                <a:lnTo>
                  <a:pt x="139661" y="32257"/>
                </a:lnTo>
                <a:lnTo>
                  <a:pt x="144679" y="68609"/>
                </a:lnTo>
                <a:lnTo>
                  <a:pt x="152126" y="109045"/>
                </a:lnTo>
                <a:lnTo>
                  <a:pt x="158021" y="144932"/>
                </a:lnTo>
                <a:lnTo>
                  <a:pt x="158381" y="167639"/>
                </a:lnTo>
                <a:lnTo>
                  <a:pt x="133780" y="175127"/>
                </a:lnTo>
                <a:lnTo>
                  <a:pt x="30308" y="184767"/>
                </a:lnTo>
                <a:lnTo>
                  <a:pt x="2920" y="193039"/>
                </a:lnTo>
                <a:lnTo>
                  <a:pt x="0" y="207125"/>
                </a:lnTo>
                <a:lnTo>
                  <a:pt x="2119" y="226186"/>
                </a:lnTo>
                <a:lnTo>
                  <a:pt x="7598" y="247153"/>
                </a:lnTo>
                <a:lnTo>
                  <a:pt x="31153" y="281938"/>
                </a:lnTo>
                <a:lnTo>
                  <a:pt x="38772" y="283082"/>
                </a:lnTo>
                <a:lnTo>
                  <a:pt x="43433" y="282701"/>
                </a:lnTo>
                <a:lnTo>
                  <a:pt x="70050" y="278118"/>
                </a:lnTo>
                <a:lnTo>
                  <a:pt x="95502" y="274986"/>
                </a:lnTo>
                <a:lnTo>
                  <a:pt x="119455" y="272950"/>
                </a:lnTo>
                <a:lnTo>
                  <a:pt x="142570" y="271652"/>
                </a:lnTo>
                <a:lnTo>
                  <a:pt x="152755" y="273744"/>
                </a:lnTo>
                <a:lnTo>
                  <a:pt x="161054" y="279431"/>
                </a:lnTo>
                <a:lnTo>
                  <a:pt x="166544" y="287833"/>
                </a:lnTo>
                <a:lnTo>
                  <a:pt x="168300" y="298069"/>
                </a:lnTo>
                <a:lnTo>
                  <a:pt x="166927" y="326874"/>
                </a:lnTo>
                <a:lnTo>
                  <a:pt x="165938" y="356012"/>
                </a:lnTo>
                <a:lnTo>
                  <a:pt x="169138" y="412241"/>
                </a:lnTo>
                <a:lnTo>
                  <a:pt x="222529" y="434250"/>
                </a:lnTo>
                <a:lnTo>
                  <a:pt x="247400" y="434133"/>
                </a:lnTo>
                <a:lnTo>
                  <a:pt x="283765" y="418806"/>
                </a:lnTo>
                <a:lnTo>
                  <a:pt x="286999" y="382404"/>
                </a:lnTo>
                <a:lnTo>
                  <a:pt x="286308" y="351885"/>
                </a:lnTo>
                <a:lnTo>
                  <a:pt x="284170" y="320746"/>
                </a:lnTo>
                <a:lnTo>
                  <a:pt x="280784" y="291464"/>
                </a:lnTo>
                <a:lnTo>
                  <a:pt x="281557" y="280310"/>
                </a:lnTo>
                <a:lnTo>
                  <a:pt x="286751" y="271002"/>
                </a:lnTo>
                <a:lnTo>
                  <a:pt x="295334" y="264622"/>
                </a:lnTo>
                <a:lnTo>
                  <a:pt x="308063" y="262254"/>
                </a:lnTo>
                <a:lnTo>
                  <a:pt x="376157" y="268648"/>
                </a:lnTo>
                <a:lnTo>
                  <a:pt x="398919" y="270001"/>
                </a:lnTo>
                <a:lnTo>
                  <a:pt x="408921" y="267912"/>
                </a:lnTo>
                <a:lnTo>
                  <a:pt x="417053" y="262239"/>
                </a:lnTo>
                <a:lnTo>
                  <a:pt x="422420" y="253874"/>
                </a:lnTo>
                <a:lnTo>
                  <a:pt x="424129" y="243712"/>
                </a:lnTo>
                <a:lnTo>
                  <a:pt x="423452" y="230745"/>
                </a:lnTo>
                <a:lnTo>
                  <a:pt x="418071" y="192150"/>
                </a:lnTo>
                <a:lnTo>
                  <a:pt x="374774" y="168703"/>
                </a:lnTo>
                <a:lnTo>
                  <a:pt x="331848" y="165369"/>
                </a:lnTo>
                <a:lnTo>
                  <a:pt x="305968" y="164845"/>
                </a:lnTo>
                <a:lnTo>
                  <a:pt x="295058" y="165226"/>
                </a:lnTo>
                <a:lnTo>
                  <a:pt x="285568" y="163288"/>
                </a:lnTo>
                <a:lnTo>
                  <a:pt x="277723" y="158003"/>
                </a:lnTo>
                <a:lnTo>
                  <a:pt x="272288" y="150171"/>
                </a:lnTo>
                <a:lnTo>
                  <a:pt x="270027" y="140588"/>
                </a:lnTo>
                <a:lnTo>
                  <a:pt x="268791" y="113857"/>
                </a:lnTo>
                <a:lnTo>
                  <a:pt x="266877" y="84185"/>
                </a:lnTo>
                <a:lnTo>
                  <a:pt x="262051" y="24256"/>
                </a:lnTo>
                <a:lnTo>
                  <a:pt x="238074" y="1142"/>
                </a:lnTo>
                <a:lnTo>
                  <a:pt x="216824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962382" y="1316736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30" h="365760">
                <a:moveTo>
                  <a:pt x="297609" y="0"/>
                </a:moveTo>
                <a:lnTo>
                  <a:pt x="293469" y="0"/>
                </a:lnTo>
                <a:lnTo>
                  <a:pt x="286789" y="0"/>
                </a:lnTo>
                <a:lnTo>
                  <a:pt x="280198" y="2666"/>
                </a:lnTo>
                <a:lnTo>
                  <a:pt x="241348" y="43973"/>
                </a:lnTo>
                <a:lnTo>
                  <a:pt x="210729" y="82041"/>
                </a:lnTo>
                <a:lnTo>
                  <a:pt x="205865" y="89153"/>
                </a:lnTo>
                <a:lnTo>
                  <a:pt x="198041" y="92837"/>
                </a:lnTo>
                <a:lnTo>
                  <a:pt x="184998" y="92837"/>
                </a:lnTo>
                <a:lnTo>
                  <a:pt x="179830" y="91186"/>
                </a:lnTo>
                <a:lnTo>
                  <a:pt x="153666" y="72882"/>
                </a:lnTo>
                <a:lnTo>
                  <a:pt x="129255" y="56387"/>
                </a:lnTo>
                <a:lnTo>
                  <a:pt x="103858" y="39703"/>
                </a:lnTo>
                <a:lnTo>
                  <a:pt x="74978" y="21209"/>
                </a:lnTo>
                <a:lnTo>
                  <a:pt x="70279" y="19938"/>
                </a:lnTo>
                <a:lnTo>
                  <a:pt x="58557" y="19938"/>
                </a:lnTo>
                <a:lnTo>
                  <a:pt x="19906" y="62055"/>
                </a:lnTo>
                <a:lnTo>
                  <a:pt x="1077" y="96392"/>
                </a:lnTo>
                <a:lnTo>
                  <a:pt x="0" y="104392"/>
                </a:lnTo>
                <a:lnTo>
                  <a:pt x="1563" y="112188"/>
                </a:lnTo>
                <a:lnTo>
                  <a:pt x="5503" y="119199"/>
                </a:lnTo>
                <a:lnTo>
                  <a:pt x="11555" y="124840"/>
                </a:lnTo>
                <a:lnTo>
                  <a:pt x="43032" y="142942"/>
                </a:lnTo>
                <a:lnTo>
                  <a:pt x="79215" y="161544"/>
                </a:lnTo>
                <a:lnTo>
                  <a:pt x="110944" y="178526"/>
                </a:lnTo>
                <a:lnTo>
                  <a:pt x="129055" y="191769"/>
                </a:lnTo>
                <a:lnTo>
                  <a:pt x="119914" y="215634"/>
                </a:lnTo>
                <a:lnTo>
                  <a:pt x="64800" y="302748"/>
                </a:lnTo>
                <a:lnTo>
                  <a:pt x="54874" y="329184"/>
                </a:lnTo>
                <a:lnTo>
                  <a:pt x="99946" y="358401"/>
                </a:lnTo>
                <a:lnTo>
                  <a:pt x="126642" y="365760"/>
                </a:lnTo>
                <a:lnTo>
                  <a:pt x="133595" y="364809"/>
                </a:lnTo>
                <a:lnTo>
                  <a:pt x="139963" y="362061"/>
                </a:lnTo>
                <a:lnTo>
                  <a:pt x="145385" y="357669"/>
                </a:lnTo>
                <a:lnTo>
                  <a:pt x="149502" y="351789"/>
                </a:lnTo>
                <a:lnTo>
                  <a:pt x="162161" y="328084"/>
                </a:lnTo>
                <a:lnTo>
                  <a:pt x="175110" y="306165"/>
                </a:lnTo>
                <a:lnTo>
                  <a:pt x="188009" y="286103"/>
                </a:lnTo>
                <a:lnTo>
                  <a:pt x="205471" y="260985"/>
                </a:lnTo>
                <a:lnTo>
                  <a:pt x="213192" y="257301"/>
                </a:lnTo>
                <a:lnTo>
                  <a:pt x="226680" y="257301"/>
                </a:lnTo>
                <a:lnTo>
                  <a:pt x="232433" y="259206"/>
                </a:lnTo>
                <a:lnTo>
                  <a:pt x="259092" y="281678"/>
                </a:lnTo>
                <a:lnTo>
                  <a:pt x="281379" y="300037"/>
                </a:lnTo>
                <a:lnTo>
                  <a:pt x="304132" y="317063"/>
                </a:lnTo>
                <a:lnTo>
                  <a:pt x="327429" y="331469"/>
                </a:lnTo>
                <a:lnTo>
                  <a:pt x="331112" y="333501"/>
                </a:lnTo>
                <a:lnTo>
                  <a:pt x="335176" y="334517"/>
                </a:lnTo>
                <a:lnTo>
                  <a:pt x="346479" y="334517"/>
                </a:lnTo>
                <a:lnTo>
                  <a:pt x="379753" y="299370"/>
                </a:lnTo>
                <a:lnTo>
                  <a:pt x="404248" y="262919"/>
                </a:lnTo>
                <a:lnTo>
                  <a:pt x="404677" y="254079"/>
                </a:lnTo>
                <a:lnTo>
                  <a:pt x="402010" y="245643"/>
                </a:lnTo>
                <a:lnTo>
                  <a:pt x="350919" y="203231"/>
                </a:lnTo>
                <a:lnTo>
                  <a:pt x="300086" y="170814"/>
                </a:lnTo>
                <a:lnTo>
                  <a:pt x="291646" y="163095"/>
                </a:lnTo>
                <a:lnTo>
                  <a:pt x="287606" y="152876"/>
                </a:lnTo>
                <a:lnTo>
                  <a:pt x="288222" y="141847"/>
                </a:lnTo>
                <a:lnTo>
                  <a:pt x="293749" y="131699"/>
                </a:lnTo>
                <a:lnTo>
                  <a:pt x="339994" y="82032"/>
                </a:lnTo>
                <a:lnTo>
                  <a:pt x="354226" y="65786"/>
                </a:lnTo>
                <a:lnTo>
                  <a:pt x="359068" y="56643"/>
                </a:lnTo>
                <a:lnTo>
                  <a:pt x="359814" y="46656"/>
                </a:lnTo>
                <a:lnTo>
                  <a:pt x="356655" y="37121"/>
                </a:lnTo>
                <a:lnTo>
                  <a:pt x="349781" y="29337"/>
                </a:lnTo>
                <a:lnTo>
                  <a:pt x="339143" y="22159"/>
                </a:lnTo>
                <a:lnTo>
                  <a:pt x="328307" y="15636"/>
                </a:lnTo>
                <a:lnTo>
                  <a:pt x="301813" y="1015"/>
                </a:lnTo>
                <a:lnTo>
                  <a:pt x="2976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0" y="1339596"/>
            <a:ext cx="410209" cy="467995"/>
          </a:xfrm>
          <a:custGeom>
            <a:avLst/>
            <a:gdLst/>
            <a:ahLst/>
            <a:cxnLst/>
            <a:rect l="l" t="t" r="r" b="b"/>
            <a:pathLst>
              <a:path w="410209" h="467994">
                <a:moveTo>
                  <a:pt x="0" y="154762"/>
                </a:moveTo>
                <a:lnTo>
                  <a:pt x="0" y="313262"/>
                </a:lnTo>
                <a:lnTo>
                  <a:pt x="2230" y="321399"/>
                </a:lnTo>
                <a:lnTo>
                  <a:pt x="16503" y="374728"/>
                </a:lnTo>
                <a:lnTo>
                  <a:pt x="30042" y="421278"/>
                </a:lnTo>
                <a:lnTo>
                  <a:pt x="48426" y="459349"/>
                </a:lnTo>
                <a:lnTo>
                  <a:pt x="88850" y="467867"/>
                </a:lnTo>
                <a:lnTo>
                  <a:pt x="105385" y="466754"/>
                </a:lnTo>
                <a:lnTo>
                  <a:pt x="141097" y="449199"/>
                </a:lnTo>
                <a:lnTo>
                  <a:pt x="157980" y="408744"/>
                </a:lnTo>
                <a:lnTo>
                  <a:pt x="168362" y="367791"/>
                </a:lnTo>
                <a:lnTo>
                  <a:pt x="81010" y="367791"/>
                </a:lnTo>
                <a:lnTo>
                  <a:pt x="77012" y="365505"/>
                </a:lnTo>
                <a:lnTo>
                  <a:pt x="58909" y="304250"/>
                </a:lnTo>
                <a:lnTo>
                  <a:pt x="45271" y="258714"/>
                </a:lnTo>
                <a:lnTo>
                  <a:pt x="30134" y="215393"/>
                </a:lnTo>
                <a:lnTo>
                  <a:pt x="8959" y="165607"/>
                </a:lnTo>
                <a:lnTo>
                  <a:pt x="4418" y="158555"/>
                </a:lnTo>
                <a:lnTo>
                  <a:pt x="0" y="154762"/>
                </a:lnTo>
                <a:close/>
              </a:path>
              <a:path w="410209" h="467994">
                <a:moveTo>
                  <a:pt x="291299" y="0"/>
                </a:moveTo>
                <a:lnTo>
                  <a:pt x="246643" y="444"/>
                </a:lnTo>
                <a:lnTo>
                  <a:pt x="204012" y="1936"/>
                </a:lnTo>
                <a:lnTo>
                  <a:pt x="148005" y="9016"/>
                </a:lnTo>
                <a:lnTo>
                  <a:pt x="129002" y="60384"/>
                </a:lnTo>
                <a:lnTo>
                  <a:pt x="121900" y="110194"/>
                </a:lnTo>
                <a:lnTo>
                  <a:pt x="115566" y="169744"/>
                </a:lnTo>
                <a:lnTo>
                  <a:pt x="109375" y="234280"/>
                </a:lnTo>
                <a:lnTo>
                  <a:pt x="102703" y="299045"/>
                </a:lnTo>
                <a:lnTo>
                  <a:pt x="94924" y="359282"/>
                </a:lnTo>
                <a:lnTo>
                  <a:pt x="94056" y="364870"/>
                </a:lnTo>
                <a:lnTo>
                  <a:pt x="89532" y="367791"/>
                </a:lnTo>
                <a:lnTo>
                  <a:pt x="168362" y="367791"/>
                </a:lnTo>
                <a:lnTo>
                  <a:pt x="170362" y="359901"/>
                </a:lnTo>
                <a:lnTo>
                  <a:pt x="179495" y="305477"/>
                </a:lnTo>
                <a:lnTo>
                  <a:pt x="186629" y="248281"/>
                </a:lnTo>
                <a:lnTo>
                  <a:pt x="193017" y="191120"/>
                </a:lnTo>
                <a:lnTo>
                  <a:pt x="199910" y="136803"/>
                </a:lnTo>
                <a:lnTo>
                  <a:pt x="208559" y="88137"/>
                </a:lnTo>
                <a:lnTo>
                  <a:pt x="238163" y="63626"/>
                </a:lnTo>
                <a:lnTo>
                  <a:pt x="308343" y="61721"/>
                </a:lnTo>
                <a:lnTo>
                  <a:pt x="404083" y="61721"/>
                </a:lnTo>
                <a:lnTo>
                  <a:pt x="402899" y="57213"/>
                </a:lnTo>
                <a:lnTo>
                  <a:pt x="385066" y="18460"/>
                </a:lnTo>
                <a:lnTo>
                  <a:pt x="348170" y="762"/>
                </a:lnTo>
                <a:lnTo>
                  <a:pt x="321864" y="190"/>
                </a:lnTo>
                <a:lnTo>
                  <a:pt x="291299" y="0"/>
                </a:lnTo>
                <a:close/>
              </a:path>
              <a:path w="410209" h="467994">
                <a:moveTo>
                  <a:pt x="404083" y="61721"/>
                </a:moveTo>
                <a:lnTo>
                  <a:pt x="308343" y="61721"/>
                </a:lnTo>
                <a:lnTo>
                  <a:pt x="318523" y="67500"/>
                </a:lnTo>
                <a:lnTo>
                  <a:pt x="326085" y="76707"/>
                </a:lnTo>
                <a:lnTo>
                  <a:pt x="331417" y="87725"/>
                </a:lnTo>
                <a:lnTo>
                  <a:pt x="334911" y="98932"/>
                </a:lnTo>
                <a:lnTo>
                  <a:pt x="338070" y="106044"/>
                </a:lnTo>
                <a:lnTo>
                  <a:pt x="343225" y="111537"/>
                </a:lnTo>
                <a:lnTo>
                  <a:pt x="349868" y="115077"/>
                </a:lnTo>
                <a:lnTo>
                  <a:pt x="357492" y="116331"/>
                </a:lnTo>
                <a:lnTo>
                  <a:pt x="358673" y="116331"/>
                </a:lnTo>
                <a:lnTo>
                  <a:pt x="397228" y="112158"/>
                </a:lnTo>
                <a:lnTo>
                  <a:pt x="409803" y="89280"/>
                </a:lnTo>
                <a:lnTo>
                  <a:pt x="406974" y="72735"/>
                </a:lnTo>
                <a:lnTo>
                  <a:pt x="404083" y="61721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547209" y="1095755"/>
            <a:ext cx="407670" cy="96520"/>
          </a:xfrm>
          <a:custGeom>
            <a:avLst/>
            <a:gdLst/>
            <a:ahLst/>
            <a:cxnLst/>
            <a:rect l="l" t="t" r="r" b="b"/>
            <a:pathLst>
              <a:path w="407669" h="96519">
                <a:moveTo>
                  <a:pt x="374252" y="0"/>
                </a:moveTo>
                <a:lnTo>
                  <a:pt x="342362" y="2095"/>
                </a:lnTo>
                <a:lnTo>
                  <a:pt x="304529" y="3206"/>
                </a:lnTo>
                <a:lnTo>
                  <a:pt x="260770" y="3698"/>
                </a:lnTo>
                <a:lnTo>
                  <a:pt x="69139" y="4016"/>
                </a:lnTo>
                <a:lnTo>
                  <a:pt x="46468" y="4399"/>
                </a:lnTo>
                <a:lnTo>
                  <a:pt x="7740" y="17045"/>
                </a:lnTo>
                <a:lnTo>
                  <a:pt x="0" y="63730"/>
                </a:lnTo>
                <a:lnTo>
                  <a:pt x="1430" y="75819"/>
                </a:lnTo>
                <a:lnTo>
                  <a:pt x="4594" y="84010"/>
                </a:lnTo>
                <a:lnTo>
                  <a:pt x="10300" y="90392"/>
                </a:lnTo>
                <a:lnTo>
                  <a:pt x="17870" y="94535"/>
                </a:lnTo>
                <a:lnTo>
                  <a:pt x="26627" y="96012"/>
                </a:lnTo>
                <a:lnTo>
                  <a:pt x="190653" y="95862"/>
                </a:lnTo>
                <a:lnTo>
                  <a:pt x="245912" y="95243"/>
                </a:lnTo>
                <a:lnTo>
                  <a:pt x="298518" y="93899"/>
                </a:lnTo>
                <a:lnTo>
                  <a:pt x="345420" y="91574"/>
                </a:lnTo>
                <a:lnTo>
                  <a:pt x="383561" y="88011"/>
                </a:lnTo>
                <a:lnTo>
                  <a:pt x="407510" y="42148"/>
                </a:lnTo>
                <a:lnTo>
                  <a:pt x="397059" y="13055"/>
                </a:lnTo>
                <a:lnTo>
                  <a:pt x="37425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462975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257" y="0"/>
                </a:moveTo>
                <a:lnTo>
                  <a:pt x="256555" y="2115"/>
                </a:lnTo>
                <a:lnTo>
                  <a:pt x="227041" y="3270"/>
                </a:lnTo>
                <a:lnTo>
                  <a:pt x="192907" y="3806"/>
                </a:lnTo>
                <a:lnTo>
                  <a:pt x="77495" y="3869"/>
                </a:lnTo>
                <a:lnTo>
                  <a:pt x="55496" y="4095"/>
                </a:lnTo>
                <a:lnTo>
                  <a:pt x="15044" y="7080"/>
                </a:lnTo>
                <a:lnTo>
                  <a:pt x="151" y="50831"/>
                </a:lnTo>
                <a:lnTo>
                  <a:pt x="0" y="63765"/>
                </a:lnTo>
                <a:lnTo>
                  <a:pt x="1019" y="75818"/>
                </a:lnTo>
                <a:lnTo>
                  <a:pt x="3404" y="83956"/>
                </a:lnTo>
                <a:lnTo>
                  <a:pt x="7734" y="90344"/>
                </a:lnTo>
                <a:lnTo>
                  <a:pt x="13460" y="94517"/>
                </a:lnTo>
                <a:lnTo>
                  <a:pt x="20031" y="96012"/>
                </a:lnTo>
                <a:lnTo>
                  <a:pt x="104473" y="96012"/>
                </a:lnTo>
                <a:lnTo>
                  <a:pt x="155646" y="95765"/>
                </a:lnTo>
                <a:lnTo>
                  <a:pt x="206246" y="94710"/>
                </a:lnTo>
                <a:lnTo>
                  <a:pt x="251943" y="92368"/>
                </a:lnTo>
                <a:lnTo>
                  <a:pt x="303479" y="72276"/>
                </a:lnTo>
                <a:lnTo>
                  <a:pt x="306344" y="42179"/>
                </a:lnTo>
                <a:lnTo>
                  <a:pt x="298453" y="13059"/>
                </a:lnTo>
                <a:lnTo>
                  <a:pt x="28125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345682" y="420623"/>
            <a:ext cx="368300" cy="376555"/>
          </a:xfrm>
          <a:custGeom>
            <a:avLst/>
            <a:gdLst/>
            <a:ahLst/>
            <a:cxnLst/>
            <a:rect l="l" t="t" r="r" b="b"/>
            <a:pathLst>
              <a:path w="368300" h="376555">
                <a:moveTo>
                  <a:pt x="314715" y="0"/>
                </a:moveTo>
                <a:lnTo>
                  <a:pt x="309254" y="0"/>
                </a:lnTo>
                <a:lnTo>
                  <a:pt x="301507" y="0"/>
                </a:lnTo>
                <a:lnTo>
                  <a:pt x="293633" y="3175"/>
                </a:lnTo>
                <a:lnTo>
                  <a:pt x="180865" y="115586"/>
                </a:lnTo>
                <a:lnTo>
                  <a:pt x="139995" y="156829"/>
                </a:lnTo>
                <a:lnTo>
                  <a:pt x="99923" y="198042"/>
                </a:lnTo>
                <a:lnTo>
                  <a:pt x="62708" y="237491"/>
                </a:lnTo>
                <a:lnTo>
                  <a:pt x="30410" y="273444"/>
                </a:lnTo>
                <a:lnTo>
                  <a:pt x="5089" y="304164"/>
                </a:lnTo>
                <a:lnTo>
                  <a:pt x="0" y="327404"/>
                </a:lnTo>
                <a:lnTo>
                  <a:pt x="12662" y="350916"/>
                </a:lnTo>
                <a:lnTo>
                  <a:pt x="35825" y="369119"/>
                </a:lnTo>
                <a:lnTo>
                  <a:pt x="62239" y="376427"/>
                </a:lnTo>
                <a:lnTo>
                  <a:pt x="69004" y="375814"/>
                </a:lnTo>
                <a:lnTo>
                  <a:pt x="75305" y="373903"/>
                </a:lnTo>
                <a:lnTo>
                  <a:pt x="81010" y="370587"/>
                </a:lnTo>
                <a:lnTo>
                  <a:pt x="85988" y="365760"/>
                </a:lnTo>
                <a:lnTo>
                  <a:pt x="110126" y="338351"/>
                </a:lnTo>
                <a:lnTo>
                  <a:pt x="142765" y="303914"/>
                </a:lnTo>
                <a:lnTo>
                  <a:pt x="181107" y="264841"/>
                </a:lnTo>
                <a:lnTo>
                  <a:pt x="302373" y="143696"/>
                </a:lnTo>
                <a:lnTo>
                  <a:pt x="335547" y="109974"/>
                </a:lnTo>
                <a:lnTo>
                  <a:pt x="360435" y="83565"/>
                </a:lnTo>
                <a:lnTo>
                  <a:pt x="365474" y="75630"/>
                </a:lnTo>
                <a:lnTo>
                  <a:pt x="367786" y="66754"/>
                </a:lnTo>
                <a:lnTo>
                  <a:pt x="367311" y="57616"/>
                </a:lnTo>
                <a:lnTo>
                  <a:pt x="345894" y="24082"/>
                </a:lnTo>
                <a:lnTo>
                  <a:pt x="320049" y="1524"/>
                </a:lnTo>
                <a:lnTo>
                  <a:pt x="31471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325969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175" y="2095"/>
                </a:lnTo>
                <a:lnTo>
                  <a:pt x="303504" y="3206"/>
                </a:lnTo>
                <a:lnTo>
                  <a:pt x="259927" y="3698"/>
                </a:lnTo>
                <a:lnTo>
                  <a:pt x="68935" y="4016"/>
                </a:lnTo>
                <a:lnTo>
                  <a:pt x="46349" y="4399"/>
                </a:lnTo>
                <a:lnTo>
                  <a:pt x="7778" y="17045"/>
                </a:lnTo>
                <a:lnTo>
                  <a:pt x="0" y="63730"/>
                </a:lnTo>
                <a:lnTo>
                  <a:pt x="1434" y="75819"/>
                </a:lnTo>
                <a:lnTo>
                  <a:pt x="4760" y="84010"/>
                </a:lnTo>
                <a:lnTo>
                  <a:pt x="10515" y="90392"/>
                </a:lnTo>
                <a:lnTo>
                  <a:pt x="18079" y="94535"/>
                </a:lnTo>
                <a:lnTo>
                  <a:pt x="26834" y="96012"/>
                </a:lnTo>
                <a:lnTo>
                  <a:pt x="190116" y="95862"/>
                </a:lnTo>
                <a:lnTo>
                  <a:pt x="245112" y="95243"/>
                </a:lnTo>
                <a:lnTo>
                  <a:pt x="297486" y="93899"/>
                </a:lnTo>
                <a:lnTo>
                  <a:pt x="344192" y="91574"/>
                </a:lnTo>
                <a:lnTo>
                  <a:pt x="382180" y="88011"/>
                </a:lnTo>
                <a:lnTo>
                  <a:pt x="406024" y="42148"/>
                </a:lnTo>
                <a:lnTo>
                  <a:pt x="395610" y="13055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347414" y="4372355"/>
            <a:ext cx="367665" cy="376555"/>
          </a:xfrm>
          <a:custGeom>
            <a:avLst/>
            <a:gdLst/>
            <a:ahLst/>
            <a:cxnLst/>
            <a:rect l="l" t="t" r="r" b="b"/>
            <a:pathLst>
              <a:path w="367665" h="376554">
                <a:moveTo>
                  <a:pt x="314243" y="0"/>
                </a:moveTo>
                <a:lnTo>
                  <a:pt x="308794" y="0"/>
                </a:lnTo>
                <a:lnTo>
                  <a:pt x="301060" y="0"/>
                </a:lnTo>
                <a:lnTo>
                  <a:pt x="293351" y="3098"/>
                </a:lnTo>
                <a:lnTo>
                  <a:pt x="180851" y="115638"/>
                </a:lnTo>
                <a:lnTo>
                  <a:pt x="139976" y="156902"/>
                </a:lnTo>
                <a:lnTo>
                  <a:pt x="99891" y="198113"/>
                </a:lnTo>
                <a:lnTo>
                  <a:pt x="62663" y="237538"/>
                </a:lnTo>
                <a:lnTo>
                  <a:pt x="30360" y="273441"/>
                </a:lnTo>
                <a:lnTo>
                  <a:pt x="5048" y="304088"/>
                </a:lnTo>
                <a:lnTo>
                  <a:pt x="0" y="327329"/>
                </a:lnTo>
                <a:lnTo>
                  <a:pt x="12673" y="350869"/>
                </a:lnTo>
                <a:lnTo>
                  <a:pt x="35850" y="369104"/>
                </a:lnTo>
                <a:lnTo>
                  <a:pt x="62313" y="376428"/>
                </a:lnTo>
                <a:lnTo>
                  <a:pt x="69071" y="375811"/>
                </a:lnTo>
                <a:lnTo>
                  <a:pt x="75405" y="373886"/>
                </a:lnTo>
                <a:lnTo>
                  <a:pt x="81174" y="370539"/>
                </a:lnTo>
                <a:lnTo>
                  <a:pt x="86239" y="365658"/>
                </a:lnTo>
                <a:lnTo>
                  <a:pt x="110282" y="338347"/>
                </a:lnTo>
                <a:lnTo>
                  <a:pt x="142854" y="303977"/>
                </a:lnTo>
                <a:lnTo>
                  <a:pt x="181149" y="264939"/>
                </a:lnTo>
                <a:lnTo>
                  <a:pt x="302275" y="143739"/>
                </a:lnTo>
                <a:lnTo>
                  <a:pt x="335369" y="109949"/>
                </a:lnTo>
                <a:lnTo>
                  <a:pt x="360140" y="83451"/>
                </a:lnTo>
                <a:lnTo>
                  <a:pt x="365251" y="75534"/>
                </a:lnTo>
                <a:lnTo>
                  <a:pt x="367638" y="66711"/>
                </a:lnTo>
                <a:lnTo>
                  <a:pt x="367175" y="57628"/>
                </a:lnTo>
                <a:lnTo>
                  <a:pt x="345791" y="23952"/>
                </a:lnTo>
                <a:lnTo>
                  <a:pt x="319716" y="1549"/>
                </a:lnTo>
                <a:lnTo>
                  <a:pt x="31424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bg object 6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76926" y="4354067"/>
            <a:ext cx="85572" cy="94487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96405" y="4654321"/>
            <a:ext cx="85484" cy="94462"/>
          </a:xfrm>
          <a:prstGeom prst="rect">
            <a:avLst/>
          </a:prstGeom>
        </p:spPr>
      </p:pic>
      <p:sp>
        <p:nvSpPr>
          <p:cNvPr id="63" name="bg object 63"/>
          <p:cNvSpPr/>
          <p:nvPr/>
        </p:nvSpPr>
        <p:spPr>
          <a:xfrm>
            <a:off x="326279" y="5047518"/>
            <a:ext cx="407670" cy="96520"/>
          </a:xfrm>
          <a:custGeom>
            <a:avLst/>
            <a:gdLst/>
            <a:ahLst/>
            <a:cxnLst/>
            <a:rect l="l" t="t" r="r" b="b"/>
            <a:pathLst>
              <a:path w="407670" h="96520">
                <a:moveTo>
                  <a:pt x="374202" y="0"/>
                </a:moveTo>
                <a:lnTo>
                  <a:pt x="341365" y="2106"/>
                </a:lnTo>
                <a:lnTo>
                  <a:pt x="302110" y="3239"/>
                </a:lnTo>
                <a:lnTo>
                  <a:pt x="256702" y="3751"/>
                </a:lnTo>
                <a:lnTo>
                  <a:pt x="103105" y="3867"/>
                </a:lnTo>
                <a:lnTo>
                  <a:pt x="73789" y="4095"/>
                </a:lnTo>
                <a:lnTo>
                  <a:pt x="27974" y="5356"/>
                </a:lnTo>
                <a:lnTo>
                  <a:pt x="1783" y="37539"/>
                </a:lnTo>
                <a:lnTo>
                  <a:pt x="0" y="63762"/>
                </a:lnTo>
                <a:lnTo>
                  <a:pt x="1406" y="75793"/>
                </a:lnTo>
                <a:lnTo>
                  <a:pt x="4716" y="83959"/>
                </a:lnTo>
                <a:lnTo>
                  <a:pt x="10497" y="90330"/>
                </a:lnTo>
                <a:lnTo>
                  <a:pt x="18095" y="94472"/>
                </a:lnTo>
                <a:lnTo>
                  <a:pt x="26857" y="95950"/>
                </a:lnTo>
                <a:lnTo>
                  <a:pt x="193233" y="95835"/>
                </a:lnTo>
                <a:lnTo>
                  <a:pt x="247782" y="95236"/>
                </a:lnTo>
                <a:lnTo>
                  <a:pt x="299649" y="93934"/>
                </a:lnTo>
                <a:lnTo>
                  <a:pt x="345887" y="91685"/>
                </a:lnTo>
                <a:lnTo>
                  <a:pt x="403625" y="72284"/>
                </a:lnTo>
                <a:lnTo>
                  <a:pt x="407465" y="42193"/>
                </a:lnTo>
                <a:lnTo>
                  <a:pt x="397009" y="13064"/>
                </a:lnTo>
                <a:lnTo>
                  <a:pt x="37420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bg object 6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93189" y="4937759"/>
            <a:ext cx="74395" cy="82265"/>
          </a:xfrm>
          <a:prstGeom prst="rect">
            <a:avLst/>
          </a:prstGeom>
        </p:spPr>
      </p:pic>
      <p:sp>
        <p:nvSpPr>
          <p:cNvPr id="65" name="bg object 65"/>
          <p:cNvSpPr/>
          <p:nvPr/>
        </p:nvSpPr>
        <p:spPr>
          <a:xfrm>
            <a:off x="835660" y="4657369"/>
            <a:ext cx="424180" cy="436245"/>
          </a:xfrm>
          <a:custGeom>
            <a:avLst/>
            <a:gdLst/>
            <a:ahLst/>
            <a:cxnLst/>
            <a:rect l="l" t="t" r="r" b="b"/>
            <a:pathLst>
              <a:path w="424180" h="436245">
                <a:moveTo>
                  <a:pt x="217662" y="67"/>
                </a:moveTo>
                <a:lnTo>
                  <a:pt x="167525" y="3380"/>
                </a:lnTo>
                <a:lnTo>
                  <a:pt x="139661" y="32461"/>
                </a:lnTo>
                <a:lnTo>
                  <a:pt x="144679" y="68950"/>
                </a:lnTo>
                <a:lnTo>
                  <a:pt x="152126" y="109512"/>
                </a:lnTo>
                <a:lnTo>
                  <a:pt x="158021" y="145453"/>
                </a:lnTo>
                <a:lnTo>
                  <a:pt x="158381" y="168084"/>
                </a:lnTo>
                <a:lnTo>
                  <a:pt x="133780" y="175611"/>
                </a:lnTo>
                <a:lnTo>
                  <a:pt x="30308" y="185377"/>
                </a:lnTo>
                <a:lnTo>
                  <a:pt x="2920" y="193840"/>
                </a:lnTo>
                <a:lnTo>
                  <a:pt x="0" y="207965"/>
                </a:lnTo>
                <a:lnTo>
                  <a:pt x="2119" y="227098"/>
                </a:lnTo>
                <a:lnTo>
                  <a:pt x="7598" y="248150"/>
                </a:lnTo>
                <a:lnTo>
                  <a:pt x="30844" y="282915"/>
                </a:lnTo>
                <a:lnTo>
                  <a:pt x="38341" y="284048"/>
                </a:lnTo>
                <a:lnTo>
                  <a:pt x="41732" y="283895"/>
                </a:lnTo>
                <a:lnTo>
                  <a:pt x="70050" y="279065"/>
                </a:lnTo>
                <a:lnTo>
                  <a:pt x="95502" y="275940"/>
                </a:lnTo>
                <a:lnTo>
                  <a:pt x="119455" y="273904"/>
                </a:lnTo>
                <a:lnTo>
                  <a:pt x="143001" y="272681"/>
                </a:lnTo>
                <a:lnTo>
                  <a:pt x="153039" y="274805"/>
                </a:lnTo>
                <a:lnTo>
                  <a:pt x="161199" y="280563"/>
                </a:lnTo>
                <a:lnTo>
                  <a:pt x="166585" y="289039"/>
                </a:lnTo>
                <a:lnTo>
                  <a:pt x="168300" y="299313"/>
                </a:lnTo>
                <a:lnTo>
                  <a:pt x="166927" y="328184"/>
                </a:lnTo>
                <a:lnTo>
                  <a:pt x="165938" y="357395"/>
                </a:lnTo>
                <a:lnTo>
                  <a:pt x="169138" y="413621"/>
                </a:lnTo>
                <a:lnTo>
                  <a:pt x="223565" y="435767"/>
                </a:lnTo>
                <a:lnTo>
                  <a:pt x="248116" y="435690"/>
                </a:lnTo>
                <a:lnTo>
                  <a:pt x="283765" y="420386"/>
                </a:lnTo>
                <a:lnTo>
                  <a:pt x="286999" y="383859"/>
                </a:lnTo>
                <a:lnTo>
                  <a:pt x="286308" y="353140"/>
                </a:lnTo>
                <a:lnTo>
                  <a:pt x="284170" y="321804"/>
                </a:lnTo>
                <a:lnTo>
                  <a:pt x="280784" y="292392"/>
                </a:lnTo>
                <a:lnTo>
                  <a:pt x="281531" y="281249"/>
                </a:lnTo>
                <a:lnTo>
                  <a:pt x="286626" y="271953"/>
                </a:lnTo>
                <a:lnTo>
                  <a:pt x="295064" y="265583"/>
                </a:lnTo>
                <a:lnTo>
                  <a:pt x="305841" y="263220"/>
                </a:lnTo>
                <a:lnTo>
                  <a:pt x="330803" y="265258"/>
                </a:lnTo>
                <a:lnTo>
                  <a:pt x="376157" y="269460"/>
                </a:lnTo>
                <a:lnTo>
                  <a:pt x="398919" y="270789"/>
                </a:lnTo>
                <a:lnTo>
                  <a:pt x="408921" y="268699"/>
                </a:lnTo>
                <a:lnTo>
                  <a:pt x="417053" y="263024"/>
                </a:lnTo>
                <a:lnTo>
                  <a:pt x="422420" y="254657"/>
                </a:lnTo>
                <a:lnTo>
                  <a:pt x="424129" y="244487"/>
                </a:lnTo>
                <a:lnTo>
                  <a:pt x="423452" y="231572"/>
                </a:lnTo>
                <a:lnTo>
                  <a:pt x="418071" y="193001"/>
                </a:lnTo>
                <a:lnTo>
                  <a:pt x="374991" y="169225"/>
                </a:lnTo>
                <a:lnTo>
                  <a:pt x="332509" y="166038"/>
                </a:lnTo>
                <a:lnTo>
                  <a:pt x="306527" y="165544"/>
                </a:lnTo>
                <a:lnTo>
                  <a:pt x="295490" y="165887"/>
                </a:lnTo>
                <a:lnTo>
                  <a:pt x="285852" y="163971"/>
                </a:lnTo>
                <a:lnTo>
                  <a:pt x="277867" y="158700"/>
                </a:lnTo>
                <a:lnTo>
                  <a:pt x="272328" y="150794"/>
                </a:lnTo>
                <a:lnTo>
                  <a:pt x="270027" y="140970"/>
                </a:lnTo>
                <a:lnTo>
                  <a:pt x="268791" y="114145"/>
                </a:lnTo>
                <a:lnTo>
                  <a:pt x="266877" y="84418"/>
                </a:lnTo>
                <a:lnTo>
                  <a:pt x="262051" y="24142"/>
                </a:lnTo>
                <a:lnTo>
                  <a:pt x="238074" y="901"/>
                </a:lnTo>
                <a:lnTo>
                  <a:pt x="217662" y="6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962382" y="3951757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30" h="365760">
                <a:moveTo>
                  <a:pt x="297673" y="0"/>
                </a:moveTo>
                <a:lnTo>
                  <a:pt x="293558" y="0"/>
                </a:lnTo>
                <a:lnTo>
                  <a:pt x="286852" y="0"/>
                </a:lnTo>
                <a:lnTo>
                  <a:pt x="280236" y="2692"/>
                </a:lnTo>
                <a:lnTo>
                  <a:pt x="241348" y="44151"/>
                </a:lnTo>
                <a:lnTo>
                  <a:pt x="210729" y="81953"/>
                </a:lnTo>
                <a:lnTo>
                  <a:pt x="205839" y="89001"/>
                </a:lnTo>
                <a:lnTo>
                  <a:pt x="197978" y="92798"/>
                </a:lnTo>
                <a:lnTo>
                  <a:pt x="184960" y="92798"/>
                </a:lnTo>
                <a:lnTo>
                  <a:pt x="179830" y="91249"/>
                </a:lnTo>
                <a:lnTo>
                  <a:pt x="153666" y="72829"/>
                </a:lnTo>
                <a:lnTo>
                  <a:pt x="129255" y="56459"/>
                </a:lnTo>
                <a:lnTo>
                  <a:pt x="103858" y="39881"/>
                </a:lnTo>
                <a:lnTo>
                  <a:pt x="74978" y="21323"/>
                </a:lnTo>
                <a:lnTo>
                  <a:pt x="70279" y="20027"/>
                </a:lnTo>
                <a:lnTo>
                  <a:pt x="58557" y="20027"/>
                </a:lnTo>
                <a:lnTo>
                  <a:pt x="19906" y="61971"/>
                </a:lnTo>
                <a:lnTo>
                  <a:pt x="1077" y="96291"/>
                </a:lnTo>
                <a:lnTo>
                  <a:pt x="0" y="104403"/>
                </a:lnTo>
                <a:lnTo>
                  <a:pt x="1563" y="112233"/>
                </a:lnTo>
                <a:lnTo>
                  <a:pt x="5503" y="119190"/>
                </a:lnTo>
                <a:lnTo>
                  <a:pt x="11555" y="124688"/>
                </a:lnTo>
                <a:lnTo>
                  <a:pt x="43032" y="142787"/>
                </a:lnTo>
                <a:lnTo>
                  <a:pt x="79215" y="161410"/>
                </a:lnTo>
                <a:lnTo>
                  <a:pt x="110944" y="178481"/>
                </a:lnTo>
                <a:lnTo>
                  <a:pt x="129055" y="191922"/>
                </a:lnTo>
                <a:lnTo>
                  <a:pt x="119914" y="215704"/>
                </a:lnTo>
                <a:lnTo>
                  <a:pt x="92488" y="258713"/>
                </a:lnTo>
                <a:lnTo>
                  <a:pt x="64800" y="302648"/>
                </a:lnTo>
                <a:lnTo>
                  <a:pt x="54874" y="329209"/>
                </a:lnTo>
                <a:lnTo>
                  <a:pt x="64072" y="340043"/>
                </a:lnTo>
                <a:lnTo>
                  <a:pt x="80250" y="349891"/>
                </a:lnTo>
                <a:lnTo>
                  <a:pt x="99946" y="358291"/>
                </a:lnTo>
                <a:lnTo>
                  <a:pt x="122006" y="365429"/>
                </a:lnTo>
                <a:lnTo>
                  <a:pt x="124331" y="365734"/>
                </a:lnTo>
                <a:lnTo>
                  <a:pt x="126617" y="365734"/>
                </a:lnTo>
                <a:lnTo>
                  <a:pt x="162161" y="327987"/>
                </a:lnTo>
                <a:lnTo>
                  <a:pt x="175110" y="306162"/>
                </a:lnTo>
                <a:lnTo>
                  <a:pt x="188009" y="286151"/>
                </a:lnTo>
                <a:lnTo>
                  <a:pt x="205496" y="260946"/>
                </a:lnTo>
                <a:lnTo>
                  <a:pt x="213294" y="257251"/>
                </a:lnTo>
                <a:lnTo>
                  <a:pt x="226807" y="257251"/>
                </a:lnTo>
                <a:lnTo>
                  <a:pt x="232496" y="259130"/>
                </a:lnTo>
                <a:lnTo>
                  <a:pt x="281379" y="299916"/>
                </a:lnTo>
                <a:lnTo>
                  <a:pt x="304132" y="317004"/>
                </a:lnTo>
                <a:lnTo>
                  <a:pt x="327429" y="331406"/>
                </a:lnTo>
                <a:lnTo>
                  <a:pt x="331112" y="333387"/>
                </a:lnTo>
                <a:lnTo>
                  <a:pt x="335176" y="334340"/>
                </a:lnTo>
                <a:lnTo>
                  <a:pt x="346479" y="334340"/>
                </a:lnTo>
                <a:lnTo>
                  <a:pt x="379753" y="299370"/>
                </a:lnTo>
                <a:lnTo>
                  <a:pt x="404248" y="262947"/>
                </a:lnTo>
                <a:lnTo>
                  <a:pt x="404677" y="254068"/>
                </a:lnTo>
                <a:lnTo>
                  <a:pt x="402010" y="245548"/>
                </a:lnTo>
                <a:lnTo>
                  <a:pt x="350919" y="203055"/>
                </a:lnTo>
                <a:lnTo>
                  <a:pt x="300086" y="170967"/>
                </a:lnTo>
                <a:lnTo>
                  <a:pt x="291646" y="163199"/>
                </a:lnTo>
                <a:lnTo>
                  <a:pt x="287606" y="152966"/>
                </a:lnTo>
                <a:lnTo>
                  <a:pt x="288222" y="141954"/>
                </a:lnTo>
                <a:lnTo>
                  <a:pt x="293749" y="131851"/>
                </a:lnTo>
                <a:lnTo>
                  <a:pt x="339994" y="82227"/>
                </a:lnTo>
                <a:lnTo>
                  <a:pt x="354226" y="65976"/>
                </a:lnTo>
                <a:lnTo>
                  <a:pt x="359068" y="56675"/>
                </a:lnTo>
                <a:lnTo>
                  <a:pt x="359814" y="46604"/>
                </a:lnTo>
                <a:lnTo>
                  <a:pt x="356655" y="37049"/>
                </a:lnTo>
                <a:lnTo>
                  <a:pt x="349781" y="29298"/>
                </a:lnTo>
                <a:lnTo>
                  <a:pt x="339143" y="22106"/>
                </a:lnTo>
                <a:lnTo>
                  <a:pt x="328307" y="15587"/>
                </a:lnTo>
                <a:lnTo>
                  <a:pt x="301813" y="1028"/>
                </a:lnTo>
                <a:lnTo>
                  <a:pt x="29767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0" y="3974591"/>
            <a:ext cx="410209" cy="467995"/>
          </a:xfrm>
          <a:custGeom>
            <a:avLst/>
            <a:gdLst/>
            <a:ahLst/>
            <a:cxnLst/>
            <a:rect l="l" t="t" r="r" b="b"/>
            <a:pathLst>
              <a:path w="410209" h="467995">
                <a:moveTo>
                  <a:pt x="0" y="154724"/>
                </a:moveTo>
                <a:lnTo>
                  <a:pt x="0" y="313257"/>
                </a:lnTo>
                <a:lnTo>
                  <a:pt x="2230" y="321403"/>
                </a:lnTo>
                <a:lnTo>
                  <a:pt x="16503" y="374736"/>
                </a:lnTo>
                <a:lnTo>
                  <a:pt x="30042" y="421237"/>
                </a:lnTo>
                <a:lnTo>
                  <a:pt x="48485" y="459227"/>
                </a:lnTo>
                <a:lnTo>
                  <a:pt x="89253" y="467842"/>
                </a:lnTo>
                <a:lnTo>
                  <a:pt x="105678" y="466752"/>
                </a:lnTo>
                <a:lnTo>
                  <a:pt x="141097" y="449287"/>
                </a:lnTo>
                <a:lnTo>
                  <a:pt x="157980" y="408715"/>
                </a:lnTo>
                <a:lnTo>
                  <a:pt x="168360" y="367703"/>
                </a:lnTo>
                <a:lnTo>
                  <a:pt x="81071" y="367703"/>
                </a:lnTo>
                <a:lnTo>
                  <a:pt x="77012" y="365417"/>
                </a:lnTo>
                <a:lnTo>
                  <a:pt x="75586" y="360756"/>
                </a:lnTo>
                <a:lnTo>
                  <a:pt x="58909" y="304152"/>
                </a:lnTo>
                <a:lnTo>
                  <a:pt x="45271" y="258522"/>
                </a:lnTo>
                <a:lnTo>
                  <a:pt x="30134" y="215171"/>
                </a:lnTo>
                <a:lnTo>
                  <a:pt x="8959" y="165404"/>
                </a:lnTo>
                <a:lnTo>
                  <a:pt x="4418" y="158475"/>
                </a:lnTo>
                <a:lnTo>
                  <a:pt x="0" y="154724"/>
                </a:lnTo>
                <a:close/>
              </a:path>
              <a:path w="410209" h="467995">
                <a:moveTo>
                  <a:pt x="291299" y="0"/>
                </a:moveTo>
                <a:lnTo>
                  <a:pt x="246643" y="440"/>
                </a:lnTo>
                <a:lnTo>
                  <a:pt x="204012" y="1925"/>
                </a:lnTo>
                <a:lnTo>
                  <a:pt x="148005" y="9004"/>
                </a:lnTo>
                <a:lnTo>
                  <a:pt x="129002" y="60346"/>
                </a:lnTo>
                <a:lnTo>
                  <a:pt x="121900" y="110133"/>
                </a:lnTo>
                <a:lnTo>
                  <a:pt x="115566" y="169672"/>
                </a:lnTo>
                <a:lnTo>
                  <a:pt x="109375" y="234219"/>
                </a:lnTo>
                <a:lnTo>
                  <a:pt x="102703" y="299029"/>
                </a:lnTo>
                <a:lnTo>
                  <a:pt x="94856" y="359793"/>
                </a:lnTo>
                <a:lnTo>
                  <a:pt x="94056" y="364896"/>
                </a:lnTo>
                <a:lnTo>
                  <a:pt x="89594" y="367703"/>
                </a:lnTo>
                <a:lnTo>
                  <a:pt x="168360" y="367703"/>
                </a:lnTo>
                <a:lnTo>
                  <a:pt x="170362" y="359793"/>
                </a:lnTo>
                <a:lnTo>
                  <a:pt x="179495" y="305322"/>
                </a:lnTo>
                <a:lnTo>
                  <a:pt x="186629" y="248100"/>
                </a:lnTo>
                <a:lnTo>
                  <a:pt x="193017" y="190924"/>
                </a:lnTo>
                <a:lnTo>
                  <a:pt x="199910" y="136595"/>
                </a:lnTo>
                <a:lnTo>
                  <a:pt x="208559" y="87909"/>
                </a:lnTo>
                <a:lnTo>
                  <a:pt x="238163" y="63639"/>
                </a:lnTo>
                <a:lnTo>
                  <a:pt x="308343" y="61696"/>
                </a:lnTo>
                <a:lnTo>
                  <a:pt x="404148" y="61696"/>
                </a:lnTo>
                <a:lnTo>
                  <a:pt x="402899" y="56943"/>
                </a:lnTo>
                <a:lnTo>
                  <a:pt x="385066" y="18256"/>
                </a:lnTo>
                <a:lnTo>
                  <a:pt x="348170" y="736"/>
                </a:lnTo>
                <a:lnTo>
                  <a:pt x="321864" y="196"/>
                </a:lnTo>
                <a:lnTo>
                  <a:pt x="291299" y="0"/>
                </a:lnTo>
                <a:close/>
              </a:path>
              <a:path w="410209" h="467995">
                <a:moveTo>
                  <a:pt x="404148" y="61696"/>
                </a:moveTo>
                <a:lnTo>
                  <a:pt x="308343" y="61696"/>
                </a:lnTo>
                <a:lnTo>
                  <a:pt x="318523" y="67482"/>
                </a:lnTo>
                <a:lnTo>
                  <a:pt x="326085" y="76703"/>
                </a:lnTo>
                <a:lnTo>
                  <a:pt x="331417" y="87726"/>
                </a:lnTo>
                <a:lnTo>
                  <a:pt x="334911" y="98920"/>
                </a:lnTo>
                <a:lnTo>
                  <a:pt x="338069" y="105975"/>
                </a:lnTo>
                <a:lnTo>
                  <a:pt x="343217" y="111391"/>
                </a:lnTo>
                <a:lnTo>
                  <a:pt x="349842" y="114865"/>
                </a:lnTo>
                <a:lnTo>
                  <a:pt x="357428" y="116090"/>
                </a:lnTo>
                <a:lnTo>
                  <a:pt x="357835" y="116090"/>
                </a:lnTo>
                <a:lnTo>
                  <a:pt x="358267" y="116052"/>
                </a:lnTo>
                <a:lnTo>
                  <a:pt x="358673" y="116052"/>
                </a:lnTo>
                <a:lnTo>
                  <a:pt x="397228" y="112050"/>
                </a:lnTo>
                <a:lnTo>
                  <a:pt x="409803" y="89001"/>
                </a:lnTo>
                <a:lnTo>
                  <a:pt x="406974" y="72458"/>
                </a:lnTo>
                <a:lnTo>
                  <a:pt x="404148" y="61696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547203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14" y="0"/>
                </a:moveTo>
                <a:lnTo>
                  <a:pt x="341498" y="1968"/>
                </a:lnTo>
                <a:lnTo>
                  <a:pt x="304242" y="3048"/>
                </a:lnTo>
                <a:lnTo>
                  <a:pt x="261147" y="3556"/>
                </a:lnTo>
                <a:lnTo>
                  <a:pt x="100598" y="3615"/>
                </a:lnTo>
                <a:lnTo>
                  <a:pt x="72254" y="3841"/>
                </a:lnTo>
                <a:lnTo>
                  <a:pt x="27928" y="5080"/>
                </a:lnTo>
                <a:lnTo>
                  <a:pt x="1714" y="36847"/>
                </a:lnTo>
                <a:lnTo>
                  <a:pt x="0" y="62791"/>
                </a:lnTo>
                <a:lnTo>
                  <a:pt x="1423" y="74549"/>
                </a:lnTo>
                <a:lnTo>
                  <a:pt x="147054" y="94488"/>
                </a:lnTo>
                <a:lnTo>
                  <a:pt x="199647" y="94328"/>
                </a:lnTo>
                <a:lnTo>
                  <a:pt x="252125" y="93699"/>
                </a:lnTo>
                <a:lnTo>
                  <a:pt x="301826" y="92375"/>
                </a:lnTo>
                <a:lnTo>
                  <a:pt x="346087" y="90131"/>
                </a:lnTo>
                <a:lnTo>
                  <a:pt x="402250" y="71044"/>
                </a:lnTo>
                <a:lnTo>
                  <a:pt x="406112" y="41465"/>
                </a:lnTo>
                <a:lnTo>
                  <a:pt x="395758" y="12838"/>
                </a:lnTo>
                <a:lnTo>
                  <a:pt x="37311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462975" y="3288791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257" y="0"/>
                </a:moveTo>
                <a:lnTo>
                  <a:pt x="257340" y="2115"/>
                </a:lnTo>
                <a:lnTo>
                  <a:pt x="228938" y="3270"/>
                </a:lnTo>
                <a:lnTo>
                  <a:pt x="196066" y="3806"/>
                </a:lnTo>
                <a:lnTo>
                  <a:pt x="71676" y="3847"/>
                </a:lnTo>
                <a:lnTo>
                  <a:pt x="35010" y="4399"/>
                </a:lnTo>
                <a:lnTo>
                  <a:pt x="1285" y="37474"/>
                </a:lnTo>
                <a:lnTo>
                  <a:pt x="0" y="63783"/>
                </a:lnTo>
                <a:lnTo>
                  <a:pt x="1019" y="75818"/>
                </a:lnTo>
                <a:lnTo>
                  <a:pt x="110594" y="96011"/>
                </a:lnTo>
                <a:lnTo>
                  <a:pt x="160359" y="95726"/>
                </a:lnTo>
                <a:lnTo>
                  <a:pt x="209216" y="94583"/>
                </a:lnTo>
                <a:lnTo>
                  <a:pt x="253216" y="92154"/>
                </a:lnTo>
                <a:lnTo>
                  <a:pt x="303479" y="72223"/>
                </a:lnTo>
                <a:lnTo>
                  <a:pt x="306344" y="42195"/>
                </a:lnTo>
                <a:lnTo>
                  <a:pt x="298453" y="13073"/>
                </a:lnTo>
                <a:lnTo>
                  <a:pt x="28125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345701" y="3054095"/>
            <a:ext cx="368300" cy="376555"/>
          </a:xfrm>
          <a:custGeom>
            <a:avLst/>
            <a:gdLst/>
            <a:ahLst/>
            <a:cxnLst/>
            <a:rect l="l" t="t" r="r" b="b"/>
            <a:pathLst>
              <a:path w="368300" h="376554">
                <a:moveTo>
                  <a:pt x="314442" y="0"/>
                </a:moveTo>
                <a:lnTo>
                  <a:pt x="308981" y="0"/>
                </a:lnTo>
                <a:lnTo>
                  <a:pt x="301234" y="0"/>
                </a:lnTo>
                <a:lnTo>
                  <a:pt x="293487" y="3048"/>
                </a:lnTo>
                <a:lnTo>
                  <a:pt x="180846" y="115597"/>
                </a:lnTo>
                <a:lnTo>
                  <a:pt x="139975" y="156829"/>
                </a:lnTo>
                <a:lnTo>
                  <a:pt x="99903" y="198007"/>
                </a:lnTo>
                <a:lnTo>
                  <a:pt x="62688" y="237400"/>
                </a:lnTo>
                <a:lnTo>
                  <a:pt x="30390" y="273278"/>
                </a:lnTo>
                <a:lnTo>
                  <a:pt x="5070" y="303911"/>
                </a:lnTo>
                <a:lnTo>
                  <a:pt x="0" y="327189"/>
                </a:lnTo>
                <a:lnTo>
                  <a:pt x="12705" y="350789"/>
                </a:lnTo>
                <a:lnTo>
                  <a:pt x="35913" y="369079"/>
                </a:lnTo>
                <a:lnTo>
                  <a:pt x="62347" y="376428"/>
                </a:lnTo>
                <a:lnTo>
                  <a:pt x="69038" y="375814"/>
                </a:lnTo>
                <a:lnTo>
                  <a:pt x="75301" y="373903"/>
                </a:lnTo>
                <a:lnTo>
                  <a:pt x="80992" y="370587"/>
                </a:lnTo>
                <a:lnTo>
                  <a:pt x="85969" y="365760"/>
                </a:lnTo>
                <a:lnTo>
                  <a:pt x="110107" y="338392"/>
                </a:lnTo>
                <a:lnTo>
                  <a:pt x="142746" y="303984"/>
                </a:lnTo>
                <a:lnTo>
                  <a:pt x="181088" y="264923"/>
                </a:lnTo>
                <a:lnTo>
                  <a:pt x="302353" y="143714"/>
                </a:lnTo>
                <a:lnTo>
                  <a:pt x="335528" y="109931"/>
                </a:lnTo>
                <a:lnTo>
                  <a:pt x="360416" y="83439"/>
                </a:lnTo>
                <a:lnTo>
                  <a:pt x="365454" y="75630"/>
                </a:lnTo>
                <a:lnTo>
                  <a:pt x="367766" y="66786"/>
                </a:lnTo>
                <a:lnTo>
                  <a:pt x="367291" y="57632"/>
                </a:lnTo>
                <a:lnTo>
                  <a:pt x="345874" y="23955"/>
                </a:lnTo>
                <a:lnTo>
                  <a:pt x="319903" y="1524"/>
                </a:lnTo>
                <a:lnTo>
                  <a:pt x="31444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325969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63" y="0"/>
                </a:moveTo>
                <a:lnTo>
                  <a:pt x="341524" y="1968"/>
                </a:lnTo>
                <a:lnTo>
                  <a:pt x="304297" y="3048"/>
                </a:lnTo>
                <a:lnTo>
                  <a:pt x="261213" y="3556"/>
                </a:lnTo>
                <a:lnTo>
                  <a:pt x="100665" y="3615"/>
                </a:lnTo>
                <a:lnTo>
                  <a:pt x="72300" y="3841"/>
                </a:lnTo>
                <a:lnTo>
                  <a:pt x="27977" y="5080"/>
                </a:lnTo>
                <a:lnTo>
                  <a:pt x="1702" y="36847"/>
                </a:lnTo>
                <a:lnTo>
                  <a:pt x="0" y="62791"/>
                </a:lnTo>
                <a:lnTo>
                  <a:pt x="1434" y="74549"/>
                </a:lnTo>
                <a:lnTo>
                  <a:pt x="147230" y="94488"/>
                </a:lnTo>
                <a:lnTo>
                  <a:pt x="199792" y="94328"/>
                </a:lnTo>
                <a:lnTo>
                  <a:pt x="252226" y="93699"/>
                </a:lnTo>
                <a:lnTo>
                  <a:pt x="301874" y="92375"/>
                </a:lnTo>
                <a:lnTo>
                  <a:pt x="346078" y="90131"/>
                </a:lnTo>
                <a:lnTo>
                  <a:pt x="402220" y="71044"/>
                </a:lnTo>
                <a:lnTo>
                  <a:pt x="406104" y="41465"/>
                </a:lnTo>
                <a:lnTo>
                  <a:pt x="395771" y="12838"/>
                </a:lnTo>
                <a:lnTo>
                  <a:pt x="37316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0" y="539495"/>
            <a:ext cx="962025" cy="2429510"/>
          </a:xfrm>
          <a:custGeom>
            <a:avLst/>
            <a:gdLst/>
            <a:ahLst/>
            <a:cxnLst/>
            <a:rect l="l" t="t" r="r" b="b"/>
            <a:pathLst>
              <a:path w="962025" h="2429510">
                <a:moveTo>
                  <a:pt x="961644" y="270764"/>
                </a:moveTo>
                <a:lnTo>
                  <a:pt x="949502" y="265049"/>
                </a:lnTo>
                <a:lnTo>
                  <a:pt x="917270" y="250647"/>
                </a:lnTo>
                <a:lnTo>
                  <a:pt x="917422" y="250317"/>
                </a:lnTo>
                <a:lnTo>
                  <a:pt x="360146" y="1270"/>
                </a:lnTo>
                <a:lnTo>
                  <a:pt x="357606" y="0"/>
                </a:lnTo>
                <a:lnTo>
                  <a:pt x="356958" y="0"/>
                </a:lnTo>
                <a:lnTo>
                  <a:pt x="356222" y="0"/>
                </a:lnTo>
                <a:lnTo>
                  <a:pt x="356222" y="635"/>
                </a:lnTo>
                <a:lnTo>
                  <a:pt x="0" y="799820"/>
                </a:lnTo>
                <a:lnTo>
                  <a:pt x="0" y="802322"/>
                </a:lnTo>
                <a:lnTo>
                  <a:pt x="0" y="2330869"/>
                </a:lnTo>
                <a:lnTo>
                  <a:pt x="0" y="2429027"/>
                </a:lnTo>
                <a:lnTo>
                  <a:pt x="961644" y="270764"/>
                </a:lnTo>
                <a:close/>
              </a:path>
            </a:pathLst>
          </a:custGeom>
          <a:solidFill>
            <a:srgbClr val="8763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0" y="546446"/>
            <a:ext cx="917575" cy="2324100"/>
          </a:xfrm>
          <a:custGeom>
            <a:avLst/>
            <a:gdLst/>
            <a:ahLst/>
            <a:cxnLst/>
            <a:rect l="l" t="t" r="r" b="b"/>
            <a:pathLst>
              <a:path w="917575" h="2324100">
                <a:moveTo>
                  <a:pt x="10348" y="1308100"/>
                </a:moveTo>
                <a:lnTo>
                  <a:pt x="0" y="1308100"/>
                </a:lnTo>
                <a:lnTo>
                  <a:pt x="0" y="2324100"/>
                </a:lnTo>
                <a:lnTo>
                  <a:pt x="42107" y="2235200"/>
                </a:lnTo>
                <a:lnTo>
                  <a:pt x="62052" y="2184400"/>
                </a:lnTo>
                <a:lnTo>
                  <a:pt x="166098" y="1955800"/>
                </a:lnTo>
                <a:lnTo>
                  <a:pt x="432734" y="1346200"/>
                </a:lnTo>
                <a:lnTo>
                  <a:pt x="79294" y="1346200"/>
                </a:lnTo>
                <a:lnTo>
                  <a:pt x="72901" y="1333500"/>
                </a:lnTo>
                <a:lnTo>
                  <a:pt x="60778" y="1333500"/>
                </a:lnTo>
                <a:lnTo>
                  <a:pt x="10348" y="1308100"/>
                </a:lnTo>
                <a:close/>
              </a:path>
              <a:path w="917575" h="2324100">
                <a:moveTo>
                  <a:pt x="0" y="1181100"/>
                </a:moveTo>
                <a:lnTo>
                  <a:pt x="0" y="1219200"/>
                </a:lnTo>
                <a:lnTo>
                  <a:pt x="12258" y="1219200"/>
                </a:lnTo>
                <a:lnTo>
                  <a:pt x="13531" y="1231900"/>
                </a:lnTo>
                <a:lnTo>
                  <a:pt x="11622" y="1231900"/>
                </a:lnTo>
                <a:lnTo>
                  <a:pt x="9711" y="1244600"/>
                </a:lnTo>
                <a:lnTo>
                  <a:pt x="0" y="1244600"/>
                </a:lnTo>
                <a:lnTo>
                  <a:pt x="0" y="1282700"/>
                </a:lnTo>
                <a:lnTo>
                  <a:pt x="4592" y="1282700"/>
                </a:lnTo>
                <a:lnTo>
                  <a:pt x="11622" y="1295400"/>
                </a:lnTo>
                <a:lnTo>
                  <a:pt x="36519" y="1295400"/>
                </a:lnTo>
                <a:lnTo>
                  <a:pt x="70989" y="1320800"/>
                </a:lnTo>
                <a:lnTo>
                  <a:pt x="90144" y="1320800"/>
                </a:lnTo>
                <a:lnTo>
                  <a:pt x="92054" y="1333500"/>
                </a:lnTo>
                <a:lnTo>
                  <a:pt x="90144" y="1333500"/>
                </a:lnTo>
                <a:lnTo>
                  <a:pt x="88234" y="1346200"/>
                </a:lnTo>
                <a:lnTo>
                  <a:pt x="432734" y="1346200"/>
                </a:lnTo>
                <a:lnTo>
                  <a:pt x="499313" y="1193800"/>
                </a:lnTo>
                <a:lnTo>
                  <a:pt x="19925" y="1193800"/>
                </a:lnTo>
                <a:lnTo>
                  <a:pt x="0" y="1181100"/>
                </a:lnTo>
                <a:close/>
              </a:path>
              <a:path w="917575" h="2324100">
                <a:moveTo>
                  <a:pt x="0" y="1117600"/>
                </a:moveTo>
                <a:lnTo>
                  <a:pt x="0" y="1155700"/>
                </a:lnTo>
                <a:lnTo>
                  <a:pt x="29502" y="1168400"/>
                </a:lnTo>
                <a:lnTo>
                  <a:pt x="31412" y="1168400"/>
                </a:lnTo>
                <a:lnTo>
                  <a:pt x="32684" y="1181100"/>
                </a:lnTo>
                <a:lnTo>
                  <a:pt x="30774" y="1181100"/>
                </a:lnTo>
                <a:lnTo>
                  <a:pt x="28864" y="1193800"/>
                </a:lnTo>
                <a:lnTo>
                  <a:pt x="499313" y="1193800"/>
                </a:lnTo>
                <a:lnTo>
                  <a:pt x="521692" y="1143000"/>
                </a:lnTo>
                <a:lnTo>
                  <a:pt x="41625" y="1143000"/>
                </a:lnTo>
                <a:lnTo>
                  <a:pt x="0" y="1117600"/>
                </a:lnTo>
                <a:close/>
              </a:path>
              <a:path w="917575" h="2324100">
                <a:moveTo>
                  <a:pt x="0" y="1054100"/>
                </a:moveTo>
                <a:lnTo>
                  <a:pt x="0" y="1104900"/>
                </a:lnTo>
                <a:lnTo>
                  <a:pt x="10350" y="1104900"/>
                </a:lnTo>
                <a:lnTo>
                  <a:pt x="50565" y="1117600"/>
                </a:lnTo>
                <a:lnTo>
                  <a:pt x="52475" y="1130300"/>
                </a:lnTo>
                <a:lnTo>
                  <a:pt x="53748" y="1130300"/>
                </a:lnTo>
                <a:lnTo>
                  <a:pt x="52475" y="1143000"/>
                </a:lnTo>
                <a:lnTo>
                  <a:pt x="521692" y="1143000"/>
                </a:lnTo>
                <a:lnTo>
                  <a:pt x="544071" y="1092200"/>
                </a:lnTo>
                <a:lnTo>
                  <a:pt x="67807" y="1092200"/>
                </a:lnTo>
                <a:lnTo>
                  <a:pt x="27115" y="1066800"/>
                </a:lnTo>
                <a:lnTo>
                  <a:pt x="0" y="1054100"/>
                </a:lnTo>
                <a:close/>
              </a:path>
              <a:path w="917575" h="2324100">
                <a:moveTo>
                  <a:pt x="190993" y="1079500"/>
                </a:moveTo>
                <a:lnTo>
                  <a:pt x="81205" y="1079500"/>
                </a:lnTo>
                <a:lnTo>
                  <a:pt x="79931" y="1092200"/>
                </a:lnTo>
                <a:lnTo>
                  <a:pt x="197001" y="1092200"/>
                </a:lnTo>
                <a:lnTo>
                  <a:pt x="190993" y="1079500"/>
                </a:lnTo>
                <a:close/>
              </a:path>
              <a:path w="917575" h="2324100">
                <a:moveTo>
                  <a:pt x="0" y="927100"/>
                </a:moveTo>
                <a:lnTo>
                  <a:pt x="0" y="977900"/>
                </a:lnTo>
                <a:lnTo>
                  <a:pt x="28039" y="990600"/>
                </a:lnTo>
                <a:lnTo>
                  <a:pt x="74108" y="1016000"/>
                </a:lnTo>
                <a:lnTo>
                  <a:pt x="120123" y="1028700"/>
                </a:lnTo>
                <a:lnTo>
                  <a:pt x="212064" y="1079500"/>
                </a:lnTo>
                <a:lnTo>
                  <a:pt x="215887" y="1079500"/>
                </a:lnTo>
                <a:lnTo>
                  <a:pt x="215252" y="1092200"/>
                </a:lnTo>
                <a:lnTo>
                  <a:pt x="544071" y="1092200"/>
                </a:lnTo>
                <a:lnTo>
                  <a:pt x="588829" y="990600"/>
                </a:lnTo>
                <a:lnTo>
                  <a:pt x="118238" y="990600"/>
                </a:lnTo>
                <a:lnTo>
                  <a:pt x="76947" y="965200"/>
                </a:lnTo>
                <a:lnTo>
                  <a:pt x="35483" y="952500"/>
                </a:lnTo>
                <a:lnTo>
                  <a:pt x="0" y="927100"/>
                </a:lnTo>
                <a:close/>
              </a:path>
              <a:path w="917575" h="2324100">
                <a:moveTo>
                  <a:pt x="0" y="990600"/>
                </a:moveTo>
                <a:lnTo>
                  <a:pt x="0" y="1041400"/>
                </a:lnTo>
                <a:lnTo>
                  <a:pt x="77384" y="1079500"/>
                </a:lnTo>
                <a:lnTo>
                  <a:pt x="178854" y="1079500"/>
                </a:lnTo>
                <a:lnTo>
                  <a:pt x="28941" y="1003300"/>
                </a:lnTo>
                <a:lnTo>
                  <a:pt x="0" y="990600"/>
                </a:lnTo>
                <a:close/>
              </a:path>
              <a:path w="917575" h="2324100">
                <a:moveTo>
                  <a:pt x="0" y="863600"/>
                </a:moveTo>
                <a:lnTo>
                  <a:pt x="0" y="914400"/>
                </a:lnTo>
                <a:lnTo>
                  <a:pt x="85663" y="952500"/>
                </a:lnTo>
                <a:lnTo>
                  <a:pt x="127787" y="977900"/>
                </a:lnTo>
                <a:lnTo>
                  <a:pt x="131635" y="977900"/>
                </a:lnTo>
                <a:lnTo>
                  <a:pt x="129082" y="990600"/>
                </a:lnTo>
                <a:lnTo>
                  <a:pt x="588829" y="990600"/>
                </a:lnTo>
                <a:lnTo>
                  <a:pt x="611208" y="939800"/>
                </a:lnTo>
                <a:lnTo>
                  <a:pt x="143116" y="939800"/>
                </a:lnTo>
                <a:lnTo>
                  <a:pt x="59504" y="889000"/>
                </a:lnTo>
                <a:lnTo>
                  <a:pt x="17634" y="876300"/>
                </a:lnTo>
                <a:lnTo>
                  <a:pt x="0" y="863600"/>
                </a:lnTo>
                <a:close/>
              </a:path>
              <a:path w="917575" h="2324100">
                <a:moveTo>
                  <a:pt x="0" y="800100"/>
                </a:moveTo>
                <a:lnTo>
                  <a:pt x="0" y="850900"/>
                </a:lnTo>
                <a:lnTo>
                  <a:pt x="67714" y="876300"/>
                </a:lnTo>
                <a:lnTo>
                  <a:pt x="109913" y="901700"/>
                </a:lnTo>
                <a:lnTo>
                  <a:pt x="152057" y="914400"/>
                </a:lnTo>
                <a:lnTo>
                  <a:pt x="154609" y="914400"/>
                </a:lnTo>
                <a:lnTo>
                  <a:pt x="155879" y="927100"/>
                </a:lnTo>
                <a:lnTo>
                  <a:pt x="156514" y="927100"/>
                </a:lnTo>
                <a:lnTo>
                  <a:pt x="153974" y="939800"/>
                </a:lnTo>
                <a:lnTo>
                  <a:pt x="611208" y="939800"/>
                </a:lnTo>
                <a:lnTo>
                  <a:pt x="633588" y="889000"/>
                </a:lnTo>
                <a:lnTo>
                  <a:pt x="171856" y="889000"/>
                </a:lnTo>
                <a:lnTo>
                  <a:pt x="169303" y="876300"/>
                </a:lnTo>
                <a:lnTo>
                  <a:pt x="127055" y="863600"/>
                </a:lnTo>
                <a:lnTo>
                  <a:pt x="84630" y="838200"/>
                </a:lnTo>
                <a:lnTo>
                  <a:pt x="42090" y="825500"/>
                </a:lnTo>
                <a:lnTo>
                  <a:pt x="0" y="800100"/>
                </a:lnTo>
                <a:close/>
              </a:path>
              <a:path w="917575" h="2324100">
                <a:moveTo>
                  <a:pt x="21835" y="749300"/>
                </a:moveTo>
                <a:lnTo>
                  <a:pt x="18020" y="762000"/>
                </a:lnTo>
                <a:lnTo>
                  <a:pt x="14261" y="774700"/>
                </a:lnTo>
                <a:lnTo>
                  <a:pt x="10621" y="774700"/>
                </a:lnTo>
                <a:lnTo>
                  <a:pt x="7164" y="787400"/>
                </a:lnTo>
                <a:lnTo>
                  <a:pt x="49876" y="800100"/>
                </a:lnTo>
                <a:lnTo>
                  <a:pt x="92771" y="825500"/>
                </a:lnTo>
                <a:lnTo>
                  <a:pt x="178854" y="863600"/>
                </a:lnTo>
                <a:lnTo>
                  <a:pt x="180797" y="863600"/>
                </a:lnTo>
                <a:lnTo>
                  <a:pt x="182067" y="876300"/>
                </a:lnTo>
                <a:lnTo>
                  <a:pt x="178219" y="876300"/>
                </a:lnTo>
                <a:lnTo>
                  <a:pt x="176314" y="889000"/>
                </a:lnTo>
                <a:lnTo>
                  <a:pt x="633588" y="889000"/>
                </a:lnTo>
                <a:lnTo>
                  <a:pt x="655967" y="838200"/>
                </a:lnTo>
                <a:lnTo>
                  <a:pt x="197370" y="838200"/>
                </a:lnTo>
                <a:lnTo>
                  <a:pt x="153433" y="812800"/>
                </a:lnTo>
                <a:lnTo>
                  <a:pt x="21835" y="749300"/>
                </a:lnTo>
                <a:close/>
              </a:path>
              <a:path w="917575" h="2324100">
                <a:moveTo>
                  <a:pt x="72901" y="635000"/>
                </a:moveTo>
                <a:lnTo>
                  <a:pt x="68489" y="647700"/>
                </a:lnTo>
                <a:lnTo>
                  <a:pt x="59435" y="673100"/>
                </a:lnTo>
                <a:lnTo>
                  <a:pt x="55022" y="673100"/>
                </a:lnTo>
                <a:lnTo>
                  <a:pt x="58868" y="685800"/>
                </a:lnTo>
                <a:lnTo>
                  <a:pt x="65872" y="685800"/>
                </a:lnTo>
                <a:lnTo>
                  <a:pt x="112483" y="698500"/>
                </a:lnTo>
                <a:lnTo>
                  <a:pt x="159108" y="723900"/>
                </a:lnTo>
                <a:lnTo>
                  <a:pt x="299249" y="787400"/>
                </a:lnTo>
                <a:lnTo>
                  <a:pt x="346113" y="812800"/>
                </a:lnTo>
                <a:lnTo>
                  <a:pt x="349300" y="812800"/>
                </a:lnTo>
                <a:lnTo>
                  <a:pt x="349935" y="825500"/>
                </a:lnTo>
                <a:lnTo>
                  <a:pt x="210794" y="825500"/>
                </a:lnTo>
                <a:lnTo>
                  <a:pt x="209524" y="838200"/>
                </a:lnTo>
                <a:lnTo>
                  <a:pt x="655967" y="838200"/>
                </a:lnTo>
                <a:lnTo>
                  <a:pt x="706320" y="723900"/>
                </a:lnTo>
                <a:lnTo>
                  <a:pt x="248437" y="723900"/>
                </a:lnTo>
                <a:lnTo>
                  <a:pt x="160439" y="685800"/>
                </a:lnTo>
                <a:lnTo>
                  <a:pt x="72901" y="635000"/>
                </a:lnTo>
                <a:close/>
              </a:path>
              <a:path w="917575" h="2324100">
                <a:moveTo>
                  <a:pt x="48017" y="698500"/>
                </a:moveTo>
                <a:lnTo>
                  <a:pt x="43223" y="711200"/>
                </a:lnTo>
                <a:lnTo>
                  <a:pt x="33644" y="723900"/>
                </a:lnTo>
                <a:lnTo>
                  <a:pt x="28864" y="736600"/>
                </a:lnTo>
                <a:lnTo>
                  <a:pt x="73377" y="762000"/>
                </a:lnTo>
                <a:lnTo>
                  <a:pt x="117825" y="774700"/>
                </a:lnTo>
                <a:lnTo>
                  <a:pt x="206311" y="825500"/>
                </a:lnTo>
                <a:lnTo>
                  <a:pt x="323027" y="825500"/>
                </a:lnTo>
                <a:lnTo>
                  <a:pt x="309400" y="812800"/>
                </a:lnTo>
                <a:lnTo>
                  <a:pt x="295778" y="812800"/>
                </a:lnTo>
                <a:lnTo>
                  <a:pt x="282282" y="800100"/>
                </a:lnTo>
                <a:lnTo>
                  <a:pt x="235489" y="787400"/>
                </a:lnTo>
                <a:lnTo>
                  <a:pt x="94803" y="711200"/>
                </a:lnTo>
                <a:lnTo>
                  <a:pt x="48017" y="698500"/>
                </a:lnTo>
                <a:close/>
              </a:path>
              <a:path w="917575" h="2324100">
                <a:moveTo>
                  <a:pt x="95238" y="584200"/>
                </a:moveTo>
                <a:lnTo>
                  <a:pt x="91414" y="596900"/>
                </a:lnTo>
                <a:lnTo>
                  <a:pt x="83755" y="609600"/>
                </a:lnTo>
                <a:lnTo>
                  <a:pt x="79931" y="622300"/>
                </a:lnTo>
                <a:lnTo>
                  <a:pt x="124456" y="647700"/>
                </a:lnTo>
                <a:lnTo>
                  <a:pt x="213489" y="685800"/>
                </a:lnTo>
                <a:lnTo>
                  <a:pt x="258013" y="711200"/>
                </a:lnTo>
                <a:lnTo>
                  <a:pt x="261861" y="711200"/>
                </a:lnTo>
                <a:lnTo>
                  <a:pt x="260591" y="723900"/>
                </a:lnTo>
                <a:lnTo>
                  <a:pt x="706320" y="723900"/>
                </a:lnTo>
                <a:lnTo>
                  <a:pt x="728699" y="673100"/>
                </a:lnTo>
                <a:lnTo>
                  <a:pt x="275259" y="673100"/>
                </a:lnTo>
                <a:lnTo>
                  <a:pt x="95238" y="584200"/>
                </a:lnTo>
                <a:close/>
              </a:path>
              <a:path w="917575" h="2324100">
                <a:moveTo>
                  <a:pt x="117575" y="533400"/>
                </a:moveTo>
                <a:lnTo>
                  <a:pt x="102268" y="571500"/>
                </a:lnTo>
                <a:lnTo>
                  <a:pt x="147762" y="596900"/>
                </a:lnTo>
                <a:lnTo>
                  <a:pt x="193315" y="609600"/>
                </a:lnTo>
                <a:lnTo>
                  <a:pt x="284835" y="660400"/>
                </a:lnTo>
                <a:lnTo>
                  <a:pt x="289293" y="660400"/>
                </a:lnTo>
                <a:lnTo>
                  <a:pt x="288658" y="673100"/>
                </a:lnTo>
                <a:lnTo>
                  <a:pt x="728699" y="673100"/>
                </a:lnTo>
                <a:lnTo>
                  <a:pt x="751078" y="622300"/>
                </a:lnTo>
                <a:lnTo>
                  <a:pt x="295046" y="622300"/>
                </a:lnTo>
                <a:lnTo>
                  <a:pt x="250618" y="596900"/>
                </a:lnTo>
                <a:lnTo>
                  <a:pt x="162004" y="558800"/>
                </a:lnTo>
                <a:lnTo>
                  <a:pt x="117575" y="533400"/>
                </a:lnTo>
                <a:close/>
              </a:path>
              <a:path w="917575" h="2324100">
                <a:moveTo>
                  <a:pt x="140576" y="482600"/>
                </a:moveTo>
                <a:lnTo>
                  <a:pt x="136731" y="495300"/>
                </a:lnTo>
                <a:lnTo>
                  <a:pt x="132831" y="508000"/>
                </a:lnTo>
                <a:lnTo>
                  <a:pt x="128810" y="508000"/>
                </a:lnTo>
                <a:lnTo>
                  <a:pt x="124604" y="520700"/>
                </a:lnTo>
                <a:lnTo>
                  <a:pt x="169508" y="546100"/>
                </a:lnTo>
                <a:lnTo>
                  <a:pt x="214294" y="558800"/>
                </a:lnTo>
                <a:lnTo>
                  <a:pt x="303987" y="609600"/>
                </a:lnTo>
                <a:lnTo>
                  <a:pt x="308444" y="609600"/>
                </a:lnTo>
                <a:lnTo>
                  <a:pt x="307809" y="622300"/>
                </a:lnTo>
                <a:lnTo>
                  <a:pt x="751078" y="622300"/>
                </a:lnTo>
                <a:lnTo>
                  <a:pt x="773457" y="571500"/>
                </a:lnTo>
                <a:lnTo>
                  <a:pt x="323773" y="571500"/>
                </a:lnTo>
                <a:lnTo>
                  <a:pt x="278182" y="546100"/>
                </a:lnTo>
                <a:lnTo>
                  <a:pt x="232413" y="533400"/>
                </a:lnTo>
                <a:lnTo>
                  <a:pt x="140576" y="482600"/>
                </a:lnTo>
                <a:close/>
              </a:path>
              <a:path w="917575" h="2324100">
                <a:moveTo>
                  <a:pt x="162915" y="431800"/>
                </a:moveTo>
                <a:lnTo>
                  <a:pt x="155244" y="457200"/>
                </a:lnTo>
                <a:lnTo>
                  <a:pt x="147574" y="469900"/>
                </a:lnTo>
                <a:lnTo>
                  <a:pt x="194030" y="495300"/>
                </a:lnTo>
                <a:lnTo>
                  <a:pt x="286914" y="533400"/>
                </a:lnTo>
                <a:lnTo>
                  <a:pt x="333349" y="558800"/>
                </a:lnTo>
                <a:lnTo>
                  <a:pt x="337807" y="558800"/>
                </a:lnTo>
                <a:lnTo>
                  <a:pt x="337172" y="571500"/>
                </a:lnTo>
                <a:lnTo>
                  <a:pt x="438511" y="571500"/>
                </a:lnTo>
                <a:lnTo>
                  <a:pt x="401173" y="546100"/>
                </a:lnTo>
                <a:lnTo>
                  <a:pt x="382511" y="546100"/>
                </a:lnTo>
                <a:lnTo>
                  <a:pt x="294445" y="495300"/>
                </a:lnTo>
                <a:lnTo>
                  <a:pt x="250496" y="482600"/>
                </a:lnTo>
                <a:lnTo>
                  <a:pt x="162915" y="431800"/>
                </a:lnTo>
                <a:close/>
              </a:path>
              <a:path w="917575" h="2324100">
                <a:moveTo>
                  <a:pt x="185889" y="381000"/>
                </a:moveTo>
                <a:lnTo>
                  <a:pt x="181965" y="393700"/>
                </a:lnTo>
                <a:lnTo>
                  <a:pt x="173863" y="406400"/>
                </a:lnTo>
                <a:lnTo>
                  <a:pt x="169938" y="419100"/>
                </a:lnTo>
                <a:lnTo>
                  <a:pt x="176949" y="419100"/>
                </a:lnTo>
                <a:lnTo>
                  <a:pt x="191008" y="431800"/>
                </a:lnTo>
                <a:lnTo>
                  <a:pt x="236963" y="457200"/>
                </a:lnTo>
                <a:lnTo>
                  <a:pt x="374840" y="520700"/>
                </a:lnTo>
                <a:lnTo>
                  <a:pt x="420801" y="533400"/>
                </a:lnTo>
                <a:lnTo>
                  <a:pt x="466763" y="558800"/>
                </a:lnTo>
                <a:lnTo>
                  <a:pt x="469950" y="558800"/>
                </a:lnTo>
                <a:lnTo>
                  <a:pt x="470585" y="571500"/>
                </a:lnTo>
                <a:lnTo>
                  <a:pt x="773457" y="571500"/>
                </a:lnTo>
                <a:lnTo>
                  <a:pt x="818216" y="469900"/>
                </a:lnTo>
                <a:lnTo>
                  <a:pt x="360146" y="469900"/>
                </a:lnTo>
                <a:lnTo>
                  <a:pt x="316591" y="444500"/>
                </a:lnTo>
                <a:lnTo>
                  <a:pt x="229458" y="406400"/>
                </a:lnTo>
                <a:lnTo>
                  <a:pt x="185889" y="381000"/>
                </a:lnTo>
                <a:close/>
              </a:path>
              <a:path w="917575" h="2324100">
                <a:moveTo>
                  <a:pt x="212699" y="330200"/>
                </a:moveTo>
                <a:lnTo>
                  <a:pt x="207539" y="330200"/>
                </a:lnTo>
                <a:lnTo>
                  <a:pt x="202558" y="342900"/>
                </a:lnTo>
                <a:lnTo>
                  <a:pt x="192913" y="368300"/>
                </a:lnTo>
                <a:lnTo>
                  <a:pt x="236960" y="393700"/>
                </a:lnTo>
                <a:lnTo>
                  <a:pt x="325040" y="431800"/>
                </a:lnTo>
                <a:lnTo>
                  <a:pt x="369087" y="457200"/>
                </a:lnTo>
                <a:lnTo>
                  <a:pt x="372300" y="457200"/>
                </a:lnTo>
                <a:lnTo>
                  <a:pt x="370992" y="469900"/>
                </a:lnTo>
                <a:lnTo>
                  <a:pt x="818216" y="469900"/>
                </a:lnTo>
                <a:lnTo>
                  <a:pt x="846190" y="406400"/>
                </a:lnTo>
                <a:lnTo>
                  <a:pt x="390156" y="406400"/>
                </a:lnTo>
                <a:lnTo>
                  <a:pt x="345641" y="393700"/>
                </a:lnTo>
                <a:lnTo>
                  <a:pt x="256857" y="342900"/>
                </a:lnTo>
                <a:lnTo>
                  <a:pt x="212699" y="330200"/>
                </a:lnTo>
                <a:close/>
              </a:path>
              <a:path w="917575" h="2324100">
                <a:moveTo>
                  <a:pt x="236956" y="266700"/>
                </a:moveTo>
                <a:lnTo>
                  <a:pt x="236308" y="266700"/>
                </a:lnTo>
                <a:lnTo>
                  <a:pt x="227784" y="292100"/>
                </a:lnTo>
                <a:lnTo>
                  <a:pt x="223668" y="304800"/>
                </a:lnTo>
                <a:lnTo>
                  <a:pt x="219735" y="304800"/>
                </a:lnTo>
                <a:lnTo>
                  <a:pt x="309724" y="355600"/>
                </a:lnTo>
                <a:lnTo>
                  <a:pt x="354727" y="368300"/>
                </a:lnTo>
                <a:lnTo>
                  <a:pt x="399732" y="393700"/>
                </a:lnTo>
                <a:lnTo>
                  <a:pt x="403567" y="393700"/>
                </a:lnTo>
                <a:lnTo>
                  <a:pt x="404215" y="406400"/>
                </a:lnTo>
                <a:lnTo>
                  <a:pt x="846190" y="406400"/>
                </a:lnTo>
                <a:lnTo>
                  <a:pt x="868569" y="355600"/>
                </a:lnTo>
                <a:lnTo>
                  <a:pt x="418884" y="355600"/>
                </a:lnTo>
                <a:lnTo>
                  <a:pt x="328872" y="317500"/>
                </a:lnTo>
                <a:lnTo>
                  <a:pt x="283867" y="292100"/>
                </a:lnTo>
                <a:lnTo>
                  <a:pt x="238861" y="279400"/>
                </a:lnTo>
                <a:lnTo>
                  <a:pt x="237591" y="279400"/>
                </a:lnTo>
                <a:lnTo>
                  <a:pt x="236956" y="266700"/>
                </a:lnTo>
                <a:close/>
              </a:path>
              <a:path w="917575" h="2324100">
                <a:moveTo>
                  <a:pt x="259930" y="215900"/>
                </a:moveTo>
                <a:lnTo>
                  <a:pt x="251315" y="241300"/>
                </a:lnTo>
                <a:lnTo>
                  <a:pt x="242709" y="254000"/>
                </a:lnTo>
                <a:lnTo>
                  <a:pt x="247802" y="254000"/>
                </a:lnTo>
                <a:lnTo>
                  <a:pt x="427824" y="342900"/>
                </a:lnTo>
                <a:lnTo>
                  <a:pt x="431634" y="342900"/>
                </a:lnTo>
                <a:lnTo>
                  <a:pt x="432282" y="355600"/>
                </a:lnTo>
                <a:lnTo>
                  <a:pt x="868569" y="355600"/>
                </a:lnTo>
                <a:lnTo>
                  <a:pt x="890948" y="304800"/>
                </a:lnTo>
                <a:lnTo>
                  <a:pt x="441223" y="304800"/>
                </a:lnTo>
                <a:lnTo>
                  <a:pt x="395744" y="279400"/>
                </a:lnTo>
                <a:lnTo>
                  <a:pt x="350329" y="266700"/>
                </a:lnTo>
                <a:lnTo>
                  <a:pt x="259930" y="215900"/>
                </a:lnTo>
                <a:close/>
              </a:path>
              <a:path w="917575" h="2324100">
                <a:moveTo>
                  <a:pt x="286105" y="165100"/>
                </a:moveTo>
                <a:lnTo>
                  <a:pt x="281316" y="165100"/>
                </a:lnTo>
                <a:lnTo>
                  <a:pt x="266954" y="203200"/>
                </a:lnTo>
                <a:lnTo>
                  <a:pt x="450151" y="292100"/>
                </a:lnTo>
                <a:lnTo>
                  <a:pt x="454634" y="292100"/>
                </a:lnTo>
                <a:lnTo>
                  <a:pt x="454634" y="304800"/>
                </a:lnTo>
                <a:lnTo>
                  <a:pt x="586143" y="304800"/>
                </a:lnTo>
                <a:lnTo>
                  <a:pt x="552294" y="279400"/>
                </a:lnTo>
                <a:lnTo>
                  <a:pt x="535318" y="279400"/>
                </a:lnTo>
                <a:lnTo>
                  <a:pt x="518464" y="266700"/>
                </a:lnTo>
                <a:lnTo>
                  <a:pt x="472055" y="241300"/>
                </a:lnTo>
                <a:lnTo>
                  <a:pt x="425555" y="228600"/>
                </a:lnTo>
                <a:lnTo>
                  <a:pt x="332521" y="177800"/>
                </a:lnTo>
                <a:lnTo>
                  <a:pt x="286105" y="165100"/>
                </a:lnTo>
                <a:close/>
              </a:path>
              <a:path w="917575" h="2324100">
                <a:moveTo>
                  <a:pt x="357606" y="0"/>
                </a:moveTo>
                <a:lnTo>
                  <a:pt x="341427" y="38100"/>
                </a:lnTo>
                <a:lnTo>
                  <a:pt x="309313" y="114300"/>
                </a:lnTo>
                <a:lnTo>
                  <a:pt x="293141" y="139700"/>
                </a:lnTo>
                <a:lnTo>
                  <a:pt x="300774" y="152400"/>
                </a:lnTo>
                <a:lnTo>
                  <a:pt x="316115" y="152400"/>
                </a:lnTo>
                <a:lnTo>
                  <a:pt x="409308" y="203200"/>
                </a:lnTo>
                <a:lnTo>
                  <a:pt x="455904" y="215900"/>
                </a:lnTo>
                <a:lnTo>
                  <a:pt x="595693" y="292100"/>
                </a:lnTo>
                <a:lnTo>
                  <a:pt x="599541" y="292100"/>
                </a:lnTo>
                <a:lnTo>
                  <a:pt x="596988" y="304800"/>
                </a:lnTo>
                <a:lnTo>
                  <a:pt x="890948" y="304800"/>
                </a:lnTo>
                <a:lnTo>
                  <a:pt x="896543" y="292100"/>
                </a:lnTo>
                <a:lnTo>
                  <a:pt x="917422" y="254000"/>
                </a:lnTo>
                <a:lnTo>
                  <a:pt x="497498" y="63500"/>
                </a:lnTo>
                <a:lnTo>
                  <a:pt x="404215" y="25400"/>
                </a:lnTo>
                <a:lnTo>
                  <a:pt x="357606" y="0"/>
                </a:lnTo>
                <a:close/>
              </a:path>
            </a:pathLst>
          </a:custGeom>
          <a:solidFill>
            <a:srgbClr val="D9977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4" name="bg object 7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2090928"/>
            <a:ext cx="664297" cy="1117092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0" y="2904744"/>
            <a:ext cx="3726179" cy="2238754"/>
          </a:xfrm>
          <a:prstGeom prst="rect">
            <a:avLst/>
          </a:prstGeom>
        </p:spPr>
      </p:pic>
      <p:sp>
        <p:nvSpPr>
          <p:cNvPr id="76" name="bg object 76"/>
          <p:cNvSpPr/>
          <p:nvPr/>
        </p:nvSpPr>
        <p:spPr>
          <a:xfrm>
            <a:off x="0" y="4184929"/>
            <a:ext cx="2684780" cy="424815"/>
          </a:xfrm>
          <a:custGeom>
            <a:avLst/>
            <a:gdLst/>
            <a:ahLst/>
            <a:cxnLst/>
            <a:rect l="l" t="t" r="r" b="b"/>
            <a:pathLst>
              <a:path w="2684780" h="424814">
                <a:moveTo>
                  <a:pt x="2638044" y="377952"/>
                </a:moveTo>
                <a:lnTo>
                  <a:pt x="0" y="384644"/>
                </a:lnTo>
                <a:lnTo>
                  <a:pt x="0" y="424307"/>
                </a:lnTo>
                <a:lnTo>
                  <a:pt x="1625714" y="420052"/>
                </a:lnTo>
                <a:lnTo>
                  <a:pt x="2504567" y="418147"/>
                </a:lnTo>
                <a:lnTo>
                  <a:pt x="2553081" y="417512"/>
                </a:lnTo>
                <a:lnTo>
                  <a:pt x="2602865" y="417512"/>
                </a:lnTo>
                <a:lnTo>
                  <a:pt x="2604897" y="416877"/>
                </a:lnTo>
                <a:lnTo>
                  <a:pt x="2605532" y="415569"/>
                </a:lnTo>
                <a:lnTo>
                  <a:pt x="2606167" y="415569"/>
                </a:lnTo>
                <a:lnTo>
                  <a:pt x="2607437" y="414934"/>
                </a:lnTo>
                <a:lnTo>
                  <a:pt x="2615692" y="406641"/>
                </a:lnTo>
                <a:lnTo>
                  <a:pt x="2618867" y="402818"/>
                </a:lnTo>
                <a:lnTo>
                  <a:pt x="2622042" y="399643"/>
                </a:lnTo>
                <a:lnTo>
                  <a:pt x="2625217" y="395160"/>
                </a:lnTo>
                <a:lnTo>
                  <a:pt x="2629154" y="390702"/>
                </a:lnTo>
                <a:lnTo>
                  <a:pt x="2632329" y="386219"/>
                </a:lnTo>
                <a:lnTo>
                  <a:pt x="2634869" y="382409"/>
                </a:lnTo>
                <a:lnTo>
                  <a:pt x="2638044" y="377952"/>
                </a:lnTo>
                <a:close/>
              </a:path>
              <a:path w="2684780" h="424814">
                <a:moveTo>
                  <a:pt x="2657856" y="68414"/>
                </a:moveTo>
                <a:lnTo>
                  <a:pt x="2656586" y="65849"/>
                </a:lnTo>
                <a:lnTo>
                  <a:pt x="2655951" y="63271"/>
                </a:lnTo>
                <a:lnTo>
                  <a:pt x="2649918" y="50863"/>
                </a:lnTo>
                <a:lnTo>
                  <a:pt x="2625979" y="14198"/>
                </a:lnTo>
                <a:lnTo>
                  <a:pt x="2620772" y="10325"/>
                </a:lnTo>
                <a:lnTo>
                  <a:pt x="2615692" y="5791"/>
                </a:lnTo>
                <a:lnTo>
                  <a:pt x="2609977" y="2578"/>
                </a:lnTo>
                <a:lnTo>
                  <a:pt x="2604262" y="1282"/>
                </a:lnTo>
                <a:lnTo>
                  <a:pt x="2602992" y="0"/>
                </a:lnTo>
                <a:lnTo>
                  <a:pt x="2378837" y="0"/>
                </a:lnTo>
                <a:lnTo>
                  <a:pt x="987869" y="3860"/>
                </a:lnTo>
                <a:lnTo>
                  <a:pt x="0" y="6654"/>
                </a:lnTo>
                <a:lnTo>
                  <a:pt x="0" y="75336"/>
                </a:lnTo>
                <a:lnTo>
                  <a:pt x="2657856" y="68414"/>
                </a:lnTo>
                <a:close/>
              </a:path>
              <a:path w="2684780" h="424814">
                <a:moveTo>
                  <a:pt x="2684653" y="197408"/>
                </a:moveTo>
                <a:lnTo>
                  <a:pt x="2682748" y="159258"/>
                </a:lnTo>
                <a:lnTo>
                  <a:pt x="2675940" y="121577"/>
                </a:lnTo>
                <a:lnTo>
                  <a:pt x="2672461" y="109474"/>
                </a:lnTo>
                <a:lnTo>
                  <a:pt x="2670429" y="102298"/>
                </a:lnTo>
                <a:lnTo>
                  <a:pt x="2668168" y="95110"/>
                </a:lnTo>
                <a:lnTo>
                  <a:pt x="2665666" y="87934"/>
                </a:lnTo>
                <a:lnTo>
                  <a:pt x="2662936" y="80746"/>
                </a:lnTo>
                <a:lnTo>
                  <a:pt x="0" y="88049"/>
                </a:lnTo>
                <a:lnTo>
                  <a:pt x="0" y="370992"/>
                </a:lnTo>
                <a:lnTo>
                  <a:pt x="2646299" y="364134"/>
                </a:lnTo>
                <a:lnTo>
                  <a:pt x="2646299" y="363499"/>
                </a:lnTo>
                <a:lnTo>
                  <a:pt x="2646934" y="362864"/>
                </a:lnTo>
                <a:lnTo>
                  <a:pt x="2646934" y="362229"/>
                </a:lnTo>
                <a:lnTo>
                  <a:pt x="2653792" y="348068"/>
                </a:lnTo>
                <a:lnTo>
                  <a:pt x="2659977" y="333184"/>
                </a:lnTo>
                <a:lnTo>
                  <a:pt x="2674239" y="285140"/>
                </a:lnTo>
                <a:lnTo>
                  <a:pt x="2682748" y="236499"/>
                </a:lnTo>
                <a:lnTo>
                  <a:pt x="2684170" y="216890"/>
                </a:lnTo>
                <a:lnTo>
                  <a:pt x="2684653" y="197408"/>
                </a:lnTo>
                <a:close/>
              </a:path>
            </a:pathLst>
          </a:custGeom>
          <a:solidFill>
            <a:srgbClr val="3BAB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767839" y="4294631"/>
            <a:ext cx="756285" cy="234950"/>
          </a:xfrm>
          <a:custGeom>
            <a:avLst/>
            <a:gdLst/>
            <a:ahLst/>
            <a:cxnLst/>
            <a:rect l="l" t="t" r="r" b="b"/>
            <a:pathLst>
              <a:path w="756285" h="234950">
                <a:moveTo>
                  <a:pt x="755904" y="0"/>
                </a:moveTo>
                <a:lnTo>
                  <a:pt x="0" y="0"/>
                </a:lnTo>
                <a:lnTo>
                  <a:pt x="0" y="234670"/>
                </a:lnTo>
                <a:lnTo>
                  <a:pt x="755269" y="234670"/>
                </a:lnTo>
                <a:lnTo>
                  <a:pt x="755904" y="0"/>
                </a:lnTo>
                <a:close/>
              </a:path>
            </a:pathLst>
          </a:custGeom>
          <a:solidFill>
            <a:srgbClr val="E0B98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8" name="bg object 7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948436"/>
            <a:ext cx="3297936" cy="36068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9F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54969" y="516636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106" y="0"/>
                </a:moveTo>
                <a:lnTo>
                  <a:pt x="256456" y="2115"/>
                </a:lnTo>
                <a:lnTo>
                  <a:pt x="226972" y="3270"/>
                </a:lnTo>
                <a:lnTo>
                  <a:pt x="192869" y="3806"/>
                </a:lnTo>
                <a:lnTo>
                  <a:pt x="77446" y="3869"/>
                </a:lnTo>
                <a:lnTo>
                  <a:pt x="55427" y="4095"/>
                </a:lnTo>
                <a:lnTo>
                  <a:pt x="15073" y="7078"/>
                </a:lnTo>
                <a:lnTo>
                  <a:pt x="87" y="50815"/>
                </a:lnTo>
                <a:lnTo>
                  <a:pt x="0" y="63763"/>
                </a:lnTo>
                <a:lnTo>
                  <a:pt x="1198" y="75818"/>
                </a:lnTo>
                <a:lnTo>
                  <a:pt x="3585" y="83956"/>
                </a:lnTo>
                <a:lnTo>
                  <a:pt x="7913" y="90344"/>
                </a:lnTo>
                <a:lnTo>
                  <a:pt x="13646" y="94517"/>
                </a:lnTo>
                <a:lnTo>
                  <a:pt x="20248" y="96012"/>
                </a:lnTo>
                <a:lnTo>
                  <a:pt x="102163" y="96012"/>
                </a:lnTo>
                <a:lnTo>
                  <a:pt x="153828" y="95761"/>
                </a:lnTo>
                <a:lnTo>
                  <a:pt x="205065" y="94678"/>
                </a:lnTo>
                <a:lnTo>
                  <a:pt x="251396" y="92261"/>
                </a:lnTo>
                <a:lnTo>
                  <a:pt x="303377" y="72169"/>
                </a:lnTo>
                <a:lnTo>
                  <a:pt x="306204" y="42148"/>
                </a:lnTo>
                <a:lnTo>
                  <a:pt x="298293" y="13055"/>
                </a:lnTo>
                <a:lnTo>
                  <a:pt x="281106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860187" y="30797"/>
            <a:ext cx="283845" cy="460375"/>
          </a:xfrm>
          <a:custGeom>
            <a:avLst/>
            <a:gdLst/>
            <a:ahLst/>
            <a:cxnLst/>
            <a:rect l="l" t="t" r="r" b="b"/>
            <a:pathLst>
              <a:path w="283845" h="460375">
                <a:moveTo>
                  <a:pt x="283813" y="0"/>
                </a:moveTo>
                <a:lnTo>
                  <a:pt x="259638" y="52295"/>
                </a:lnTo>
                <a:lnTo>
                  <a:pt x="252556" y="102080"/>
                </a:lnTo>
                <a:lnTo>
                  <a:pt x="246217" y="161644"/>
                </a:lnTo>
                <a:lnTo>
                  <a:pt x="240007" y="226234"/>
                </a:lnTo>
                <a:lnTo>
                  <a:pt x="233312" y="291095"/>
                </a:lnTo>
                <a:lnTo>
                  <a:pt x="224758" y="356806"/>
                </a:lnTo>
                <a:lnTo>
                  <a:pt x="220313" y="359727"/>
                </a:lnTo>
                <a:lnTo>
                  <a:pt x="211931" y="359727"/>
                </a:lnTo>
                <a:lnTo>
                  <a:pt x="207994" y="357441"/>
                </a:lnTo>
                <a:lnTo>
                  <a:pt x="206470" y="352742"/>
                </a:lnTo>
                <a:lnTo>
                  <a:pt x="176260" y="250555"/>
                </a:lnTo>
                <a:lnTo>
                  <a:pt x="161161" y="207206"/>
                </a:lnTo>
                <a:lnTo>
                  <a:pt x="140049" y="157416"/>
                </a:lnTo>
                <a:lnTo>
                  <a:pt x="113760" y="140652"/>
                </a:lnTo>
                <a:lnTo>
                  <a:pt x="80629" y="143448"/>
                </a:lnTo>
                <a:lnTo>
                  <a:pt x="49339" y="152352"/>
                </a:lnTo>
                <a:lnTo>
                  <a:pt x="22478" y="168709"/>
                </a:lnTo>
                <a:lnTo>
                  <a:pt x="2762" y="193865"/>
                </a:lnTo>
                <a:lnTo>
                  <a:pt x="0" y="207502"/>
                </a:lnTo>
                <a:lnTo>
                  <a:pt x="1428" y="219138"/>
                </a:lnTo>
                <a:lnTo>
                  <a:pt x="5905" y="229727"/>
                </a:lnTo>
                <a:lnTo>
                  <a:pt x="12287" y="240220"/>
                </a:lnTo>
                <a:lnTo>
                  <a:pt x="15716" y="245046"/>
                </a:lnTo>
                <a:lnTo>
                  <a:pt x="21050" y="247459"/>
                </a:lnTo>
                <a:lnTo>
                  <a:pt x="30321" y="247459"/>
                </a:lnTo>
                <a:lnTo>
                  <a:pt x="34258" y="246189"/>
                </a:lnTo>
                <a:lnTo>
                  <a:pt x="37433" y="243522"/>
                </a:lnTo>
                <a:lnTo>
                  <a:pt x="53351" y="231412"/>
                </a:lnTo>
                <a:lnTo>
                  <a:pt x="69437" y="221980"/>
                </a:lnTo>
                <a:lnTo>
                  <a:pt x="84189" y="215858"/>
                </a:lnTo>
                <a:lnTo>
                  <a:pt x="96107" y="213677"/>
                </a:lnTo>
                <a:lnTo>
                  <a:pt x="100806" y="213677"/>
                </a:lnTo>
                <a:lnTo>
                  <a:pt x="104108" y="215201"/>
                </a:lnTo>
                <a:lnTo>
                  <a:pt x="118825" y="261231"/>
                </a:lnTo>
                <a:lnTo>
                  <a:pt x="133130" y="313316"/>
                </a:lnTo>
                <a:lnTo>
                  <a:pt x="147405" y="366682"/>
                </a:lnTo>
                <a:lnTo>
                  <a:pt x="160887" y="413250"/>
                </a:lnTo>
                <a:lnTo>
                  <a:pt x="179268" y="451304"/>
                </a:lnTo>
                <a:lnTo>
                  <a:pt x="220059" y="459930"/>
                </a:lnTo>
                <a:lnTo>
                  <a:pt x="236424" y="458837"/>
                </a:lnTo>
                <a:lnTo>
                  <a:pt x="251539" y="455469"/>
                </a:lnTo>
                <a:lnTo>
                  <a:pt x="263868" y="449697"/>
                </a:lnTo>
                <a:lnTo>
                  <a:pt x="271875" y="441388"/>
                </a:lnTo>
                <a:lnTo>
                  <a:pt x="283813" y="412668"/>
                </a:lnTo>
                <a:lnTo>
                  <a:pt x="28381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339596" y="420624"/>
            <a:ext cx="367665" cy="376555"/>
          </a:xfrm>
          <a:custGeom>
            <a:avLst/>
            <a:gdLst/>
            <a:ahLst/>
            <a:cxnLst/>
            <a:rect l="l" t="t" r="r" b="b"/>
            <a:pathLst>
              <a:path w="367665" h="376555">
                <a:moveTo>
                  <a:pt x="314440" y="0"/>
                </a:moveTo>
                <a:lnTo>
                  <a:pt x="308979" y="0"/>
                </a:lnTo>
                <a:lnTo>
                  <a:pt x="301232" y="0"/>
                </a:lnTo>
                <a:lnTo>
                  <a:pt x="293485" y="3175"/>
                </a:lnTo>
                <a:lnTo>
                  <a:pt x="180841" y="115586"/>
                </a:lnTo>
                <a:lnTo>
                  <a:pt x="139942" y="156829"/>
                </a:lnTo>
                <a:lnTo>
                  <a:pt x="99852" y="198042"/>
                </a:lnTo>
                <a:lnTo>
                  <a:pt x="62634" y="237491"/>
                </a:lnTo>
                <a:lnTo>
                  <a:pt x="30352" y="273444"/>
                </a:lnTo>
                <a:lnTo>
                  <a:pt x="5068" y="304164"/>
                </a:lnTo>
                <a:lnTo>
                  <a:pt x="0" y="327404"/>
                </a:lnTo>
                <a:lnTo>
                  <a:pt x="12719" y="350916"/>
                </a:lnTo>
                <a:lnTo>
                  <a:pt x="35964" y="369119"/>
                </a:lnTo>
                <a:lnTo>
                  <a:pt x="62472" y="376427"/>
                </a:lnTo>
                <a:lnTo>
                  <a:pt x="69165" y="375814"/>
                </a:lnTo>
                <a:lnTo>
                  <a:pt x="75441" y="373903"/>
                </a:lnTo>
                <a:lnTo>
                  <a:pt x="81170" y="370587"/>
                </a:lnTo>
                <a:lnTo>
                  <a:pt x="86221" y="365760"/>
                </a:lnTo>
                <a:lnTo>
                  <a:pt x="110237" y="338351"/>
                </a:lnTo>
                <a:lnTo>
                  <a:pt x="142791" y="303914"/>
                </a:lnTo>
                <a:lnTo>
                  <a:pt x="181072" y="264841"/>
                </a:lnTo>
                <a:lnTo>
                  <a:pt x="302176" y="143696"/>
                </a:lnTo>
                <a:lnTo>
                  <a:pt x="335266" y="109974"/>
                </a:lnTo>
                <a:lnTo>
                  <a:pt x="360033" y="83565"/>
                </a:lnTo>
                <a:lnTo>
                  <a:pt x="365180" y="75630"/>
                </a:lnTo>
                <a:lnTo>
                  <a:pt x="367589" y="66754"/>
                </a:lnTo>
                <a:lnTo>
                  <a:pt x="367141" y="57616"/>
                </a:lnTo>
                <a:lnTo>
                  <a:pt x="345713" y="24082"/>
                </a:lnTo>
                <a:lnTo>
                  <a:pt x="319774" y="1524"/>
                </a:lnTo>
                <a:lnTo>
                  <a:pt x="314440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70578" y="402336"/>
            <a:ext cx="85522" cy="94487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954626" y="0"/>
            <a:ext cx="406400" cy="365760"/>
          </a:xfrm>
          <a:custGeom>
            <a:avLst/>
            <a:gdLst/>
            <a:ahLst/>
            <a:cxnLst/>
            <a:rect l="l" t="t" r="r" b="b"/>
            <a:pathLst>
              <a:path w="406400" h="365760">
                <a:moveTo>
                  <a:pt x="298594" y="0"/>
                </a:moveTo>
                <a:lnTo>
                  <a:pt x="294530" y="0"/>
                </a:lnTo>
                <a:lnTo>
                  <a:pt x="287799" y="0"/>
                </a:lnTo>
                <a:lnTo>
                  <a:pt x="281195" y="2666"/>
                </a:lnTo>
                <a:lnTo>
                  <a:pt x="242127" y="44100"/>
                </a:lnTo>
                <a:lnTo>
                  <a:pt x="211345" y="82041"/>
                </a:lnTo>
                <a:lnTo>
                  <a:pt x="206519" y="89026"/>
                </a:lnTo>
                <a:lnTo>
                  <a:pt x="198645" y="92837"/>
                </a:lnTo>
                <a:lnTo>
                  <a:pt x="185564" y="92837"/>
                </a:lnTo>
                <a:lnTo>
                  <a:pt x="180357" y="91312"/>
                </a:lnTo>
                <a:lnTo>
                  <a:pt x="154096" y="72882"/>
                </a:lnTo>
                <a:lnTo>
                  <a:pt x="129589" y="56387"/>
                </a:lnTo>
                <a:lnTo>
                  <a:pt x="104082" y="39703"/>
                </a:lnTo>
                <a:lnTo>
                  <a:pt x="75074" y="21209"/>
                </a:lnTo>
                <a:lnTo>
                  <a:pt x="70375" y="19938"/>
                </a:lnTo>
                <a:lnTo>
                  <a:pt x="58691" y="19938"/>
                </a:lnTo>
                <a:lnTo>
                  <a:pt x="19909" y="62039"/>
                </a:lnTo>
                <a:lnTo>
                  <a:pt x="1287" y="96392"/>
                </a:lnTo>
                <a:lnTo>
                  <a:pt x="0" y="104374"/>
                </a:lnTo>
                <a:lnTo>
                  <a:pt x="1462" y="112236"/>
                </a:lnTo>
                <a:lnTo>
                  <a:pt x="5377" y="119288"/>
                </a:lnTo>
                <a:lnTo>
                  <a:pt x="11447" y="124840"/>
                </a:lnTo>
                <a:lnTo>
                  <a:pt x="43062" y="142942"/>
                </a:lnTo>
                <a:lnTo>
                  <a:pt x="79392" y="161544"/>
                </a:lnTo>
                <a:lnTo>
                  <a:pt x="111246" y="178526"/>
                </a:lnTo>
                <a:lnTo>
                  <a:pt x="129430" y="191770"/>
                </a:lnTo>
                <a:lnTo>
                  <a:pt x="120231" y="215620"/>
                </a:lnTo>
                <a:lnTo>
                  <a:pt x="92696" y="258746"/>
                </a:lnTo>
                <a:lnTo>
                  <a:pt x="64922" y="302801"/>
                </a:lnTo>
                <a:lnTo>
                  <a:pt x="55008" y="329438"/>
                </a:lnTo>
                <a:lnTo>
                  <a:pt x="64279" y="340151"/>
                </a:lnTo>
                <a:lnTo>
                  <a:pt x="80599" y="349996"/>
                </a:lnTo>
                <a:lnTo>
                  <a:pt x="100443" y="358388"/>
                </a:lnTo>
                <a:lnTo>
                  <a:pt x="122572" y="365378"/>
                </a:lnTo>
                <a:lnTo>
                  <a:pt x="124985" y="365760"/>
                </a:lnTo>
                <a:lnTo>
                  <a:pt x="127271" y="365760"/>
                </a:lnTo>
                <a:lnTo>
                  <a:pt x="162609" y="328120"/>
                </a:lnTo>
                <a:lnTo>
                  <a:pt x="175627" y="306260"/>
                </a:lnTo>
                <a:lnTo>
                  <a:pt x="188596" y="286210"/>
                </a:lnTo>
                <a:lnTo>
                  <a:pt x="201185" y="267970"/>
                </a:lnTo>
                <a:lnTo>
                  <a:pt x="206138" y="261112"/>
                </a:lnTo>
                <a:lnTo>
                  <a:pt x="213885" y="257428"/>
                </a:lnTo>
                <a:lnTo>
                  <a:pt x="227601" y="257428"/>
                </a:lnTo>
                <a:lnTo>
                  <a:pt x="233316" y="259334"/>
                </a:lnTo>
                <a:lnTo>
                  <a:pt x="238269" y="263271"/>
                </a:lnTo>
                <a:lnTo>
                  <a:pt x="260040" y="281680"/>
                </a:lnTo>
                <a:lnTo>
                  <a:pt x="282322" y="300053"/>
                </a:lnTo>
                <a:lnTo>
                  <a:pt x="305153" y="317117"/>
                </a:lnTo>
                <a:lnTo>
                  <a:pt x="332122" y="333628"/>
                </a:lnTo>
                <a:lnTo>
                  <a:pt x="336059" y="334517"/>
                </a:lnTo>
                <a:lnTo>
                  <a:pt x="347362" y="334517"/>
                </a:lnTo>
                <a:lnTo>
                  <a:pt x="381017" y="299450"/>
                </a:lnTo>
                <a:lnTo>
                  <a:pt x="405586" y="263132"/>
                </a:lnTo>
                <a:lnTo>
                  <a:pt x="406052" y="254190"/>
                </a:lnTo>
                <a:lnTo>
                  <a:pt x="403399" y="245629"/>
                </a:lnTo>
                <a:lnTo>
                  <a:pt x="352077" y="203215"/>
                </a:lnTo>
                <a:lnTo>
                  <a:pt x="301134" y="170814"/>
                </a:lnTo>
                <a:lnTo>
                  <a:pt x="292604" y="163028"/>
                </a:lnTo>
                <a:lnTo>
                  <a:pt x="288514" y="152812"/>
                </a:lnTo>
                <a:lnTo>
                  <a:pt x="289115" y="141882"/>
                </a:lnTo>
                <a:lnTo>
                  <a:pt x="294657" y="131952"/>
                </a:lnTo>
                <a:lnTo>
                  <a:pt x="341127" y="82143"/>
                </a:lnTo>
                <a:lnTo>
                  <a:pt x="355363" y="65786"/>
                </a:lnTo>
                <a:lnTo>
                  <a:pt x="360277" y="56626"/>
                </a:lnTo>
                <a:lnTo>
                  <a:pt x="361047" y="46609"/>
                </a:lnTo>
                <a:lnTo>
                  <a:pt x="357864" y="37068"/>
                </a:lnTo>
                <a:lnTo>
                  <a:pt x="350918" y="29337"/>
                </a:lnTo>
                <a:lnTo>
                  <a:pt x="340260" y="22159"/>
                </a:lnTo>
                <a:lnTo>
                  <a:pt x="329376" y="15636"/>
                </a:lnTo>
                <a:lnTo>
                  <a:pt x="302785" y="1015"/>
                </a:lnTo>
                <a:lnTo>
                  <a:pt x="29859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862316" y="22859"/>
            <a:ext cx="539750" cy="467995"/>
          </a:xfrm>
          <a:custGeom>
            <a:avLst/>
            <a:gdLst/>
            <a:ahLst/>
            <a:cxnLst/>
            <a:rect l="l" t="t" r="r" b="b"/>
            <a:pathLst>
              <a:path w="539750" h="467995">
                <a:moveTo>
                  <a:pt x="437062" y="47"/>
                </a:moveTo>
                <a:lnTo>
                  <a:pt x="376864" y="444"/>
                </a:lnTo>
                <a:lnTo>
                  <a:pt x="334377" y="1936"/>
                </a:lnTo>
                <a:lnTo>
                  <a:pt x="278512" y="9016"/>
                </a:lnTo>
                <a:lnTo>
                  <a:pt x="259727" y="60232"/>
                </a:lnTo>
                <a:lnTo>
                  <a:pt x="252643" y="110017"/>
                </a:lnTo>
                <a:lnTo>
                  <a:pt x="246291" y="169582"/>
                </a:lnTo>
                <a:lnTo>
                  <a:pt x="240063" y="234171"/>
                </a:lnTo>
                <a:lnTo>
                  <a:pt x="233352" y="299032"/>
                </a:lnTo>
                <a:lnTo>
                  <a:pt x="224791" y="364743"/>
                </a:lnTo>
                <a:lnTo>
                  <a:pt x="220219" y="367664"/>
                </a:lnTo>
                <a:lnTo>
                  <a:pt x="211710" y="367664"/>
                </a:lnTo>
                <a:lnTo>
                  <a:pt x="207773" y="365378"/>
                </a:lnTo>
                <a:lnTo>
                  <a:pt x="176103" y="258492"/>
                </a:lnTo>
                <a:lnTo>
                  <a:pt x="161103" y="215143"/>
                </a:lnTo>
                <a:lnTo>
                  <a:pt x="140209" y="165353"/>
                </a:lnTo>
                <a:lnTo>
                  <a:pt x="113412" y="148589"/>
                </a:lnTo>
                <a:lnTo>
                  <a:pt x="80484" y="151385"/>
                </a:lnTo>
                <a:lnTo>
                  <a:pt x="49246" y="160289"/>
                </a:lnTo>
                <a:lnTo>
                  <a:pt x="22437" y="176647"/>
                </a:lnTo>
                <a:lnTo>
                  <a:pt x="2795" y="201802"/>
                </a:lnTo>
                <a:lnTo>
                  <a:pt x="0" y="215439"/>
                </a:lnTo>
                <a:lnTo>
                  <a:pt x="1478" y="227075"/>
                </a:lnTo>
                <a:lnTo>
                  <a:pt x="6028" y="237664"/>
                </a:lnTo>
                <a:lnTo>
                  <a:pt x="12447" y="248157"/>
                </a:lnTo>
                <a:lnTo>
                  <a:pt x="15749" y="252984"/>
                </a:lnTo>
                <a:lnTo>
                  <a:pt x="20956" y="255397"/>
                </a:lnTo>
                <a:lnTo>
                  <a:pt x="30100" y="255397"/>
                </a:lnTo>
                <a:lnTo>
                  <a:pt x="34037" y="254126"/>
                </a:lnTo>
                <a:lnTo>
                  <a:pt x="53314" y="239349"/>
                </a:lnTo>
                <a:lnTo>
                  <a:pt x="69407" y="229917"/>
                </a:lnTo>
                <a:lnTo>
                  <a:pt x="84167" y="223795"/>
                </a:lnTo>
                <a:lnTo>
                  <a:pt x="96140" y="221614"/>
                </a:lnTo>
                <a:lnTo>
                  <a:pt x="100839" y="221614"/>
                </a:lnTo>
                <a:lnTo>
                  <a:pt x="118900" y="269168"/>
                </a:lnTo>
                <a:lnTo>
                  <a:pt x="133126" y="321254"/>
                </a:lnTo>
                <a:lnTo>
                  <a:pt x="147364" y="374619"/>
                </a:lnTo>
                <a:lnTo>
                  <a:pt x="160889" y="421187"/>
                </a:lnTo>
                <a:lnTo>
                  <a:pt x="179282" y="459241"/>
                </a:lnTo>
                <a:lnTo>
                  <a:pt x="219965" y="467867"/>
                </a:lnTo>
                <a:lnTo>
                  <a:pt x="236329" y="466774"/>
                </a:lnTo>
                <a:lnTo>
                  <a:pt x="271654" y="449325"/>
                </a:lnTo>
                <a:lnTo>
                  <a:pt x="288559" y="408737"/>
                </a:lnTo>
                <a:lnTo>
                  <a:pt x="300927" y="359808"/>
                </a:lnTo>
                <a:lnTo>
                  <a:pt x="310023" y="305334"/>
                </a:lnTo>
                <a:lnTo>
                  <a:pt x="317111" y="248110"/>
                </a:lnTo>
                <a:lnTo>
                  <a:pt x="323454" y="190930"/>
                </a:lnTo>
                <a:lnTo>
                  <a:pt x="330317" y="136590"/>
                </a:lnTo>
                <a:lnTo>
                  <a:pt x="338964" y="87884"/>
                </a:lnTo>
                <a:lnTo>
                  <a:pt x="368428" y="63373"/>
                </a:lnTo>
                <a:lnTo>
                  <a:pt x="438405" y="61467"/>
                </a:lnTo>
                <a:lnTo>
                  <a:pt x="448571" y="67393"/>
                </a:lnTo>
                <a:lnTo>
                  <a:pt x="456106" y="76676"/>
                </a:lnTo>
                <a:lnTo>
                  <a:pt x="461426" y="87721"/>
                </a:lnTo>
                <a:lnTo>
                  <a:pt x="464948" y="98932"/>
                </a:lnTo>
                <a:lnTo>
                  <a:pt x="468104" y="105898"/>
                </a:lnTo>
                <a:lnTo>
                  <a:pt x="473235" y="111315"/>
                </a:lnTo>
                <a:lnTo>
                  <a:pt x="479843" y="114827"/>
                </a:lnTo>
                <a:lnTo>
                  <a:pt x="488570" y="116077"/>
                </a:lnTo>
                <a:lnTo>
                  <a:pt x="517907" y="114426"/>
                </a:lnTo>
                <a:lnTo>
                  <a:pt x="527105" y="111904"/>
                </a:lnTo>
                <a:lnTo>
                  <a:pt x="534338" y="106251"/>
                </a:lnTo>
                <a:lnTo>
                  <a:pt x="538785" y="98335"/>
                </a:lnTo>
                <a:lnTo>
                  <a:pt x="539624" y="89026"/>
                </a:lnTo>
                <a:lnTo>
                  <a:pt x="536785" y="72481"/>
                </a:lnTo>
                <a:lnTo>
                  <a:pt x="522479" y="30225"/>
                </a:lnTo>
                <a:lnTo>
                  <a:pt x="492119" y="3097"/>
                </a:lnTo>
                <a:lnTo>
                  <a:pt x="478156" y="762"/>
                </a:lnTo>
                <a:lnTo>
                  <a:pt x="437062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454969" y="3151632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19">
                <a:moveTo>
                  <a:pt x="281360" y="0"/>
                </a:moveTo>
                <a:lnTo>
                  <a:pt x="258137" y="2041"/>
                </a:lnTo>
                <a:lnTo>
                  <a:pt x="230989" y="3159"/>
                </a:lnTo>
                <a:lnTo>
                  <a:pt x="199530" y="3681"/>
                </a:lnTo>
                <a:lnTo>
                  <a:pt x="72052" y="3742"/>
                </a:lnTo>
                <a:lnTo>
                  <a:pt x="52220" y="3968"/>
                </a:lnTo>
                <a:lnTo>
                  <a:pt x="9898" y="10874"/>
                </a:lnTo>
                <a:lnTo>
                  <a:pt x="87" y="50831"/>
                </a:lnTo>
                <a:lnTo>
                  <a:pt x="0" y="63797"/>
                </a:lnTo>
                <a:lnTo>
                  <a:pt x="1198" y="75692"/>
                </a:lnTo>
                <a:lnTo>
                  <a:pt x="110926" y="96012"/>
                </a:lnTo>
                <a:lnTo>
                  <a:pt x="160615" y="95746"/>
                </a:lnTo>
                <a:lnTo>
                  <a:pt x="209351" y="94646"/>
                </a:lnTo>
                <a:lnTo>
                  <a:pt x="253230" y="92261"/>
                </a:lnTo>
                <a:lnTo>
                  <a:pt x="303399" y="72330"/>
                </a:lnTo>
                <a:lnTo>
                  <a:pt x="306284" y="42259"/>
                </a:lnTo>
                <a:lnTo>
                  <a:pt x="298453" y="13092"/>
                </a:lnTo>
                <a:lnTo>
                  <a:pt x="281360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860187" y="2664269"/>
            <a:ext cx="283845" cy="461645"/>
          </a:xfrm>
          <a:custGeom>
            <a:avLst/>
            <a:gdLst/>
            <a:ahLst/>
            <a:cxnLst/>
            <a:rect l="l" t="t" r="r" b="b"/>
            <a:pathLst>
              <a:path w="283845" h="461644">
                <a:moveTo>
                  <a:pt x="283813" y="0"/>
                </a:moveTo>
                <a:lnTo>
                  <a:pt x="259638" y="52566"/>
                </a:lnTo>
                <a:lnTo>
                  <a:pt x="252556" y="102516"/>
                </a:lnTo>
                <a:lnTo>
                  <a:pt x="246217" y="162257"/>
                </a:lnTo>
                <a:lnTo>
                  <a:pt x="240007" y="227028"/>
                </a:lnTo>
                <a:lnTo>
                  <a:pt x="233312" y="292068"/>
                </a:lnTo>
                <a:lnTo>
                  <a:pt x="224758" y="358203"/>
                </a:lnTo>
                <a:lnTo>
                  <a:pt x="220313" y="361124"/>
                </a:lnTo>
                <a:lnTo>
                  <a:pt x="211931" y="361124"/>
                </a:lnTo>
                <a:lnTo>
                  <a:pt x="207994" y="358711"/>
                </a:lnTo>
                <a:lnTo>
                  <a:pt x="206470" y="354012"/>
                </a:lnTo>
                <a:lnTo>
                  <a:pt x="176260" y="251539"/>
                </a:lnTo>
                <a:lnTo>
                  <a:pt x="161161" y="208155"/>
                </a:lnTo>
                <a:lnTo>
                  <a:pt x="140049" y="158305"/>
                </a:lnTo>
                <a:lnTo>
                  <a:pt x="113633" y="141160"/>
                </a:lnTo>
                <a:lnTo>
                  <a:pt x="80629" y="144071"/>
                </a:lnTo>
                <a:lnTo>
                  <a:pt x="49339" y="153019"/>
                </a:lnTo>
                <a:lnTo>
                  <a:pt x="22478" y="169467"/>
                </a:lnTo>
                <a:lnTo>
                  <a:pt x="2762" y="194881"/>
                </a:lnTo>
                <a:lnTo>
                  <a:pt x="0" y="208460"/>
                </a:lnTo>
                <a:lnTo>
                  <a:pt x="1428" y="220075"/>
                </a:lnTo>
                <a:lnTo>
                  <a:pt x="5905" y="230618"/>
                </a:lnTo>
                <a:lnTo>
                  <a:pt x="12287" y="240982"/>
                </a:lnTo>
                <a:lnTo>
                  <a:pt x="15716" y="245935"/>
                </a:lnTo>
                <a:lnTo>
                  <a:pt x="20923" y="248602"/>
                </a:lnTo>
                <a:lnTo>
                  <a:pt x="30194" y="248602"/>
                </a:lnTo>
                <a:lnTo>
                  <a:pt x="34131" y="247205"/>
                </a:lnTo>
                <a:lnTo>
                  <a:pt x="37433" y="244411"/>
                </a:lnTo>
                <a:lnTo>
                  <a:pt x="53278" y="232247"/>
                </a:lnTo>
                <a:lnTo>
                  <a:pt x="69326" y="222821"/>
                </a:lnTo>
                <a:lnTo>
                  <a:pt x="84064" y="216729"/>
                </a:lnTo>
                <a:lnTo>
                  <a:pt x="95980" y="214566"/>
                </a:lnTo>
                <a:lnTo>
                  <a:pt x="100806" y="214566"/>
                </a:lnTo>
                <a:lnTo>
                  <a:pt x="104108" y="216090"/>
                </a:lnTo>
                <a:lnTo>
                  <a:pt x="118825" y="262321"/>
                </a:lnTo>
                <a:lnTo>
                  <a:pt x="133130" y="314565"/>
                </a:lnTo>
                <a:lnTo>
                  <a:pt x="147405" y="368064"/>
                </a:lnTo>
                <a:lnTo>
                  <a:pt x="160887" y="414761"/>
                </a:lnTo>
                <a:lnTo>
                  <a:pt x="179246" y="452882"/>
                </a:lnTo>
                <a:lnTo>
                  <a:pt x="219805" y="461454"/>
                </a:lnTo>
                <a:lnTo>
                  <a:pt x="236263" y="460359"/>
                </a:lnTo>
                <a:lnTo>
                  <a:pt x="251460" y="456977"/>
                </a:lnTo>
                <a:lnTo>
                  <a:pt x="263846" y="451167"/>
                </a:lnTo>
                <a:lnTo>
                  <a:pt x="271875" y="442785"/>
                </a:lnTo>
                <a:lnTo>
                  <a:pt x="283813" y="413987"/>
                </a:lnTo>
                <a:lnTo>
                  <a:pt x="28381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66617" y="509396"/>
            <a:ext cx="2810764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674EA7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0193" y="2488768"/>
            <a:ext cx="7163612" cy="1246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51C7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5.png"/><Relationship Id="rId18" Type="http://schemas.openxmlformats.org/officeDocument/2006/relationships/image" Target="../media/image55.png"/><Relationship Id="rId26" Type="http://schemas.openxmlformats.org/officeDocument/2006/relationships/image" Target="../media/image9.png"/><Relationship Id="rId3" Type="http://schemas.openxmlformats.org/officeDocument/2006/relationships/image" Target="../media/image32.png"/><Relationship Id="rId21" Type="http://schemas.openxmlformats.org/officeDocument/2006/relationships/image" Target="../media/image57.png"/><Relationship Id="rId7" Type="http://schemas.openxmlformats.org/officeDocument/2006/relationships/image" Target="../media/image36.png"/><Relationship Id="rId12" Type="http://schemas.openxmlformats.org/officeDocument/2006/relationships/image" Target="../media/image21.png"/><Relationship Id="rId17" Type="http://schemas.openxmlformats.org/officeDocument/2006/relationships/image" Target="../media/image54.png"/><Relationship Id="rId25" Type="http://schemas.openxmlformats.org/officeDocument/2006/relationships/image" Target="../media/image8.png"/><Relationship Id="rId2" Type="http://schemas.openxmlformats.org/officeDocument/2006/relationships/image" Target="../media/image30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24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1.png"/><Relationship Id="rId23" Type="http://schemas.openxmlformats.org/officeDocument/2006/relationships/image" Target="../media/image4.png"/><Relationship Id="rId28" Type="http://schemas.openxmlformats.org/officeDocument/2006/relationships/image" Target="../media/image15.png"/><Relationship Id="rId10" Type="http://schemas.openxmlformats.org/officeDocument/2006/relationships/image" Target="../media/image43.png"/><Relationship Id="rId19" Type="http://schemas.openxmlformats.org/officeDocument/2006/relationships/image" Target="../media/image22.png"/><Relationship Id="rId4" Type="http://schemas.openxmlformats.org/officeDocument/2006/relationships/image" Target="../media/image33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2.png"/><Relationship Id="rId27" Type="http://schemas.openxmlformats.org/officeDocument/2006/relationships/image" Target="../media/image14.png"/><Relationship Id="rId30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26" Type="http://schemas.openxmlformats.org/officeDocument/2006/relationships/image" Target="../media/image46.png"/><Relationship Id="rId39" Type="http://schemas.openxmlformats.org/officeDocument/2006/relationships/image" Target="../media/image56.png"/><Relationship Id="rId21" Type="http://schemas.openxmlformats.org/officeDocument/2006/relationships/image" Target="../media/image42.png"/><Relationship Id="rId34" Type="http://schemas.openxmlformats.org/officeDocument/2006/relationships/image" Target="../media/image53.png"/><Relationship Id="rId42" Type="http://schemas.openxmlformats.org/officeDocument/2006/relationships/image" Target="../media/image59.png"/><Relationship Id="rId47" Type="http://schemas.openxmlformats.org/officeDocument/2006/relationships/image" Target="../media/image7.png"/><Relationship Id="rId50" Type="http://schemas.openxmlformats.org/officeDocument/2006/relationships/image" Target="../media/image10.png"/><Relationship Id="rId55" Type="http://schemas.openxmlformats.org/officeDocument/2006/relationships/image" Target="../media/image15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5" Type="http://schemas.openxmlformats.org/officeDocument/2006/relationships/image" Target="../media/image45.png"/><Relationship Id="rId33" Type="http://schemas.openxmlformats.org/officeDocument/2006/relationships/image" Target="../media/image52.png"/><Relationship Id="rId38" Type="http://schemas.openxmlformats.org/officeDocument/2006/relationships/image" Target="../media/image2.png"/><Relationship Id="rId46" Type="http://schemas.openxmlformats.org/officeDocument/2006/relationships/image" Target="../media/image23.png"/><Relationship Id="rId2" Type="http://schemas.openxmlformats.org/officeDocument/2006/relationships/image" Target="../media/image25.png"/><Relationship Id="rId16" Type="http://schemas.openxmlformats.org/officeDocument/2006/relationships/image" Target="../media/image3.png"/><Relationship Id="rId20" Type="http://schemas.openxmlformats.org/officeDocument/2006/relationships/image" Target="../media/image41.png"/><Relationship Id="rId29" Type="http://schemas.openxmlformats.org/officeDocument/2006/relationships/image" Target="../media/image48.png"/><Relationship Id="rId41" Type="http://schemas.openxmlformats.org/officeDocument/2006/relationships/image" Target="../media/image58.png"/><Relationship Id="rId5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20.png"/><Relationship Id="rId24" Type="http://schemas.openxmlformats.org/officeDocument/2006/relationships/image" Target="../media/image21.png"/><Relationship Id="rId32" Type="http://schemas.openxmlformats.org/officeDocument/2006/relationships/image" Target="../media/image51.png"/><Relationship Id="rId37" Type="http://schemas.openxmlformats.org/officeDocument/2006/relationships/image" Target="../media/image22.png"/><Relationship Id="rId40" Type="http://schemas.openxmlformats.org/officeDocument/2006/relationships/image" Target="../media/image57.png"/><Relationship Id="rId45" Type="http://schemas.openxmlformats.org/officeDocument/2006/relationships/image" Target="../media/image5.png"/><Relationship Id="rId53" Type="http://schemas.openxmlformats.org/officeDocument/2006/relationships/image" Target="../media/image13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23" Type="http://schemas.openxmlformats.org/officeDocument/2006/relationships/image" Target="../media/image44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49" Type="http://schemas.openxmlformats.org/officeDocument/2006/relationships/image" Target="../media/image9.png"/><Relationship Id="rId10" Type="http://schemas.openxmlformats.org/officeDocument/2006/relationships/image" Target="../media/image33.png"/><Relationship Id="rId19" Type="http://schemas.openxmlformats.org/officeDocument/2006/relationships/image" Target="../media/image40.png"/><Relationship Id="rId31" Type="http://schemas.openxmlformats.org/officeDocument/2006/relationships/image" Target="../media/image50.png"/><Relationship Id="rId44" Type="http://schemas.openxmlformats.org/officeDocument/2006/relationships/image" Target="../media/image4.png"/><Relationship Id="rId52" Type="http://schemas.openxmlformats.org/officeDocument/2006/relationships/image" Target="../media/image1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Relationship Id="rId22" Type="http://schemas.openxmlformats.org/officeDocument/2006/relationships/image" Target="../media/image43.png"/><Relationship Id="rId27" Type="http://schemas.openxmlformats.org/officeDocument/2006/relationships/image" Target="../media/image1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image" Target="../media/image60.png"/><Relationship Id="rId48" Type="http://schemas.openxmlformats.org/officeDocument/2006/relationships/image" Target="../media/image8.png"/><Relationship Id="rId56" Type="http://schemas.openxmlformats.org/officeDocument/2006/relationships/image" Target="../media/image16.png"/><Relationship Id="rId8" Type="http://schemas.openxmlformats.org/officeDocument/2006/relationships/image" Target="../media/image31.png"/><Relationship Id="rId51" Type="http://schemas.openxmlformats.org/officeDocument/2006/relationships/image" Target="../media/image11.png"/><Relationship Id="rId3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59.png"/><Relationship Id="rId12" Type="http://schemas.openxmlformats.org/officeDocument/2006/relationships/image" Target="../media/image76.png"/><Relationship Id="rId17" Type="http://schemas.openxmlformats.org/officeDocument/2006/relationships/image" Target="../media/image11.png"/><Relationship Id="rId25" Type="http://schemas.openxmlformats.org/officeDocument/2006/relationships/image" Target="../media/image79.png"/><Relationship Id="rId2" Type="http://schemas.openxmlformats.org/officeDocument/2006/relationships/image" Target="../media/image75.pn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23.png"/><Relationship Id="rId24" Type="http://schemas.openxmlformats.org/officeDocument/2006/relationships/image" Target="../media/image78.png"/><Relationship Id="rId5" Type="http://schemas.openxmlformats.org/officeDocument/2006/relationships/image" Target="../media/image38.png"/><Relationship Id="rId15" Type="http://schemas.openxmlformats.org/officeDocument/2006/relationships/image" Target="../media/image9.png"/><Relationship Id="rId23" Type="http://schemas.openxmlformats.org/officeDocument/2006/relationships/image" Target="../media/image77.png"/><Relationship Id="rId10" Type="http://schemas.openxmlformats.org/officeDocument/2006/relationships/image" Target="../media/image5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4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26" Type="http://schemas.openxmlformats.org/officeDocument/2006/relationships/image" Target="../media/image46.png"/><Relationship Id="rId39" Type="http://schemas.openxmlformats.org/officeDocument/2006/relationships/image" Target="../media/image56.png"/><Relationship Id="rId21" Type="http://schemas.openxmlformats.org/officeDocument/2006/relationships/image" Target="../media/image42.png"/><Relationship Id="rId34" Type="http://schemas.openxmlformats.org/officeDocument/2006/relationships/image" Target="../media/image53.png"/><Relationship Id="rId42" Type="http://schemas.openxmlformats.org/officeDocument/2006/relationships/image" Target="../media/image59.png"/><Relationship Id="rId47" Type="http://schemas.openxmlformats.org/officeDocument/2006/relationships/image" Target="../media/image7.png"/><Relationship Id="rId50" Type="http://schemas.openxmlformats.org/officeDocument/2006/relationships/image" Target="../media/image10.png"/><Relationship Id="rId55" Type="http://schemas.openxmlformats.org/officeDocument/2006/relationships/image" Target="../media/image15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5" Type="http://schemas.openxmlformats.org/officeDocument/2006/relationships/image" Target="../media/image45.png"/><Relationship Id="rId33" Type="http://schemas.openxmlformats.org/officeDocument/2006/relationships/image" Target="../media/image52.png"/><Relationship Id="rId38" Type="http://schemas.openxmlformats.org/officeDocument/2006/relationships/image" Target="../media/image2.png"/><Relationship Id="rId46" Type="http://schemas.openxmlformats.org/officeDocument/2006/relationships/image" Target="../media/image23.png"/><Relationship Id="rId2" Type="http://schemas.openxmlformats.org/officeDocument/2006/relationships/image" Target="../media/image25.png"/><Relationship Id="rId16" Type="http://schemas.openxmlformats.org/officeDocument/2006/relationships/image" Target="../media/image3.png"/><Relationship Id="rId20" Type="http://schemas.openxmlformats.org/officeDocument/2006/relationships/image" Target="../media/image41.png"/><Relationship Id="rId29" Type="http://schemas.openxmlformats.org/officeDocument/2006/relationships/image" Target="../media/image48.png"/><Relationship Id="rId41" Type="http://schemas.openxmlformats.org/officeDocument/2006/relationships/image" Target="../media/image58.png"/><Relationship Id="rId5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20.png"/><Relationship Id="rId24" Type="http://schemas.openxmlformats.org/officeDocument/2006/relationships/image" Target="../media/image21.png"/><Relationship Id="rId32" Type="http://schemas.openxmlformats.org/officeDocument/2006/relationships/image" Target="../media/image51.png"/><Relationship Id="rId37" Type="http://schemas.openxmlformats.org/officeDocument/2006/relationships/image" Target="../media/image22.png"/><Relationship Id="rId40" Type="http://schemas.openxmlformats.org/officeDocument/2006/relationships/image" Target="../media/image57.png"/><Relationship Id="rId45" Type="http://schemas.openxmlformats.org/officeDocument/2006/relationships/image" Target="../media/image5.png"/><Relationship Id="rId53" Type="http://schemas.openxmlformats.org/officeDocument/2006/relationships/image" Target="../media/image13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23" Type="http://schemas.openxmlformats.org/officeDocument/2006/relationships/image" Target="../media/image44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49" Type="http://schemas.openxmlformats.org/officeDocument/2006/relationships/image" Target="../media/image9.png"/><Relationship Id="rId10" Type="http://schemas.openxmlformats.org/officeDocument/2006/relationships/image" Target="../media/image33.png"/><Relationship Id="rId19" Type="http://schemas.openxmlformats.org/officeDocument/2006/relationships/image" Target="../media/image40.png"/><Relationship Id="rId31" Type="http://schemas.openxmlformats.org/officeDocument/2006/relationships/image" Target="../media/image50.png"/><Relationship Id="rId44" Type="http://schemas.openxmlformats.org/officeDocument/2006/relationships/image" Target="../media/image4.png"/><Relationship Id="rId52" Type="http://schemas.openxmlformats.org/officeDocument/2006/relationships/image" Target="../media/image1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Relationship Id="rId22" Type="http://schemas.openxmlformats.org/officeDocument/2006/relationships/image" Target="../media/image43.png"/><Relationship Id="rId27" Type="http://schemas.openxmlformats.org/officeDocument/2006/relationships/image" Target="../media/image1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image" Target="../media/image60.png"/><Relationship Id="rId48" Type="http://schemas.openxmlformats.org/officeDocument/2006/relationships/image" Target="../media/image8.png"/><Relationship Id="rId56" Type="http://schemas.openxmlformats.org/officeDocument/2006/relationships/image" Target="../media/image16.png"/><Relationship Id="rId8" Type="http://schemas.openxmlformats.org/officeDocument/2006/relationships/image" Target="../media/image31.png"/><Relationship Id="rId51" Type="http://schemas.openxmlformats.org/officeDocument/2006/relationships/image" Target="../media/image11.png"/><Relationship Id="rId3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26" Type="http://schemas.openxmlformats.org/officeDocument/2006/relationships/image" Target="../media/image46.png"/><Relationship Id="rId39" Type="http://schemas.openxmlformats.org/officeDocument/2006/relationships/image" Target="../media/image4.png"/><Relationship Id="rId3" Type="http://schemas.openxmlformats.org/officeDocument/2006/relationships/image" Target="../media/image26.png"/><Relationship Id="rId21" Type="http://schemas.openxmlformats.org/officeDocument/2006/relationships/image" Target="../media/image42.png"/><Relationship Id="rId34" Type="http://schemas.openxmlformats.org/officeDocument/2006/relationships/image" Target="../media/image54.png"/><Relationship Id="rId42" Type="http://schemas.openxmlformats.org/officeDocument/2006/relationships/image" Target="../media/image10.png"/><Relationship Id="rId47" Type="http://schemas.openxmlformats.org/officeDocument/2006/relationships/image" Target="../media/image63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38" Type="http://schemas.openxmlformats.org/officeDocument/2006/relationships/image" Target="../media/image58.png"/><Relationship Id="rId46" Type="http://schemas.openxmlformats.org/officeDocument/2006/relationships/image" Target="../media/image62.png"/><Relationship Id="rId2" Type="http://schemas.openxmlformats.org/officeDocument/2006/relationships/image" Target="../media/image25.png"/><Relationship Id="rId16" Type="http://schemas.openxmlformats.org/officeDocument/2006/relationships/image" Target="../media/image3.png"/><Relationship Id="rId20" Type="http://schemas.openxmlformats.org/officeDocument/2006/relationships/image" Target="../media/image41.png"/><Relationship Id="rId29" Type="http://schemas.openxmlformats.org/officeDocument/2006/relationships/image" Target="../media/image49.png"/><Relationship Id="rId41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20.png"/><Relationship Id="rId24" Type="http://schemas.openxmlformats.org/officeDocument/2006/relationships/image" Target="../media/image21.png"/><Relationship Id="rId32" Type="http://schemas.openxmlformats.org/officeDocument/2006/relationships/image" Target="../media/image52.png"/><Relationship Id="rId37" Type="http://schemas.openxmlformats.org/officeDocument/2006/relationships/image" Target="../media/image2.png"/><Relationship Id="rId40" Type="http://schemas.openxmlformats.org/officeDocument/2006/relationships/image" Target="../media/image5.png"/><Relationship Id="rId45" Type="http://schemas.openxmlformats.org/officeDocument/2006/relationships/image" Target="../media/image16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23" Type="http://schemas.openxmlformats.org/officeDocument/2006/relationships/image" Target="../media/image44.png"/><Relationship Id="rId28" Type="http://schemas.openxmlformats.org/officeDocument/2006/relationships/image" Target="../media/image48.png"/><Relationship Id="rId36" Type="http://schemas.openxmlformats.org/officeDocument/2006/relationships/image" Target="../media/image22.png"/><Relationship Id="rId10" Type="http://schemas.openxmlformats.org/officeDocument/2006/relationships/image" Target="../media/image33.png"/><Relationship Id="rId19" Type="http://schemas.openxmlformats.org/officeDocument/2006/relationships/image" Target="../media/image40.png"/><Relationship Id="rId31" Type="http://schemas.openxmlformats.org/officeDocument/2006/relationships/image" Target="../media/image51.png"/><Relationship Id="rId44" Type="http://schemas.openxmlformats.org/officeDocument/2006/relationships/image" Target="../media/image61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Relationship Id="rId22" Type="http://schemas.openxmlformats.org/officeDocument/2006/relationships/image" Target="../media/image43.png"/><Relationship Id="rId27" Type="http://schemas.openxmlformats.org/officeDocument/2006/relationships/image" Target="../media/image1.png"/><Relationship Id="rId30" Type="http://schemas.openxmlformats.org/officeDocument/2006/relationships/image" Target="../media/image50.png"/><Relationship Id="rId35" Type="http://schemas.openxmlformats.org/officeDocument/2006/relationships/image" Target="../media/image55.png"/><Relationship Id="rId43" Type="http://schemas.openxmlformats.org/officeDocument/2006/relationships/image" Target="../media/image11.png"/><Relationship Id="rId48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5.png"/><Relationship Id="rId39" Type="http://schemas.openxmlformats.org/officeDocument/2006/relationships/image" Target="../media/image10.png"/><Relationship Id="rId3" Type="http://schemas.openxmlformats.org/officeDocument/2006/relationships/image" Target="../media/image29.png"/><Relationship Id="rId21" Type="http://schemas.openxmlformats.org/officeDocument/2006/relationships/image" Target="../media/image55.png"/><Relationship Id="rId34" Type="http://schemas.openxmlformats.org/officeDocument/2006/relationships/image" Target="../media/image5.png"/><Relationship Id="rId42" Type="http://schemas.openxmlformats.org/officeDocument/2006/relationships/image" Target="../media/image13.png"/><Relationship Id="rId7" Type="http://schemas.openxmlformats.org/officeDocument/2006/relationships/image" Target="../media/image43.png"/><Relationship Id="rId12" Type="http://schemas.openxmlformats.org/officeDocument/2006/relationships/image" Target="../media/image1.png"/><Relationship Id="rId17" Type="http://schemas.openxmlformats.org/officeDocument/2006/relationships/image" Target="../media/image51.png"/><Relationship Id="rId25" Type="http://schemas.openxmlformats.org/officeDocument/2006/relationships/image" Target="../media/image57.png"/><Relationship Id="rId33" Type="http://schemas.openxmlformats.org/officeDocument/2006/relationships/image" Target="../media/image66.png"/><Relationship Id="rId38" Type="http://schemas.openxmlformats.org/officeDocument/2006/relationships/image" Target="../media/image9.png"/><Relationship Id="rId2" Type="http://schemas.openxmlformats.org/officeDocument/2006/relationships/image" Target="../media/image28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58.png"/><Relationship Id="rId41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24" Type="http://schemas.openxmlformats.org/officeDocument/2006/relationships/image" Target="../media/image56.png"/><Relationship Id="rId32" Type="http://schemas.openxmlformats.org/officeDocument/2006/relationships/image" Target="../media/image4.png"/><Relationship Id="rId37" Type="http://schemas.openxmlformats.org/officeDocument/2006/relationships/image" Target="../media/image8.png"/><Relationship Id="rId40" Type="http://schemas.openxmlformats.org/officeDocument/2006/relationships/image" Target="../media/image11.png"/><Relationship Id="rId45" Type="http://schemas.openxmlformats.org/officeDocument/2006/relationships/image" Target="../media/image16.png"/><Relationship Id="rId5" Type="http://schemas.openxmlformats.org/officeDocument/2006/relationships/image" Target="../media/image41.png"/><Relationship Id="rId15" Type="http://schemas.openxmlformats.org/officeDocument/2006/relationships/image" Target="../media/image49.png"/><Relationship Id="rId23" Type="http://schemas.openxmlformats.org/officeDocument/2006/relationships/image" Target="../media/image2.png"/><Relationship Id="rId28" Type="http://schemas.openxmlformats.org/officeDocument/2006/relationships/image" Target="../media/image38.png"/><Relationship Id="rId36" Type="http://schemas.openxmlformats.org/officeDocument/2006/relationships/image" Target="../media/image7.png"/><Relationship Id="rId10" Type="http://schemas.openxmlformats.org/officeDocument/2006/relationships/image" Target="../media/image45.png"/><Relationship Id="rId19" Type="http://schemas.openxmlformats.org/officeDocument/2006/relationships/image" Target="../media/image53.png"/><Relationship Id="rId31" Type="http://schemas.openxmlformats.org/officeDocument/2006/relationships/image" Target="../media/image60.png"/><Relationship Id="rId44" Type="http://schemas.openxmlformats.org/officeDocument/2006/relationships/image" Target="../media/image15.png"/><Relationship Id="rId4" Type="http://schemas.openxmlformats.org/officeDocument/2006/relationships/image" Target="../media/image37.png"/><Relationship Id="rId9" Type="http://schemas.openxmlformats.org/officeDocument/2006/relationships/image" Target="../media/image21.png"/><Relationship Id="rId14" Type="http://schemas.openxmlformats.org/officeDocument/2006/relationships/image" Target="../media/image48.png"/><Relationship Id="rId22" Type="http://schemas.openxmlformats.org/officeDocument/2006/relationships/image" Target="../media/image22.png"/><Relationship Id="rId27" Type="http://schemas.openxmlformats.org/officeDocument/2006/relationships/image" Target="../media/image3.png"/><Relationship Id="rId30" Type="http://schemas.openxmlformats.org/officeDocument/2006/relationships/image" Target="../media/image59.png"/><Relationship Id="rId35" Type="http://schemas.openxmlformats.org/officeDocument/2006/relationships/image" Target="../media/image23.png"/><Relationship Id="rId4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1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40.png"/><Relationship Id="rId2" Type="http://schemas.openxmlformats.org/officeDocument/2006/relationships/image" Target="../media/image26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9.png"/><Relationship Id="rId5" Type="http://schemas.openxmlformats.org/officeDocument/2006/relationships/image" Target="../media/image29.png"/><Relationship Id="rId15" Type="http://schemas.openxmlformats.org/officeDocument/2006/relationships/image" Target="../media/image68.png"/><Relationship Id="rId10" Type="http://schemas.openxmlformats.org/officeDocument/2006/relationships/image" Target="../media/image3.png"/><Relationship Id="rId4" Type="http://schemas.openxmlformats.org/officeDocument/2006/relationships/image" Target="../media/image28.png"/><Relationship Id="rId9" Type="http://schemas.openxmlformats.org/officeDocument/2006/relationships/image" Target="../media/image38.png"/><Relationship Id="rId14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21.png"/><Relationship Id="rId26" Type="http://schemas.openxmlformats.org/officeDocument/2006/relationships/image" Target="../media/image49.png"/><Relationship Id="rId39" Type="http://schemas.openxmlformats.org/officeDocument/2006/relationships/image" Target="../media/image60.png"/><Relationship Id="rId3" Type="http://schemas.openxmlformats.org/officeDocument/2006/relationships/image" Target="../media/image27.png"/><Relationship Id="rId21" Type="http://schemas.openxmlformats.org/officeDocument/2006/relationships/image" Target="../media/image46.png"/><Relationship Id="rId34" Type="http://schemas.openxmlformats.org/officeDocument/2006/relationships/image" Target="../media/image2.png"/><Relationship Id="rId42" Type="http://schemas.openxmlformats.org/officeDocument/2006/relationships/image" Target="../media/image23.png"/><Relationship Id="rId47" Type="http://schemas.openxmlformats.org/officeDocument/2006/relationships/image" Target="../media/image11.png"/><Relationship Id="rId50" Type="http://schemas.openxmlformats.org/officeDocument/2006/relationships/image" Target="../media/image14.png"/><Relationship Id="rId7" Type="http://schemas.openxmlformats.org/officeDocument/2006/relationships/image" Target="../media/image31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48.png"/><Relationship Id="rId33" Type="http://schemas.openxmlformats.org/officeDocument/2006/relationships/image" Target="../media/image22.png"/><Relationship Id="rId38" Type="http://schemas.openxmlformats.org/officeDocument/2006/relationships/image" Target="../media/image59.png"/><Relationship Id="rId46" Type="http://schemas.openxmlformats.org/officeDocument/2006/relationships/image" Target="../media/image10.png"/><Relationship Id="rId2" Type="http://schemas.openxmlformats.org/officeDocument/2006/relationships/image" Target="../media/image26.png"/><Relationship Id="rId16" Type="http://schemas.openxmlformats.org/officeDocument/2006/relationships/image" Target="../media/image43.png"/><Relationship Id="rId20" Type="http://schemas.openxmlformats.org/officeDocument/2006/relationships/image" Target="../media/image45.png"/><Relationship Id="rId29" Type="http://schemas.openxmlformats.org/officeDocument/2006/relationships/image" Target="../media/image52.png"/><Relationship Id="rId41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8.png"/><Relationship Id="rId24" Type="http://schemas.openxmlformats.org/officeDocument/2006/relationships/image" Target="../media/image47.png"/><Relationship Id="rId32" Type="http://schemas.openxmlformats.org/officeDocument/2006/relationships/image" Target="../media/image55.png"/><Relationship Id="rId37" Type="http://schemas.openxmlformats.org/officeDocument/2006/relationships/image" Target="../media/image58.png"/><Relationship Id="rId40" Type="http://schemas.openxmlformats.org/officeDocument/2006/relationships/image" Target="../media/image4.png"/><Relationship Id="rId45" Type="http://schemas.openxmlformats.org/officeDocument/2006/relationships/image" Target="../media/image9.png"/><Relationship Id="rId53" Type="http://schemas.openxmlformats.org/officeDocument/2006/relationships/image" Target="../media/image71.png"/><Relationship Id="rId5" Type="http://schemas.openxmlformats.org/officeDocument/2006/relationships/image" Target="../media/image29.png"/><Relationship Id="rId15" Type="http://schemas.openxmlformats.org/officeDocument/2006/relationships/image" Target="../media/image42.png"/><Relationship Id="rId23" Type="http://schemas.openxmlformats.org/officeDocument/2006/relationships/image" Target="../media/image70.png"/><Relationship Id="rId28" Type="http://schemas.openxmlformats.org/officeDocument/2006/relationships/image" Target="../media/image51.png"/><Relationship Id="rId36" Type="http://schemas.openxmlformats.org/officeDocument/2006/relationships/image" Target="../media/image57.png"/><Relationship Id="rId49" Type="http://schemas.openxmlformats.org/officeDocument/2006/relationships/image" Target="../media/image13.png"/><Relationship Id="rId10" Type="http://schemas.openxmlformats.org/officeDocument/2006/relationships/image" Target="../media/image3.png"/><Relationship Id="rId19" Type="http://schemas.openxmlformats.org/officeDocument/2006/relationships/image" Target="../media/image34.png"/><Relationship Id="rId31" Type="http://schemas.openxmlformats.org/officeDocument/2006/relationships/image" Target="../media/image54.png"/><Relationship Id="rId44" Type="http://schemas.openxmlformats.org/officeDocument/2006/relationships/image" Target="../media/image8.png"/><Relationship Id="rId52" Type="http://schemas.openxmlformats.org/officeDocument/2006/relationships/image" Target="../media/image16.png"/><Relationship Id="rId4" Type="http://schemas.openxmlformats.org/officeDocument/2006/relationships/image" Target="../media/image28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Relationship Id="rId22" Type="http://schemas.openxmlformats.org/officeDocument/2006/relationships/image" Target="../media/image1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56.png"/><Relationship Id="rId43" Type="http://schemas.openxmlformats.org/officeDocument/2006/relationships/image" Target="../media/image7.png"/><Relationship Id="rId48" Type="http://schemas.openxmlformats.org/officeDocument/2006/relationships/image" Target="../media/image12.png"/><Relationship Id="rId8" Type="http://schemas.openxmlformats.org/officeDocument/2006/relationships/image" Target="../media/image20.png"/><Relationship Id="rId5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4816" y="1394536"/>
            <a:ext cx="184467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-15" dirty="0">
                <a:solidFill>
                  <a:srgbClr val="351C75"/>
                </a:solidFill>
                <a:latin typeface="Lucida Sans Unicode"/>
                <a:cs typeface="Lucida Sans Unicode"/>
              </a:rPr>
              <a:t>LGS</a:t>
            </a:r>
            <a:endParaRPr sz="80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6409" y="2631186"/>
            <a:ext cx="3802379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96570">
              <a:lnSpc>
                <a:spcPct val="100000"/>
              </a:lnSpc>
              <a:spcBef>
                <a:spcPts val="100"/>
              </a:spcBef>
            </a:pPr>
            <a:r>
              <a:rPr sz="5000" spc="60" dirty="0">
                <a:solidFill>
                  <a:srgbClr val="674EA7"/>
                </a:solidFill>
                <a:latin typeface="Lucida Sans Unicode"/>
                <a:cs typeface="Lucida Sans Unicode"/>
              </a:rPr>
              <a:t>ÇALIŞMA </a:t>
            </a:r>
            <a:r>
              <a:rPr sz="5000" spc="65" dirty="0">
                <a:solidFill>
                  <a:srgbClr val="674EA7"/>
                </a:solidFill>
                <a:latin typeface="Lucida Sans Unicode"/>
                <a:cs typeface="Lucida Sans Unicode"/>
              </a:rPr>
              <a:t> </a:t>
            </a:r>
            <a:r>
              <a:rPr sz="5000" spc="200" dirty="0">
                <a:solidFill>
                  <a:srgbClr val="674EA7"/>
                </a:solidFill>
                <a:latin typeface="Lucida Sans Unicode"/>
                <a:cs typeface="Lucida Sans Unicode"/>
              </a:rPr>
              <a:t>TAKTİKLERİ</a:t>
            </a:r>
            <a:endParaRPr sz="5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27510" y="2023872"/>
            <a:ext cx="316865" cy="434340"/>
          </a:xfrm>
          <a:custGeom>
            <a:avLst/>
            <a:gdLst/>
            <a:ahLst/>
            <a:cxnLst/>
            <a:rect l="l" t="t" r="r" b="b"/>
            <a:pathLst>
              <a:path w="316865" h="434339">
                <a:moveTo>
                  <a:pt x="286355" y="271652"/>
                </a:moveTo>
                <a:lnTo>
                  <a:pt x="142626" y="271652"/>
                </a:lnTo>
                <a:lnTo>
                  <a:pt x="152779" y="273744"/>
                </a:lnTo>
                <a:lnTo>
                  <a:pt x="161073" y="279431"/>
                </a:lnTo>
                <a:lnTo>
                  <a:pt x="166558" y="287833"/>
                </a:lnTo>
                <a:lnTo>
                  <a:pt x="168280" y="298069"/>
                </a:lnTo>
                <a:lnTo>
                  <a:pt x="166901" y="326874"/>
                </a:lnTo>
                <a:lnTo>
                  <a:pt x="165915" y="356012"/>
                </a:lnTo>
                <a:lnTo>
                  <a:pt x="169169" y="412241"/>
                </a:lnTo>
                <a:lnTo>
                  <a:pt x="212524" y="434006"/>
                </a:lnTo>
                <a:lnTo>
                  <a:pt x="232542" y="434339"/>
                </a:lnTo>
                <a:lnTo>
                  <a:pt x="239974" y="434290"/>
                </a:lnTo>
                <a:lnTo>
                  <a:pt x="278628" y="426211"/>
                </a:lnTo>
                <a:lnTo>
                  <a:pt x="286960" y="382404"/>
                </a:lnTo>
                <a:lnTo>
                  <a:pt x="286184" y="351885"/>
                </a:lnTo>
                <a:lnTo>
                  <a:pt x="283956" y="320746"/>
                </a:lnTo>
                <a:lnTo>
                  <a:pt x="280548" y="291464"/>
                </a:lnTo>
                <a:lnTo>
                  <a:pt x="281451" y="280310"/>
                </a:lnTo>
                <a:lnTo>
                  <a:pt x="286355" y="271652"/>
                </a:lnTo>
                <a:close/>
              </a:path>
              <a:path w="316865" h="434339">
                <a:moveTo>
                  <a:pt x="209428" y="0"/>
                </a:moveTo>
                <a:lnTo>
                  <a:pt x="167334" y="3482"/>
                </a:lnTo>
                <a:lnTo>
                  <a:pt x="139705" y="32257"/>
                </a:lnTo>
                <a:lnTo>
                  <a:pt x="144569" y="68609"/>
                </a:lnTo>
                <a:lnTo>
                  <a:pt x="151945" y="109045"/>
                </a:lnTo>
                <a:lnTo>
                  <a:pt x="157868" y="144932"/>
                </a:lnTo>
                <a:lnTo>
                  <a:pt x="158374" y="167639"/>
                </a:lnTo>
                <a:lnTo>
                  <a:pt x="133782" y="175127"/>
                </a:lnTo>
                <a:lnTo>
                  <a:pt x="30305" y="184767"/>
                </a:lnTo>
                <a:lnTo>
                  <a:pt x="2926" y="193039"/>
                </a:lnTo>
                <a:lnTo>
                  <a:pt x="0" y="207125"/>
                </a:lnTo>
                <a:lnTo>
                  <a:pt x="2085" y="226186"/>
                </a:lnTo>
                <a:lnTo>
                  <a:pt x="7481" y="247153"/>
                </a:lnTo>
                <a:lnTo>
                  <a:pt x="31075" y="281938"/>
                </a:lnTo>
                <a:lnTo>
                  <a:pt x="38613" y="283082"/>
                </a:lnTo>
                <a:lnTo>
                  <a:pt x="40137" y="283082"/>
                </a:lnTo>
                <a:lnTo>
                  <a:pt x="41661" y="282955"/>
                </a:lnTo>
                <a:lnTo>
                  <a:pt x="69887" y="278118"/>
                </a:lnTo>
                <a:lnTo>
                  <a:pt x="95351" y="274986"/>
                </a:lnTo>
                <a:lnTo>
                  <a:pt x="119338" y="272950"/>
                </a:lnTo>
                <a:lnTo>
                  <a:pt x="141610" y="271652"/>
                </a:lnTo>
                <a:lnTo>
                  <a:pt x="286355" y="271652"/>
                </a:lnTo>
                <a:lnTo>
                  <a:pt x="286724" y="271002"/>
                </a:lnTo>
                <a:lnTo>
                  <a:pt x="295354" y="264622"/>
                </a:lnTo>
                <a:lnTo>
                  <a:pt x="306329" y="262254"/>
                </a:lnTo>
                <a:lnTo>
                  <a:pt x="316489" y="262254"/>
                </a:lnTo>
                <a:lnTo>
                  <a:pt x="316489" y="165226"/>
                </a:lnTo>
                <a:lnTo>
                  <a:pt x="295026" y="165226"/>
                </a:lnTo>
                <a:lnTo>
                  <a:pt x="285474" y="163288"/>
                </a:lnTo>
                <a:lnTo>
                  <a:pt x="277564" y="158003"/>
                </a:lnTo>
                <a:lnTo>
                  <a:pt x="272131" y="150171"/>
                </a:lnTo>
                <a:lnTo>
                  <a:pt x="270007" y="140588"/>
                </a:lnTo>
                <a:lnTo>
                  <a:pt x="268682" y="113857"/>
                </a:lnTo>
                <a:lnTo>
                  <a:pt x="266737" y="84185"/>
                </a:lnTo>
                <a:lnTo>
                  <a:pt x="261752" y="24256"/>
                </a:lnTo>
                <a:lnTo>
                  <a:pt x="231288" y="696"/>
                </a:lnTo>
                <a:lnTo>
                  <a:pt x="216842" y="89"/>
                </a:lnTo>
                <a:lnTo>
                  <a:pt x="209428" y="0"/>
                </a:lnTo>
                <a:close/>
              </a:path>
              <a:path w="316865" h="434339">
                <a:moveTo>
                  <a:pt x="316489" y="262254"/>
                </a:moveTo>
                <a:lnTo>
                  <a:pt x="308107" y="262254"/>
                </a:lnTo>
                <a:lnTo>
                  <a:pt x="316489" y="263022"/>
                </a:lnTo>
                <a:lnTo>
                  <a:pt x="316489" y="262254"/>
                </a:lnTo>
                <a:close/>
              </a:path>
              <a:path w="316865" h="434339">
                <a:moveTo>
                  <a:pt x="310901" y="164845"/>
                </a:moveTo>
                <a:lnTo>
                  <a:pt x="305948" y="164845"/>
                </a:lnTo>
                <a:lnTo>
                  <a:pt x="301122" y="164972"/>
                </a:lnTo>
                <a:lnTo>
                  <a:pt x="296550" y="165226"/>
                </a:lnTo>
                <a:lnTo>
                  <a:pt x="316489" y="165226"/>
                </a:lnTo>
                <a:lnTo>
                  <a:pt x="316489" y="164985"/>
                </a:lnTo>
                <a:lnTo>
                  <a:pt x="310901" y="164845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54204" y="1336675"/>
            <a:ext cx="189865" cy="346075"/>
          </a:xfrm>
          <a:custGeom>
            <a:avLst/>
            <a:gdLst/>
            <a:ahLst/>
            <a:cxnLst/>
            <a:rect l="l" t="t" r="r" b="b"/>
            <a:pathLst>
              <a:path w="189865" h="346075">
                <a:moveTo>
                  <a:pt x="70288" y="0"/>
                </a:moveTo>
                <a:lnTo>
                  <a:pt x="58604" y="0"/>
                </a:lnTo>
                <a:lnTo>
                  <a:pt x="51619" y="2921"/>
                </a:lnTo>
                <a:lnTo>
                  <a:pt x="19901" y="42116"/>
                </a:lnTo>
                <a:lnTo>
                  <a:pt x="1073" y="76453"/>
                </a:lnTo>
                <a:lnTo>
                  <a:pt x="0" y="84453"/>
                </a:lnTo>
                <a:lnTo>
                  <a:pt x="1533" y="92249"/>
                </a:lnTo>
                <a:lnTo>
                  <a:pt x="5377" y="99260"/>
                </a:lnTo>
                <a:lnTo>
                  <a:pt x="11233" y="104901"/>
                </a:lnTo>
                <a:lnTo>
                  <a:pt x="42882" y="123003"/>
                </a:lnTo>
                <a:lnTo>
                  <a:pt x="79162" y="141605"/>
                </a:lnTo>
                <a:lnTo>
                  <a:pt x="110942" y="158587"/>
                </a:lnTo>
                <a:lnTo>
                  <a:pt x="129089" y="171830"/>
                </a:lnTo>
                <a:lnTo>
                  <a:pt x="119947" y="195695"/>
                </a:lnTo>
                <a:lnTo>
                  <a:pt x="64849" y="282809"/>
                </a:lnTo>
                <a:lnTo>
                  <a:pt x="54921" y="309245"/>
                </a:lnTo>
                <a:lnTo>
                  <a:pt x="99962" y="338462"/>
                </a:lnTo>
                <a:lnTo>
                  <a:pt x="126676" y="345821"/>
                </a:lnTo>
                <a:lnTo>
                  <a:pt x="133641" y="344870"/>
                </a:lnTo>
                <a:lnTo>
                  <a:pt x="140011" y="342122"/>
                </a:lnTo>
                <a:lnTo>
                  <a:pt x="145428" y="337730"/>
                </a:lnTo>
                <a:lnTo>
                  <a:pt x="149536" y="331850"/>
                </a:lnTo>
                <a:lnTo>
                  <a:pt x="162186" y="308145"/>
                </a:lnTo>
                <a:lnTo>
                  <a:pt x="175111" y="286226"/>
                </a:lnTo>
                <a:lnTo>
                  <a:pt x="189794" y="263393"/>
                </a:lnTo>
                <a:lnTo>
                  <a:pt x="189794" y="72898"/>
                </a:lnTo>
                <a:lnTo>
                  <a:pt x="184969" y="72898"/>
                </a:lnTo>
                <a:lnTo>
                  <a:pt x="179889" y="71247"/>
                </a:lnTo>
                <a:lnTo>
                  <a:pt x="153634" y="52943"/>
                </a:lnTo>
                <a:lnTo>
                  <a:pt x="129168" y="36449"/>
                </a:lnTo>
                <a:lnTo>
                  <a:pt x="103774" y="19764"/>
                </a:lnTo>
                <a:lnTo>
                  <a:pt x="74987" y="1270"/>
                </a:lnTo>
                <a:lnTo>
                  <a:pt x="70288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9097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3127" y="0"/>
                </a:moveTo>
                <a:lnTo>
                  <a:pt x="341374" y="2095"/>
                </a:lnTo>
                <a:lnTo>
                  <a:pt x="303658" y="3206"/>
                </a:lnTo>
                <a:lnTo>
                  <a:pt x="260038" y="3698"/>
                </a:lnTo>
                <a:lnTo>
                  <a:pt x="68962" y="4016"/>
                </a:lnTo>
                <a:lnTo>
                  <a:pt x="46333" y="4399"/>
                </a:lnTo>
                <a:lnTo>
                  <a:pt x="7743" y="17045"/>
                </a:lnTo>
                <a:lnTo>
                  <a:pt x="0" y="63730"/>
                </a:lnTo>
                <a:lnTo>
                  <a:pt x="1398" y="75819"/>
                </a:lnTo>
                <a:lnTo>
                  <a:pt x="4724" y="84010"/>
                </a:lnTo>
                <a:lnTo>
                  <a:pt x="10479" y="90392"/>
                </a:lnTo>
                <a:lnTo>
                  <a:pt x="18043" y="94535"/>
                </a:lnTo>
                <a:lnTo>
                  <a:pt x="26798" y="96012"/>
                </a:lnTo>
                <a:lnTo>
                  <a:pt x="190204" y="95862"/>
                </a:lnTo>
                <a:lnTo>
                  <a:pt x="245275" y="95243"/>
                </a:lnTo>
                <a:lnTo>
                  <a:pt x="297688" y="93899"/>
                </a:lnTo>
                <a:lnTo>
                  <a:pt x="344408" y="91574"/>
                </a:lnTo>
                <a:lnTo>
                  <a:pt x="382398" y="88011"/>
                </a:lnTo>
                <a:lnTo>
                  <a:pt x="406052" y="42148"/>
                </a:lnTo>
                <a:lnTo>
                  <a:pt x="395686" y="13055"/>
                </a:lnTo>
                <a:lnTo>
                  <a:pt x="37312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4969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106" y="0"/>
                </a:moveTo>
                <a:lnTo>
                  <a:pt x="256456" y="2115"/>
                </a:lnTo>
                <a:lnTo>
                  <a:pt x="226972" y="3270"/>
                </a:lnTo>
                <a:lnTo>
                  <a:pt x="192869" y="3806"/>
                </a:lnTo>
                <a:lnTo>
                  <a:pt x="77446" y="3869"/>
                </a:lnTo>
                <a:lnTo>
                  <a:pt x="55427" y="4095"/>
                </a:lnTo>
                <a:lnTo>
                  <a:pt x="15073" y="7080"/>
                </a:lnTo>
                <a:lnTo>
                  <a:pt x="87" y="50831"/>
                </a:lnTo>
                <a:lnTo>
                  <a:pt x="0" y="63765"/>
                </a:lnTo>
                <a:lnTo>
                  <a:pt x="1198" y="75818"/>
                </a:lnTo>
                <a:lnTo>
                  <a:pt x="3585" y="83956"/>
                </a:lnTo>
                <a:lnTo>
                  <a:pt x="7913" y="90344"/>
                </a:lnTo>
                <a:lnTo>
                  <a:pt x="13646" y="94517"/>
                </a:lnTo>
                <a:lnTo>
                  <a:pt x="20248" y="96012"/>
                </a:lnTo>
                <a:lnTo>
                  <a:pt x="104449" y="96012"/>
                </a:lnTo>
                <a:lnTo>
                  <a:pt x="155561" y="95765"/>
                </a:lnTo>
                <a:lnTo>
                  <a:pt x="206160" y="94710"/>
                </a:lnTo>
                <a:lnTo>
                  <a:pt x="251878" y="92368"/>
                </a:lnTo>
                <a:lnTo>
                  <a:pt x="303377" y="72276"/>
                </a:lnTo>
                <a:lnTo>
                  <a:pt x="306204" y="42179"/>
                </a:lnTo>
                <a:lnTo>
                  <a:pt x="298293" y="13059"/>
                </a:lnTo>
                <a:lnTo>
                  <a:pt x="281106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339596" y="420623"/>
            <a:ext cx="367665" cy="376555"/>
            <a:chOff x="7339596" y="420623"/>
            <a:chExt cx="367665" cy="376555"/>
          </a:xfrm>
        </p:grpSpPr>
        <p:sp>
          <p:nvSpPr>
            <p:cNvPr id="7" name="object 7"/>
            <p:cNvSpPr/>
            <p:nvPr/>
          </p:nvSpPr>
          <p:spPr>
            <a:xfrm>
              <a:off x="7339596" y="420623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5" h="376555">
                  <a:moveTo>
                    <a:pt x="314440" y="0"/>
                  </a:moveTo>
                  <a:lnTo>
                    <a:pt x="308979" y="0"/>
                  </a:lnTo>
                  <a:lnTo>
                    <a:pt x="301232" y="0"/>
                  </a:lnTo>
                  <a:lnTo>
                    <a:pt x="293485" y="3175"/>
                  </a:lnTo>
                  <a:lnTo>
                    <a:pt x="180841" y="115586"/>
                  </a:lnTo>
                  <a:lnTo>
                    <a:pt x="139942" y="156829"/>
                  </a:lnTo>
                  <a:lnTo>
                    <a:pt x="99852" y="198042"/>
                  </a:lnTo>
                  <a:lnTo>
                    <a:pt x="62634" y="237491"/>
                  </a:lnTo>
                  <a:lnTo>
                    <a:pt x="30352" y="273444"/>
                  </a:lnTo>
                  <a:lnTo>
                    <a:pt x="5068" y="304164"/>
                  </a:lnTo>
                  <a:lnTo>
                    <a:pt x="0" y="327404"/>
                  </a:lnTo>
                  <a:lnTo>
                    <a:pt x="12719" y="350916"/>
                  </a:lnTo>
                  <a:lnTo>
                    <a:pt x="35964" y="369119"/>
                  </a:lnTo>
                  <a:lnTo>
                    <a:pt x="62472" y="376427"/>
                  </a:lnTo>
                  <a:lnTo>
                    <a:pt x="69165" y="375814"/>
                  </a:lnTo>
                  <a:lnTo>
                    <a:pt x="75441" y="373903"/>
                  </a:lnTo>
                  <a:lnTo>
                    <a:pt x="81170" y="370587"/>
                  </a:lnTo>
                  <a:lnTo>
                    <a:pt x="86221" y="365760"/>
                  </a:lnTo>
                  <a:lnTo>
                    <a:pt x="110237" y="338351"/>
                  </a:lnTo>
                  <a:lnTo>
                    <a:pt x="142791" y="303914"/>
                  </a:lnTo>
                  <a:lnTo>
                    <a:pt x="181072" y="264841"/>
                  </a:lnTo>
                  <a:lnTo>
                    <a:pt x="302176" y="143696"/>
                  </a:lnTo>
                  <a:lnTo>
                    <a:pt x="335266" y="109974"/>
                  </a:lnTo>
                  <a:lnTo>
                    <a:pt x="360033" y="83565"/>
                  </a:lnTo>
                  <a:lnTo>
                    <a:pt x="365180" y="75630"/>
                  </a:lnTo>
                  <a:lnTo>
                    <a:pt x="367589" y="66754"/>
                  </a:lnTo>
                  <a:lnTo>
                    <a:pt x="367141" y="57616"/>
                  </a:lnTo>
                  <a:lnTo>
                    <a:pt x="345713" y="24082"/>
                  </a:lnTo>
                  <a:lnTo>
                    <a:pt x="319774" y="1524"/>
                  </a:lnTo>
                  <a:lnTo>
                    <a:pt x="314440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90034" y="702563"/>
              <a:ext cx="85544" cy="94487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7827771" y="705612"/>
            <a:ext cx="426084" cy="436245"/>
          </a:xfrm>
          <a:custGeom>
            <a:avLst/>
            <a:gdLst/>
            <a:ahLst/>
            <a:cxnLst/>
            <a:rect l="l" t="t" r="r" b="b"/>
            <a:pathLst>
              <a:path w="426084" h="436244">
                <a:moveTo>
                  <a:pt x="217616" y="89"/>
                </a:moveTo>
                <a:lnTo>
                  <a:pt x="167858" y="3482"/>
                </a:lnTo>
                <a:lnTo>
                  <a:pt x="140207" y="32385"/>
                </a:lnTo>
                <a:lnTo>
                  <a:pt x="145234" y="68851"/>
                </a:lnTo>
                <a:lnTo>
                  <a:pt x="152701" y="109426"/>
                </a:lnTo>
                <a:lnTo>
                  <a:pt x="158621" y="145452"/>
                </a:lnTo>
                <a:lnTo>
                  <a:pt x="159003" y="168275"/>
                </a:lnTo>
                <a:lnTo>
                  <a:pt x="134437" y="175766"/>
                </a:lnTo>
                <a:lnTo>
                  <a:pt x="30487" y="185509"/>
                </a:lnTo>
                <a:lnTo>
                  <a:pt x="2921" y="193928"/>
                </a:lnTo>
                <a:lnTo>
                  <a:pt x="0" y="207942"/>
                </a:lnTo>
                <a:lnTo>
                  <a:pt x="2127" y="227075"/>
                </a:lnTo>
                <a:lnTo>
                  <a:pt x="7635" y="248114"/>
                </a:lnTo>
                <a:lnTo>
                  <a:pt x="31200" y="282987"/>
                </a:lnTo>
                <a:lnTo>
                  <a:pt x="38861" y="284099"/>
                </a:lnTo>
                <a:lnTo>
                  <a:pt x="42036" y="283972"/>
                </a:lnTo>
                <a:lnTo>
                  <a:pt x="70318" y="279167"/>
                </a:lnTo>
                <a:lnTo>
                  <a:pt x="95885" y="276018"/>
                </a:lnTo>
                <a:lnTo>
                  <a:pt x="119927" y="273893"/>
                </a:lnTo>
                <a:lnTo>
                  <a:pt x="143128" y="272541"/>
                </a:lnTo>
                <a:lnTo>
                  <a:pt x="153336" y="274635"/>
                </a:lnTo>
                <a:lnTo>
                  <a:pt x="161639" y="280336"/>
                </a:lnTo>
                <a:lnTo>
                  <a:pt x="167132" y="288776"/>
                </a:lnTo>
                <a:lnTo>
                  <a:pt x="168909" y="299085"/>
                </a:lnTo>
                <a:lnTo>
                  <a:pt x="167638" y="328021"/>
                </a:lnTo>
                <a:lnTo>
                  <a:pt x="166639" y="357314"/>
                </a:lnTo>
                <a:lnTo>
                  <a:pt x="169799" y="413638"/>
                </a:lnTo>
                <a:lnTo>
                  <a:pt x="222291" y="435796"/>
                </a:lnTo>
                <a:lnTo>
                  <a:pt x="247602" y="435657"/>
                </a:lnTo>
                <a:lnTo>
                  <a:pt x="284773" y="420330"/>
                </a:lnTo>
                <a:lnTo>
                  <a:pt x="288010" y="383813"/>
                </a:lnTo>
                <a:lnTo>
                  <a:pt x="287321" y="353187"/>
                </a:lnTo>
                <a:lnTo>
                  <a:pt x="285180" y="321893"/>
                </a:lnTo>
                <a:lnTo>
                  <a:pt x="281812" y="292480"/>
                </a:lnTo>
                <a:lnTo>
                  <a:pt x="282569" y="281253"/>
                </a:lnTo>
                <a:lnTo>
                  <a:pt x="287766" y="271907"/>
                </a:lnTo>
                <a:lnTo>
                  <a:pt x="296368" y="265513"/>
                </a:lnTo>
                <a:lnTo>
                  <a:pt x="307339" y="263143"/>
                </a:lnTo>
                <a:lnTo>
                  <a:pt x="309118" y="263143"/>
                </a:lnTo>
                <a:lnTo>
                  <a:pt x="377501" y="269555"/>
                </a:lnTo>
                <a:lnTo>
                  <a:pt x="400303" y="270890"/>
                </a:lnTo>
                <a:lnTo>
                  <a:pt x="410344" y="268801"/>
                </a:lnTo>
                <a:lnTo>
                  <a:pt x="418528" y="263128"/>
                </a:lnTo>
                <a:lnTo>
                  <a:pt x="423949" y="254763"/>
                </a:lnTo>
                <a:lnTo>
                  <a:pt x="425703" y="244601"/>
                </a:lnTo>
                <a:lnTo>
                  <a:pt x="424965" y="231600"/>
                </a:lnTo>
                <a:lnTo>
                  <a:pt x="419607" y="193166"/>
                </a:lnTo>
                <a:lnTo>
                  <a:pt x="376134" y="169338"/>
                </a:lnTo>
                <a:lnTo>
                  <a:pt x="333049" y="166004"/>
                </a:lnTo>
                <a:lnTo>
                  <a:pt x="302259" y="165480"/>
                </a:lnTo>
                <a:lnTo>
                  <a:pt x="296036" y="165735"/>
                </a:lnTo>
                <a:lnTo>
                  <a:pt x="286519" y="163831"/>
                </a:lnTo>
                <a:lnTo>
                  <a:pt x="278669" y="158607"/>
                </a:lnTo>
                <a:lnTo>
                  <a:pt x="273248" y="150786"/>
                </a:lnTo>
                <a:lnTo>
                  <a:pt x="271018" y="141097"/>
                </a:lnTo>
                <a:lnTo>
                  <a:pt x="269749" y="114305"/>
                </a:lnTo>
                <a:lnTo>
                  <a:pt x="267827" y="84597"/>
                </a:lnTo>
                <a:lnTo>
                  <a:pt x="263017" y="24384"/>
                </a:lnTo>
                <a:lnTo>
                  <a:pt x="238886" y="1142"/>
                </a:lnTo>
                <a:lnTo>
                  <a:pt x="217616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40841" y="5047518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20">
                <a:moveTo>
                  <a:pt x="372909" y="0"/>
                </a:moveTo>
                <a:lnTo>
                  <a:pt x="340100" y="2106"/>
                </a:lnTo>
                <a:lnTo>
                  <a:pt x="300900" y="3239"/>
                </a:lnTo>
                <a:lnTo>
                  <a:pt x="255605" y="3751"/>
                </a:lnTo>
                <a:lnTo>
                  <a:pt x="102612" y="3867"/>
                </a:lnTo>
                <a:lnTo>
                  <a:pt x="73459" y="4095"/>
                </a:lnTo>
                <a:lnTo>
                  <a:pt x="27977" y="5356"/>
                </a:lnTo>
                <a:lnTo>
                  <a:pt x="1702" y="37539"/>
                </a:lnTo>
                <a:lnTo>
                  <a:pt x="0" y="63762"/>
                </a:lnTo>
                <a:lnTo>
                  <a:pt x="1434" y="75793"/>
                </a:lnTo>
                <a:lnTo>
                  <a:pt x="4560" y="83959"/>
                </a:lnTo>
                <a:lnTo>
                  <a:pt x="10245" y="90330"/>
                </a:lnTo>
                <a:lnTo>
                  <a:pt x="17811" y="94472"/>
                </a:lnTo>
                <a:lnTo>
                  <a:pt x="26580" y="95950"/>
                </a:lnTo>
                <a:lnTo>
                  <a:pt x="192485" y="95835"/>
                </a:lnTo>
                <a:lnTo>
                  <a:pt x="246886" y="95236"/>
                </a:lnTo>
                <a:lnTo>
                  <a:pt x="298598" y="93934"/>
                </a:lnTo>
                <a:lnTo>
                  <a:pt x="344678" y="91685"/>
                </a:lnTo>
                <a:lnTo>
                  <a:pt x="402199" y="72284"/>
                </a:lnTo>
                <a:lnTo>
                  <a:pt x="406024" y="42193"/>
                </a:lnTo>
                <a:lnTo>
                  <a:pt x="395610" y="13064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56627" y="4468367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79">
                <a:moveTo>
                  <a:pt x="306336" y="42176"/>
                </a:moveTo>
                <a:lnTo>
                  <a:pt x="298513" y="13068"/>
                </a:lnTo>
                <a:lnTo>
                  <a:pt x="281482" y="0"/>
                </a:lnTo>
                <a:lnTo>
                  <a:pt x="256730" y="2120"/>
                </a:lnTo>
                <a:lnTo>
                  <a:pt x="227152" y="3251"/>
                </a:lnTo>
                <a:lnTo>
                  <a:pt x="192951" y="3784"/>
                </a:lnTo>
                <a:lnTo>
                  <a:pt x="77457" y="3898"/>
                </a:lnTo>
                <a:lnTo>
                  <a:pt x="55486" y="4114"/>
                </a:lnTo>
                <a:lnTo>
                  <a:pt x="15036" y="7086"/>
                </a:lnTo>
                <a:lnTo>
                  <a:pt x="139" y="50825"/>
                </a:lnTo>
                <a:lnTo>
                  <a:pt x="0" y="63754"/>
                </a:lnTo>
                <a:lnTo>
                  <a:pt x="1066" y="75780"/>
                </a:lnTo>
                <a:lnTo>
                  <a:pt x="111048" y="96012"/>
                </a:lnTo>
                <a:lnTo>
                  <a:pt x="160680" y="95758"/>
                </a:lnTo>
                <a:lnTo>
                  <a:pt x="209410" y="94665"/>
                </a:lnTo>
                <a:lnTo>
                  <a:pt x="253276" y="92303"/>
                </a:lnTo>
                <a:lnTo>
                  <a:pt x="288340" y="88188"/>
                </a:lnTo>
                <a:lnTo>
                  <a:pt x="303441" y="72250"/>
                </a:lnTo>
                <a:lnTo>
                  <a:pt x="306336" y="42176"/>
                </a:lnTo>
                <a:close/>
              </a:path>
              <a:path w="306704" h="233679">
                <a:moveTo>
                  <a:pt x="306412" y="180174"/>
                </a:moveTo>
                <a:lnTo>
                  <a:pt x="298627" y="151536"/>
                </a:lnTo>
                <a:lnTo>
                  <a:pt x="281609" y="138684"/>
                </a:lnTo>
                <a:lnTo>
                  <a:pt x="258419" y="140690"/>
                </a:lnTo>
                <a:lnTo>
                  <a:pt x="231178" y="141782"/>
                </a:lnTo>
                <a:lnTo>
                  <a:pt x="199669" y="142316"/>
                </a:lnTo>
                <a:lnTo>
                  <a:pt x="72110" y="142354"/>
                </a:lnTo>
                <a:lnTo>
                  <a:pt x="52324" y="142570"/>
                </a:lnTo>
                <a:lnTo>
                  <a:pt x="9791" y="149352"/>
                </a:lnTo>
                <a:lnTo>
                  <a:pt x="139" y="188683"/>
                </a:lnTo>
                <a:lnTo>
                  <a:pt x="0" y="201447"/>
                </a:lnTo>
                <a:lnTo>
                  <a:pt x="1066" y="213169"/>
                </a:lnTo>
                <a:lnTo>
                  <a:pt x="111048" y="233146"/>
                </a:lnTo>
                <a:lnTo>
                  <a:pt x="160731" y="232892"/>
                </a:lnTo>
                <a:lnTo>
                  <a:pt x="209473" y="231838"/>
                </a:lnTo>
                <a:lnTo>
                  <a:pt x="253352" y="229501"/>
                </a:lnTo>
                <a:lnTo>
                  <a:pt x="288467" y="225450"/>
                </a:lnTo>
                <a:lnTo>
                  <a:pt x="303517" y="209765"/>
                </a:lnTo>
                <a:lnTo>
                  <a:pt x="306412" y="18017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8339222" y="4354067"/>
            <a:ext cx="366395" cy="394970"/>
            <a:chOff x="8339222" y="4354067"/>
            <a:chExt cx="366395" cy="394970"/>
          </a:xfrm>
        </p:grpSpPr>
        <p:sp>
          <p:nvSpPr>
            <p:cNvPr id="13" name="object 13"/>
            <p:cNvSpPr/>
            <p:nvPr/>
          </p:nvSpPr>
          <p:spPr>
            <a:xfrm>
              <a:off x="8339222" y="4372355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5" h="376554">
                  <a:moveTo>
                    <a:pt x="313287" y="0"/>
                  </a:moveTo>
                  <a:lnTo>
                    <a:pt x="307826" y="0"/>
                  </a:lnTo>
                  <a:lnTo>
                    <a:pt x="300079" y="0"/>
                  </a:lnTo>
                  <a:lnTo>
                    <a:pt x="292459" y="3098"/>
                  </a:lnTo>
                  <a:lnTo>
                    <a:pt x="180128" y="115638"/>
                  </a:lnTo>
                  <a:lnTo>
                    <a:pt x="139408" y="156902"/>
                  </a:lnTo>
                  <a:lnTo>
                    <a:pt x="99491" y="198113"/>
                  </a:lnTo>
                  <a:lnTo>
                    <a:pt x="62428" y="237538"/>
                  </a:lnTo>
                  <a:lnTo>
                    <a:pt x="30267" y="273441"/>
                  </a:lnTo>
                  <a:lnTo>
                    <a:pt x="5058" y="304088"/>
                  </a:lnTo>
                  <a:lnTo>
                    <a:pt x="0" y="327329"/>
                  </a:lnTo>
                  <a:lnTo>
                    <a:pt x="12598" y="350869"/>
                  </a:lnTo>
                  <a:lnTo>
                    <a:pt x="35651" y="369104"/>
                  </a:lnTo>
                  <a:lnTo>
                    <a:pt x="61954" y="376428"/>
                  </a:lnTo>
                  <a:lnTo>
                    <a:pt x="68647" y="375811"/>
                  </a:lnTo>
                  <a:lnTo>
                    <a:pt x="74924" y="373886"/>
                  </a:lnTo>
                  <a:lnTo>
                    <a:pt x="80652" y="370539"/>
                  </a:lnTo>
                  <a:lnTo>
                    <a:pt x="85703" y="365658"/>
                  </a:lnTo>
                  <a:lnTo>
                    <a:pt x="109765" y="338347"/>
                  </a:lnTo>
                  <a:lnTo>
                    <a:pt x="142283" y="303977"/>
                  </a:lnTo>
                  <a:lnTo>
                    <a:pt x="180471" y="264939"/>
                  </a:lnTo>
                  <a:lnTo>
                    <a:pt x="301212" y="143739"/>
                  </a:lnTo>
                  <a:lnTo>
                    <a:pt x="334235" y="109949"/>
                  </a:lnTo>
                  <a:lnTo>
                    <a:pt x="359007" y="83451"/>
                  </a:lnTo>
                  <a:lnTo>
                    <a:pt x="364045" y="75534"/>
                  </a:lnTo>
                  <a:lnTo>
                    <a:pt x="366357" y="66711"/>
                  </a:lnTo>
                  <a:lnTo>
                    <a:pt x="365883" y="57628"/>
                  </a:lnTo>
                  <a:lnTo>
                    <a:pt x="344576" y="23952"/>
                  </a:lnTo>
                  <a:lnTo>
                    <a:pt x="318621" y="1549"/>
                  </a:lnTo>
                  <a:lnTo>
                    <a:pt x="313287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8895" y="4354067"/>
              <a:ext cx="86723" cy="944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88307" y="4654321"/>
              <a:ext cx="85469" cy="94462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8319605" y="4937759"/>
            <a:ext cx="406400" cy="205740"/>
            <a:chOff x="8319605" y="4937759"/>
            <a:chExt cx="406400" cy="205740"/>
          </a:xfrm>
        </p:grpSpPr>
        <p:sp>
          <p:nvSpPr>
            <p:cNvPr id="17" name="object 17"/>
            <p:cNvSpPr/>
            <p:nvPr/>
          </p:nvSpPr>
          <p:spPr>
            <a:xfrm>
              <a:off x="8319605" y="5047518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20">
                  <a:moveTo>
                    <a:pt x="372909" y="0"/>
                  </a:moveTo>
                  <a:lnTo>
                    <a:pt x="340193" y="2106"/>
                  </a:lnTo>
                  <a:lnTo>
                    <a:pt x="301075" y="3239"/>
                  </a:lnTo>
                  <a:lnTo>
                    <a:pt x="255837" y="3751"/>
                  </a:lnTo>
                  <a:lnTo>
                    <a:pt x="102790" y="3867"/>
                  </a:lnTo>
                  <a:lnTo>
                    <a:pt x="73586" y="4095"/>
                  </a:lnTo>
                  <a:lnTo>
                    <a:pt x="27977" y="5356"/>
                  </a:lnTo>
                  <a:lnTo>
                    <a:pt x="1702" y="37539"/>
                  </a:lnTo>
                  <a:lnTo>
                    <a:pt x="0" y="63762"/>
                  </a:lnTo>
                  <a:lnTo>
                    <a:pt x="1434" y="75793"/>
                  </a:lnTo>
                  <a:lnTo>
                    <a:pt x="4760" y="83959"/>
                  </a:lnTo>
                  <a:lnTo>
                    <a:pt x="10515" y="90330"/>
                  </a:lnTo>
                  <a:lnTo>
                    <a:pt x="18079" y="94472"/>
                  </a:lnTo>
                  <a:lnTo>
                    <a:pt x="26834" y="95950"/>
                  </a:lnTo>
                  <a:lnTo>
                    <a:pt x="192599" y="95835"/>
                  </a:lnTo>
                  <a:lnTo>
                    <a:pt x="246968" y="95236"/>
                  </a:lnTo>
                  <a:lnTo>
                    <a:pt x="298643" y="93934"/>
                  </a:lnTo>
                  <a:lnTo>
                    <a:pt x="344691" y="91685"/>
                  </a:lnTo>
                  <a:lnTo>
                    <a:pt x="402199" y="72284"/>
                  </a:lnTo>
                  <a:lnTo>
                    <a:pt x="406024" y="42193"/>
                  </a:lnTo>
                  <a:lnTo>
                    <a:pt x="395610" y="13064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85124" y="4937759"/>
              <a:ext cx="74257" cy="82265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8827510" y="4657369"/>
            <a:ext cx="316865" cy="436245"/>
          </a:xfrm>
          <a:custGeom>
            <a:avLst/>
            <a:gdLst/>
            <a:ahLst/>
            <a:cxnLst/>
            <a:rect l="l" t="t" r="r" b="b"/>
            <a:pathLst>
              <a:path w="316865" h="436245">
                <a:moveTo>
                  <a:pt x="286206" y="272681"/>
                </a:moveTo>
                <a:lnTo>
                  <a:pt x="143007" y="272681"/>
                </a:lnTo>
                <a:lnTo>
                  <a:pt x="153046" y="274805"/>
                </a:lnTo>
                <a:lnTo>
                  <a:pt x="161216" y="280563"/>
                </a:lnTo>
                <a:lnTo>
                  <a:pt x="166600" y="289039"/>
                </a:lnTo>
                <a:lnTo>
                  <a:pt x="168280" y="299313"/>
                </a:lnTo>
                <a:lnTo>
                  <a:pt x="166901" y="328184"/>
                </a:lnTo>
                <a:lnTo>
                  <a:pt x="165915" y="357395"/>
                </a:lnTo>
                <a:lnTo>
                  <a:pt x="169169" y="413621"/>
                </a:lnTo>
                <a:lnTo>
                  <a:pt x="203098" y="435288"/>
                </a:lnTo>
                <a:lnTo>
                  <a:pt x="234066" y="435838"/>
                </a:lnTo>
                <a:lnTo>
                  <a:pt x="241063" y="435802"/>
                </a:lnTo>
                <a:lnTo>
                  <a:pt x="278628" y="427774"/>
                </a:lnTo>
                <a:lnTo>
                  <a:pt x="286960" y="383859"/>
                </a:lnTo>
                <a:lnTo>
                  <a:pt x="286184" y="353140"/>
                </a:lnTo>
                <a:lnTo>
                  <a:pt x="283956" y="321804"/>
                </a:lnTo>
                <a:lnTo>
                  <a:pt x="280548" y="292392"/>
                </a:lnTo>
                <a:lnTo>
                  <a:pt x="281426" y="281249"/>
                </a:lnTo>
                <a:lnTo>
                  <a:pt x="286206" y="272681"/>
                </a:lnTo>
                <a:close/>
              </a:path>
              <a:path w="316865" h="436245">
                <a:moveTo>
                  <a:pt x="210571" y="0"/>
                </a:moveTo>
                <a:lnTo>
                  <a:pt x="167566" y="3380"/>
                </a:lnTo>
                <a:lnTo>
                  <a:pt x="139705" y="32461"/>
                </a:lnTo>
                <a:lnTo>
                  <a:pt x="144569" y="68950"/>
                </a:lnTo>
                <a:lnTo>
                  <a:pt x="151945" y="109512"/>
                </a:lnTo>
                <a:lnTo>
                  <a:pt x="157868" y="145453"/>
                </a:lnTo>
                <a:lnTo>
                  <a:pt x="158374" y="168084"/>
                </a:lnTo>
                <a:lnTo>
                  <a:pt x="133782" y="175611"/>
                </a:lnTo>
                <a:lnTo>
                  <a:pt x="30305" y="185377"/>
                </a:lnTo>
                <a:lnTo>
                  <a:pt x="2926" y="193840"/>
                </a:lnTo>
                <a:lnTo>
                  <a:pt x="0" y="207965"/>
                </a:lnTo>
                <a:lnTo>
                  <a:pt x="2085" y="227098"/>
                </a:lnTo>
                <a:lnTo>
                  <a:pt x="7481" y="248150"/>
                </a:lnTo>
                <a:lnTo>
                  <a:pt x="30753" y="282915"/>
                </a:lnTo>
                <a:lnTo>
                  <a:pt x="38105" y="284048"/>
                </a:lnTo>
                <a:lnTo>
                  <a:pt x="39883" y="284048"/>
                </a:lnTo>
                <a:lnTo>
                  <a:pt x="41534" y="283895"/>
                </a:lnTo>
                <a:lnTo>
                  <a:pt x="43185" y="283514"/>
                </a:lnTo>
                <a:lnTo>
                  <a:pt x="69887" y="279065"/>
                </a:lnTo>
                <a:lnTo>
                  <a:pt x="95351" y="275940"/>
                </a:lnTo>
                <a:lnTo>
                  <a:pt x="119338" y="273904"/>
                </a:lnTo>
                <a:lnTo>
                  <a:pt x="142118" y="272681"/>
                </a:lnTo>
                <a:lnTo>
                  <a:pt x="286206" y="272681"/>
                </a:lnTo>
                <a:lnTo>
                  <a:pt x="286613" y="271953"/>
                </a:lnTo>
                <a:lnTo>
                  <a:pt x="295086" y="265583"/>
                </a:lnTo>
                <a:lnTo>
                  <a:pt x="305821" y="263220"/>
                </a:lnTo>
                <a:lnTo>
                  <a:pt x="316489" y="263220"/>
                </a:lnTo>
                <a:lnTo>
                  <a:pt x="316489" y="165887"/>
                </a:lnTo>
                <a:lnTo>
                  <a:pt x="295534" y="165887"/>
                </a:lnTo>
                <a:lnTo>
                  <a:pt x="285795" y="163971"/>
                </a:lnTo>
                <a:lnTo>
                  <a:pt x="277723" y="158700"/>
                </a:lnTo>
                <a:lnTo>
                  <a:pt x="272174" y="150794"/>
                </a:lnTo>
                <a:lnTo>
                  <a:pt x="270007" y="140970"/>
                </a:lnTo>
                <a:lnTo>
                  <a:pt x="268682" y="114145"/>
                </a:lnTo>
                <a:lnTo>
                  <a:pt x="266737" y="84418"/>
                </a:lnTo>
                <a:lnTo>
                  <a:pt x="261752" y="24142"/>
                </a:lnTo>
                <a:lnTo>
                  <a:pt x="231574" y="541"/>
                </a:lnTo>
                <a:lnTo>
                  <a:pt x="217699" y="67"/>
                </a:lnTo>
                <a:lnTo>
                  <a:pt x="210571" y="0"/>
                </a:lnTo>
                <a:close/>
              </a:path>
              <a:path w="316865" h="436245">
                <a:moveTo>
                  <a:pt x="316489" y="263220"/>
                </a:moveTo>
                <a:lnTo>
                  <a:pt x="306583" y="263220"/>
                </a:lnTo>
                <a:lnTo>
                  <a:pt x="308107" y="263321"/>
                </a:lnTo>
                <a:lnTo>
                  <a:pt x="316489" y="264040"/>
                </a:lnTo>
                <a:lnTo>
                  <a:pt x="316489" y="263220"/>
                </a:lnTo>
                <a:close/>
              </a:path>
              <a:path w="316865" h="436245">
                <a:moveTo>
                  <a:pt x="311663" y="165544"/>
                </a:moveTo>
                <a:lnTo>
                  <a:pt x="306583" y="165544"/>
                </a:lnTo>
                <a:lnTo>
                  <a:pt x="301503" y="165671"/>
                </a:lnTo>
                <a:lnTo>
                  <a:pt x="296550" y="165887"/>
                </a:lnTo>
                <a:lnTo>
                  <a:pt x="316489" y="165887"/>
                </a:lnTo>
                <a:lnTo>
                  <a:pt x="316489" y="165658"/>
                </a:lnTo>
                <a:lnTo>
                  <a:pt x="311663" y="16554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54204" y="3971785"/>
            <a:ext cx="189865" cy="346075"/>
          </a:xfrm>
          <a:custGeom>
            <a:avLst/>
            <a:gdLst/>
            <a:ahLst/>
            <a:cxnLst/>
            <a:rect l="l" t="t" r="r" b="b"/>
            <a:pathLst>
              <a:path w="189865" h="346075">
                <a:moveTo>
                  <a:pt x="70288" y="0"/>
                </a:moveTo>
                <a:lnTo>
                  <a:pt x="58604" y="0"/>
                </a:lnTo>
                <a:lnTo>
                  <a:pt x="51619" y="2971"/>
                </a:lnTo>
                <a:lnTo>
                  <a:pt x="19901" y="41943"/>
                </a:lnTo>
                <a:lnTo>
                  <a:pt x="1073" y="76263"/>
                </a:lnTo>
                <a:lnTo>
                  <a:pt x="0" y="84376"/>
                </a:lnTo>
                <a:lnTo>
                  <a:pt x="1533" y="92205"/>
                </a:lnTo>
                <a:lnTo>
                  <a:pt x="5377" y="99162"/>
                </a:lnTo>
                <a:lnTo>
                  <a:pt x="11233" y="104660"/>
                </a:lnTo>
                <a:lnTo>
                  <a:pt x="42882" y="122759"/>
                </a:lnTo>
                <a:lnTo>
                  <a:pt x="79162" y="141382"/>
                </a:lnTo>
                <a:lnTo>
                  <a:pt x="110942" y="158453"/>
                </a:lnTo>
                <a:lnTo>
                  <a:pt x="129089" y="171894"/>
                </a:lnTo>
                <a:lnTo>
                  <a:pt x="119947" y="195676"/>
                </a:lnTo>
                <a:lnTo>
                  <a:pt x="92529" y="238685"/>
                </a:lnTo>
                <a:lnTo>
                  <a:pt x="64849" y="282620"/>
                </a:lnTo>
                <a:lnTo>
                  <a:pt x="54921" y="309181"/>
                </a:lnTo>
                <a:lnTo>
                  <a:pt x="64077" y="320015"/>
                </a:lnTo>
                <a:lnTo>
                  <a:pt x="80258" y="329863"/>
                </a:lnTo>
                <a:lnTo>
                  <a:pt x="99962" y="338263"/>
                </a:lnTo>
                <a:lnTo>
                  <a:pt x="121977" y="345401"/>
                </a:lnTo>
                <a:lnTo>
                  <a:pt x="124390" y="345706"/>
                </a:lnTo>
                <a:lnTo>
                  <a:pt x="126676" y="345706"/>
                </a:lnTo>
                <a:lnTo>
                  <a:pt x="162186" y="307959"/>
                </a:lnTo>
                <a:lnTo>
                  <a:pt x="175111" y="286134"/>
                </a:lnTo>
                <a:lnTo>
                  <a:pt x="189794" y="263354"/>
                </a:lnTo>
                <a:lnTo>
                  <a:pt x="189794" y="72770"/>
                </a:lnTo>
                <a:lnTo>
                  <a:pt x="184969" y="72770"/>
                </a:lnTo>
                <a:lnTo>
                  <a:pt x="179889" y="71221"/>
                </a:lnTo>
                <a:lnTo>
                  <a:pt x="153634" y="52802"/>
                </a:lnTo>
                <a:lnTo>
                  <a:pt x="129168" y="36431"/>
                </a:lnTo>
                <a:lnTo>
                  <a:pt x="74987" y="1295"/>
                </a:lnTo>
                <a:lnTo>
                  <a:pt x="70288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60448" y="3974591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5">
                <a:moveTo>
                  <a:pt x="438384" y="50"/>
                </a:moveTo>
                <a:lnTo>
                  <a:pt x="378031" y="440"/>
                </a:lnTo>
                <a:lnTo>
                  <a:pt x="335353" y="1925"/>
                </a:lnTo>
                <a:lnTo>
                  <a:pt x="279108" y="9004"/>
                </a:lnTo>
                <a:lnTo>
                  <a:pt x="260295" y="60346"/>
                </a:lnTo>
                <a:lnTo>
                  <a:pt x="253245" y="110133"/>
                </a:lnTo>
                <a:lnTo>
                  <a:pt x="246947" y="169672"/>
                </a:lnTo>
                <a:lnTo>
                  <a:pt x="240784" y="234219"/>
                </a:lnTo>
                <a:lnTo>
                  <a:pt x="234141" y="299029"/>
                </a:lnTo>
                <a:lnTo>
                  <a:pt x="226403" y="359359"/>
                </a:lnTo>
                <a:lnTo>
                  <a:pt x="225514" y="364896"/>
                </a:lnTo>
                <a:lnTo>
                  <a:pt x="220942" y="367703"/>
                </a:lnTo>
                <a:lnTo>
                  <a:pt x="212433" y="367703"/>
                </a:lnTo>
                <a:lnTo>
                  <a:pt x="208496" y="365417"/>
                </a:lnTo>
                <a:lnTo>
                  <a:pt x="206972" y="360756"/>
                </a:lnTo>
                <a:lnTo>
                  <a:pt x="176635" y="258522"/>
                </a:lnTo>
                <a:lnTo>
                  <a:pt x="161484" y="215171"/>
                </a:lnTo>
                <a:lnTo>
                  <a:pt x="140297" y="165404"/>
                </a:lnTo>
                <a:lnTo>
                  <a:pt x="113881" y="148590"/>
                </a:lnTo>
                <a:lnTo>
                  <a:pt x="80801" y="151405"/>
                </a:lnTo>
                <a:lnTo>
                  <a:pt x="49460" y="160347"/>
                </a:lnTo>
                <a:lnTo>
                  <a:pt x="22548" y="176789"/>
                </a:lnTo>
                <a:lnTo>
                  <a:pt x="2756" y="202107"/>
                </a:lnTo>
                <a:lnTo>
                  <a:pt x="0" y="215670"/>
                </a:lnTo>
                <a:lnTo>
                  <a:pt x="1470" y="227217"/>
                </a:lnTo>
                <a:lnTo>
                  <a:pt x="6060" y="237728"/>
                </a:lnTo>
                <a:lnTo>
                  <a:pt x="15837" y="253009"/>
                </a:lnTo>
                <a:lnTo>
                  <a:pt x="21171" y="255574"/>
                </a:lnTo>
                <a:lnTo>
                  <a:pt x="30442" y="255574"/>
                </a:lnTo>
                <a:lnTo>
                  <a:pt x="34252" y="254254"/>
                </a:lnTo>
                <a:lnTo>
                  <a:pt x="37554" y="251498"/>
                </a:lnTo>
                <a:lnTo>
                  <a:pt x="53548" y="239330"/>
                </a:lnTo>
                <a:lnTo>
                  <a:pt x="69685" y="229873"/>
                </a:lnTo>
                <a:lnTo>
                  <a:pt x="84488" y="223744"/>
                </a:lnTo>
                <a:lnTo>
                  <a:pt x="96482" y="221564"/>
                </a:lnTo>
                <a:lnTo>
                  <a:pt x="101308" y="221564"/>
                </a:lnTo>
                <a:lnTo>
                  <a:pt x="104610" y="223075"/>
                </a:lnTo>
                <a:lnTo>
                  <a:pt x="119314" y="269275"/>
                </a:lnTo>
                <a:lnTo>
                  <a:pt x="133595" y="321403"/>
                </a:lnTo>
                <a:lnTo>
                  <a:pt x="147852" y="374736"/>
                </a:lnTo>
                <a:lnTo>
                  <a:pt x="161340" y="421237"/>
                </a:lnTo>
                <a:lnTo>
                  <a:pt x="179699" y="459227"/>
                </a:lnTo>
                <a:lnTo>
                  <a:pt x="220561" y="467842"/>
                </a:lnTo>
                <a:lnTo>
                  <a:pt x="236946" y="466752"/>
                </a:lnTo>
                <a:lnTo>
                  <a:pt x="272504" y="449287"/>
                </a:lnTo>
                <a:lnTo>
                  <a:pt x="289376" y="408715"/>
                </a:lnTo>
                <a:lnTo>
                  <a:pt x="301746" y="359793"/>
                </a:lnTo>
                <a:lnTo>
                  <a:pt x="310869" y="305322"/>
                </a:lnTo>
                <a:lnTo>
                  <a:pt x="317997" y="248100"/>
                </a:lnTo>
                <a:lnTo>
                  <a:pt x="324383" y="190924"/>
                </a:lnTo>
                <a:lnTo>
                  <a:pt x="331280" y="136595"/>
                </a:lnTo>
                <a:lnTo>
                  <a:pt x="339941" y="87909"/>
                </a:lnTo>
                <a:lnTo>
                  <a:pt x="369532" y="63639"/>
                </a:lnTo>
                <a:lnTo>
                  <a:pt x="439509" y="61696"/>
                </a:lnTo>
                <a:lnTo>
                  <a:pt x="449839" y="67482"/>
                </a:lnTo>
                <a:lnTo>
                  <a:pt x="457479" y="76703"/>
                </a:lnTo>
                <a:lnTo>
                  <a:pt x="462833" y="87726"/>
                </a:lnTo>
                <a:lnTo>
                  <a:pt x="466306" y="98920"/>
                </a:lnTo>
                <a:lnTo>
                  <a:pt x="469461" y="105975"/>
                </a:lnTo>
                <a:lnTo>
                  <a:pt x="474593" y="111391"/>
                </a:lnTo>
                <a:lnTo>
                  <a:pt x="481201" y="114865"/>
                </a:lnTo>
                <a:lnTo>
                  <a:pt x="490055" y="116052"/>
                </a:lnTo>
                <a:lnTo>
                  <a:pt x="519392" y="114388"/>
                </a:lnTo>
                <a:lnTo>
                  <a:pt x="528609" y="112050"/>
                </a:lnTo>
                <a:lnTo>
                  <a:pt x="535886" y="106457"/>
                </a:lnTo>
                <a:lnTo>
                  <a:pt x="540377" y="98483"/>
                </a:lnTo>
                <a:lnTo>
                  <a:pt x="541236" y="89001"/>
                </a:lnTo>
                <a:lnTo>
                  <a:pt x="538343" y="72458"/>
                </a:lnTo>
                <a:lnTo>
                  <a:pt x="524091" y="30238"/>
                </a:lnTo>
                <a:lnTo>
                  <a:pt x="493551" y="3088"/>
                </a:lnTo>
                <a:lnTo>
                  <a:pt x="479514" y="736"/>
                </a:lnTo>
                <a:lnTo>
                  <a:pt x="438384" y="5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39097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381" y="0"/>
                </a:moveTo>
                <a:lnTo>
                  <a:pt x="341741" y="1968"/>
                </a:lnTo>
                <a:lnTo>
                  <a:pt x="304500" y="3048"/>
                </a:lnTo>
                <a:lnTo>
                  <a:pt x="261377" y="3556"/>
                </a:lnTo>
                <a:lnTo>
                  <a:pt x="100754" y="3615"/>
                </a:lnTo>
                <a:lnTo>
                  <a:pt x="72376" y="3841"/>
                </a:lnTo>
                <a:lnTo>
                  <a:pt x="27941" y="5080"/>
                </a:lnTo>
                <a:lnTo>
                  <a:pt x="1774" y="36847"/>
                </a:lnTo>
                <a:lnTo>
                  <a:pt x="0" y="62791"/>
                </a:lnTo>
                <a:lnTo>
                  <a:pt x="1398" y="74549"/>
                </a:lnTo>
                <a:lnTo>
                  <a:pt x="147321" y="94488"/>
                </a:lnTo>
                <a:lnTo>
                  <a:pt x="199897" y="94328"/>
                </a:lnTo>
                <a:lnTo>
                  <a:pt x="252370" y="93699"/>
                </a:lnTo>
                <a:lnTo>
                  <a:pt x="302075" y="92375"/>
                </a:lnTo>
                <a:lnTo>
                  <a:pt x="346348" y="90131"/>
                </a:lnTo>
                <a:lnTo>
                  <a:pt x="402349" y="71044"/>
                </a:lnTo>
                <a:lnTo>
                  <a:pt x="406147" y="41465"/>
                </a:lnTo>
                <a:lnTo>
                  <a:pt x="395849" y="12838"/>
                </a:lnTo>
                <a:lnTo>
                  <a:pt x="37338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54969" y="3288791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106" y="0"/>
                </a:moveTo>
                <a:lnTo>
                  <a:pt x="257240" y="2115"/>
                </a:lnTo>
                <a:lnTo>
                  <a:pt x="228861" y="3270"/>
                </a:lnTo>
                <a:lnTo>
                  <a:pt x="196030" y="3806"/>
                </a:lnTo>
                <a:lnTo>
                  <a:pt x="71606" y="3847"/>
                </a:lnTo>
                <a:lnTo>
                  <a:pt x="34891" y="4399"/>
                </a:lnTo>
                <a:lnTo>
                  <a:pt x="1270" y="37474"/>
                </a:lnTo>
                <a:lnTo>
                  <a:pt x="0" y="63783"/>
                </a:lnTo>
                <a:lnTo>
                  <a:pt x="1198" y="75818"/>
                </a:lnTo>
                <a:lnTo>
                  <a:pt x="110545" y="96011"/>
                </a:lnTo>
                <a:lnTo>
                  <a:pt x="160275" y="95726"/>
                </a:lnTo>
                <a:lnTo>
                  <a:pt x="209113" y="94583"/>
                </a:lnTo>
                <a:lnTo>
                  <a:pt x="253116" y="92154"/>
                </a:lnTo>
                <a:lnTo>
                  <a:pt x="303377" y="72223"/>
                </a:lnTo>
                <a:lnTo>
                  <a:pt x="306204" y="42195"/>
                </a:lnTo>
                <a:lnTo>
                  <a:pt x="298293" y="13073"/>
                </a:lnTo>
                <a:lnTo>
                  <a:pt x="281106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7319897" y="3621023"/>
            <a:ext cx="406400" cy="320040"/>
            <a:chOff x="7319897" y="3621023"/>
            <a:chExt cx="406400" cy="320040"/>
          </a:xfrm>
        </p:grpSpPr>
        <p:sp>
          <p:nvSpPr>
            <p:cNvPr id="25" name="object 25"/>
            <p:cNvSpPr/>
            <p:nvPr/>
          </p:nvSpPr>
          <p:spPr>
            <a:xfrm>
              <a:off x="7319897" y="3730751"/>
              <a:ext cx="406400" cy="94615"/>
            </a:xfrm>
            <a:custGeom>
              <a:avLst/>
              <a:gdLst/>
              <a:ahLst/>
              <a:cxnLst/>
              <a:rect l="l" t="t" r="r" b="b"/>
              <a:pathLst>
                <a:path w="406400" h="94614">
                  <a:moveTo>
                    <a:pt x="373381" y="0"/>
                  </a:moveTo>
                  <a:lnTo>
                    <a:pt x="341741" y="1968"/>
                  </a:lnTo>
                  <a:lnTo>
                    <a:pt x="304500" y="3048"/>
                  </a:lnTo>
                  <a:lnTo>
                    <a:pt x="261377" y="3556"/>
                  </a:lnTo>
                  <a:lnTo>
                    <a:pt x="100754" y="3615"/>
                  </a:lnTo>
                  <a:lnTo>
                    <a:pt x="72376" y="3841"/>
                  </a:lnTo>
                  <a:lnTo>
                    <a:pt x="27941" y="5080"/>
                  </a:lnTo>
                  <a:lnTo>
                    <a:pt x="1774" y="36847"/>
                  </a:lnTo>
                  <a:lnTo>
                    <a:pt x="0" y="62791"/>
                  </a:lnTo>
                  <a:lnTo>
                    <a:pt x="1398" y="74549"/>
                  </a:lnTo>
                  <a:lnTo>
                    <a:pt x="147321" y="94488"/>
                  </a:lnTo>
                  <a:lnTo>
                    <a:pt x="199883" y="94328"/>
                  </a:lnTo>
                  <a:lnTo>
                    <a:pt x="252317" y="93699"/>
                  </a:lnTo>
                  <a:lnTo>
                    <a:pt x="301965" y="92375"/>
                  </a:lnTo>
                  <a:lnTo>
                    <a:pt x="346169" y="90131"/>
                  </a:lnTo>
                  <a:lnTo>
                    <a:pt x="402242" y="71044"/>
                  </a:lnTo>
                  <a:lnTo>
                    <a:pt x="406116" y="41465"/>
                  </a:lnTo>
                  <a:lnTo>
                    <a:pt x="395845" y="12838"/>
                  </a:lnTo>
                  <a:lnTo>
                    <a:pt x="37338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85445" y="3621023"/>
              <a:ext cx="75630" cy="8229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85445" y="3858767"/>
              <a:ext cx="75628" cy="82270"/>
            </a:xfrm>
            <a:prstGeom prst="rect">
              <a:avLst/>
            </a:prstGeom>
          </p:spPr>
        </p:pic>
      </p:grpSp>
      <p:sp>
        <p:nvSpPr>
          <p:cNvPr id="28" name="object 28"/>
          <p:cNvSpPr/>
          <p:nvPr/>
        </p:nvSpPr>
        <p:spPr>
          <a:xfrm>
            <a:off x="6456898" y="516636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467" y="0"/>
                </a:moveTo>
                <a:lnTo>
                  <a:pt x="256795" y="2115"/>
                </a:lnTo>
                <a:lnTo>
                  <a:pt x="227254" y="3270"/>
                </a:lnTo>
                <a:lnTo>
                  <a:pt x="193069" y="3806"/>
                </a:lnTo>
                <a:lnTo>
                  <a:pt x="77535" y="3869"/>
                </a:lnTo>
                <a:lnTo>
                  <a:pt x="55487" y="4095"/>
                </a:lnTo>
                <a:lnTo>
                  <a:pt x="15037" y="7078"/>
                </a:lnTo>
                <a:lnTo>
                  <a:pt x="162" y="50815"/>
                </a:lnTo>
                <a:lnTo>
                  <a:pt x="0" y="63763"/>
                </a:lnTo>
                <a:lnTo>
                  <a:pt x="1051" y="75818"/>
                </a:lnTo>
                <a:lnTo>
                  <a:pt x="3544" y="83956"/>
                </a:lnTo>
                <a:lnTo>
                  <a:pt x="7846" y="90344"/>
                </a:lnTo>
                <a:lnTo>
                  <a:pt x="13481" y="94517"/>
                </a:lnTo>
                <a:lnTo>
                  <a:pt x="19974" y="96012"/>
                </a:lnTo>
                <a:lnTo>
                  <a:pt x="102143" y="96012"/>
                </a:lnTo>
                <a:lnTo>
                  <a:pt x="153882" y="95761"/>
                </a:lnTo>
                <a:lnTo>
                  <a:pt x="205156" y="94678"/>
                </a:lnTo>
                <a:lnTo>
                  <a:pt x="251501" y="92261"/>
                </a:lnTo>
                <a:lnTo>
                  <a:pt x="303506" y="72169"/>
                </a:lnTo>
                <a:lnTo>
                  <a:pt x="306391" y="42148"/>
                </a:lnTo>
                <a:lnTo>
                  <a:pt x="298561" y="13055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62305" y="22859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4" h="774700">
                <a:moveTo>
                  <a:pt x="539635" y="89027"/>
                </a:moveTo>
                <a:lnTo>
                  <a:pt x="527824" y="42773"/>
                </a:lnTo>
                <a:lnTo>
                  <a:pt x="504609" y="9067"/>
                </a:lnTo>
                <a:lnTo>
                  <a:pt x="437070" y="50"/>
                </a:lnTo>
                <a:lnTo>
                  <a:pt x="421398" y="0"/>
                </a:lnTo>
                <a:lnTo>
                  <a:pt x="376872" y="457"/>
                </a:lnTo>
                <a:lnTo>
                  <a:pt x="334378" y="1943"/>
                </a:lnTo>
                <a:lnTo>
                  <a:pt x="278523" y="9017"/>
                </a:lnTo>
                <a:lnTo>
                  <a:pt x="259727" y="60236"/>
                </a:lnTo>
                <a:lnTo>
                  <a:pt x="252653" y="110020"/>
                </a:lnTo>
                <a:lnTo>
                  <a:pt x="246291" y="169583"/>
                </a:lnTo>
                <a:lnTo>
                  <a:pt x="240068" y="234175"/>
                </a:lnTo>
                <a:lnTo>
                  <a:pt x="233362" y="299034"/>
                </a:lnTo>
                <a:lnTo>
                  <a:pt x="224802" y="364744"/>
                </a:lnTo>
                <a:lnTo>
                  <a:pt x="220230" y="367665"/>
                </a:lnTo>
                <a:lnTo>
                  <a:pt x="211721" y="367665"/>
                </a:lnTo>
                <a:lnTo>
                  <a:pt x="207784" y="365379"/>
                </a:lnTo>
                <a:lnTo>
                  <a:pt x="176110" y="258495"/>
                </a:lnTo>
                <a:lnTo>
                  <a:pt x="161112" y="215150"/>
                </a:lnTo>
                <a:lnTo>
                  <a:pt x="140220" y="165354"/>
                </a:lnTo>
                <a:lnTo>
                  <a:pt x="113423" y="148590"/>
                </a:lnTo>
                <a:lnTo>
                  <a:pt x="80492" y="151396"/>
                </a:lnTo>
                <a:lnTo>
                  <a:pt x="49250" y="160299"/>
                </a:lnTo>
                <a:lnTo>
                  <a:pt x="22440" y="176657"/>
                </a:lnTo>
                <a:lnTo>
                  <a:pt x="2806" y="201803"/>
                </a:lnTo>
                <a:lnTo>
                  <a:pt x="0" y="215442"/>
                </a:lnTo>
                <a:lnTo>
                  <a:pt x="1485" y="227076"/>
                </a:lnTo>
                <a:lnTo>
                  <a:pt x="6032" y="237667"/>
                </a:lnTo>
                <a:lnTo>
                  <a:pt x="12458" y="248158"/>
                </a:lnTo>
                <a:lnTo>
                  <a:pt x="15760" y="252984"/>
                </a:lnTo>
                <a:lnTo>
                  <a:pt x="20967" y="255397"/>
                </a:lnTo>
                <a:lnTo>
                  <a:pt x="30111" y="255397"/>
                </a:lnTo>
                <a:lnTo>
                  <a:pt x="34048" y="254127"/>
                </a:lnTo>
                <a:lnTo>
                  <a:pt x="53314" y="239356"/>
                </a:lnTo>
                <a:lnTo>
                  <a:pt x="69418" y="229920"/>
                </a:lnTo>
                <a:lnTo>
                  <a:pt x="84175" y="223799"/>
                </a:lnTo>
                <a:lnTo>
                  <a:pt x="96151" y="221615"/>
                </a:lnTo>
                <a:lnTo>
                  <a:pt x="100850" y="221615"/>
                </a:lnTo>
                <a:lnTo>
                  <a:pt x="118910" y="269176"/>
                </a:lnTo>
                <a:lnTo>
                  <a:pt x="133134" y="321259"/>
                </a:lnTo>
                <a:lnTo>
                  <a:pt x="147370" y="374624"/>
                </a:lnTo>
                <a:lnTo>
                  <a:pt x="160896" y="421195"/>
                </a:lnTo>
                <a:lnTo>
                  <a:pt x="179285" y="459244"/>
                </a:lnTo>
                <a:lnTo>
                  <a:pt x="219976" y="467868"/>
                </a:lnTo>
                <a:lnTo>
                  <a:pt x="236334" y="466775"/>
                </a:lnTo>
                <a:lnTo>
                  <a:pt x="271665" y="449326"/>
                </a:lnTo>
                <a:lnTo>
                  <a:pt x="288569" y="408749"/>
                </a:lnTo>
                <a:lnTo>
                  <a:pt x="300926" y="359816"/>
                </a:lnTo>
                <a:lnTo>
                  <a:pt x="310032" y="305346"/>
                </a:lnTo>
                <a:lnTo>
                  <a:pt x="317119" y="248119"/>
                </a:lnTo>
                <a:lnTo>
                  <a:pt x="323456" y="190931"/>
                </a:lnTo>
                <a:lnTo>
                  <a:pt x="330327" y="136601"/>
                </a:lnTo>
                <a:lnTo>
                  <a:pt x="338975" y="87884"/>
                </a:lnTo>
                <a:lnTo>
                  <a:pt x="368439" y="63373"/>
                </a:lnTo>
                <a:lnTo>
                  <a:pt x="438416" y="61468"/>
                </a:lnTo>
                <a:lnTo>
                  <a:pt x="448576" y="67398"/>
                </a:lnTo>
                <a:lnTo>
                  <a:pt x="456107" y="76682"/>
                </a:lnTo>
                <a:lnTo>
                  <a:pt x="461429" y="87731"/>
                </a:lnTo>
                <a:lnTo>
                  <a:pt x="464959" y="98933"/>
                </a:lnTo>
                <a:lnTo>
                  <a:pt x="468109" y="105905"/>
                </a:lnTo>
                <a:lnTo>
                  <a:pt x="473240" y="111315"/>
                </a:lnTo>
                <a:lnTo>
                  <a:pt x="479844" y="114833"/>
                </a:lnTo>
                <a:lnTo>
                  <a:pt x="488581" y="116078"/>
                </a:lnTo>
                <a:lnTo>
                  <a:pt x="517918" y="114427"/>
                </a:lnTo>
                <a:lnTo>
                  <a:pt x="527113" y="111912"/>
                </a:lnTo>
                <a:lnTo>
                  <a:pt x="534339" y="106260"/>
                </a:lnTo>
                <a:lnTo>
                  <a:pt x="538784" y="98336"/>
                </a:lnTo>
                <a:lnTo>
                  <a:pt x="539635" y="89027"/>
                </a:lnTo>
                <a:close/>
              </a:path>
              <a:path w="845184" h="774700">
                <a:moveTo>
                  <a:pt x="844880" y="464527"/>
                </a:moveTo>
                <a:lnTo>
                  <a:pt x="822998" y="421855"/>
                </a:lnTo>
                <a:lnTo>
                  <a:pt x="791730" y="397764"/>
                </a:lnTo>
                <a:lnTo>
                  <a:pt x="786269" y="397764"/>
                </a:lnTo>
                <a:lnTo>
                  <a:pt x="778522" y="397764"/>
                </a:lnTo>
                <a:lnTo>
                  <a:pt x="658126" y="513359"/>
                </a:lnTo>
                <a:lnTo>
                  <a:pt x="617220" y="554596"/>
                </a:lnTo>
                <a:lnTo>
                  <a:pt x="577138" y="595807"/>
                </a:lnTo>
                <a:lnTo>
                  <a:pt x="539915" y="635266"/>
                </a:lnTo>
                <a:lnTo>
                  <a:pt x="507631" y="671220"/>
                </a:lnTo>
                <a:lnTo>
                  <a:pt x="482358" y="701929"/>
                </a:lnTo>
                <a:lnTo>
                  <a:pt x="477278" y="725170"/>
                </a:lnTo>
                <a:lnTo>
                  <a:pt x="490004" y="748690"/>
                </a:lnTo>
                <a:lnTo>
                  <a:pt x="513245" y="766889"/>
                </a:lnTo>
                <a:lnTo>
                  <a:pt x="539762" y="774192"/>
                </a:lnTo>
                <a:lnTo>
                  <a:pt x="546455" y="773582"/>
                </a:lnTo>
                <a:lnTo>
                  <a:pt x="552729" y="771677"/>
                </a:lnTo>
                <a:lnTo>
                  <a:pt x="558457" y="768362"/>
                </a:lnTo>
                <a:lnTo>
                  <a:pt x="563511" y="763524"/>
                </a:lnTo>
                <a:lnTo>
                  <a:pt x="587527" y="736117"/>
                </a:lnTo>
                <a:lnTo>
                  <a:pt x="620077" y="701687"/>
                </a:lnTo>
                <a:lnTo>
                  <a:pt x="658355" y="662609"/>
                </a:lnTo>
                <a:lnTo>
                  <a:pt x="779462" y="541464"/>
                </a:lnTo>
                <a:lnTo>
                  <a:pt x="812546" y="507746"/>
                </a:lnTo>
                <a:lnTo>
                  <a:pt x="837323" y="481330"/>
                </a:lnTo>
                <a:lnTo>
                  <a:pt x="842467" y="473405"/>
                </a:lnTo>
                <a:lnTo>
                  <a:pt x="844880" y="46452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5341610" y="402336"/>
            <a:ext cx="368300" cy="394970"/>
            <a:chOff x="5341610" y="402336"/>
            <a:chExt cx="368300" cy="394970"/>
          </a:xfrm>
        </p:grpSpPr>
        <p:sp>
          <p:nvSpPr>
            <p:cNvPr id="31" name="object 31"/>
            <p:cNvSpPr/>
            <p:nvPr/>
          </p:nvSpPr>
          <p:spPr>
            <a:xfrm>
              <a:off x="5341610" y="420624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5">
                  <a:moveTo>
                    <a:pt x="314715" y="0"/>
                  </a:moveTo>
                  <a:lnTo>
                    <a:pt x="309254" y="0"/>
                  </a:lnTo>
                  <a:lnTo>
                    <a:pt x="301507" y="0"/>
                  </a:lnTo>
                  <a:lnTo>
                    <a:pt x="293633" y="3175"/>
                  </a:lnTo>
                  <a:lnTo>
                    <a:pt x="180896" y="115586"/>
                  </a:lnTo>
                  <a:lnTo>
                    <a:pt x="140011" y="156829"/>
                  </a:lnTo>
                  <a:lnTo>
                    <a:pt x="99929" y="198042"/>
                  </a:lnTo>
                  <a:lnTo>
                    <a:pt x="62710" y="237491"/>
                  </a:lnTo>
                  <a:lnTo>
                    <a:pt x="30410" y="273444"/>
                  </a:lnTo>
                  <a:lnTo>
                    <a:pt x="5089" y="304164"/>
                  </a:lnTo>
                  <a:lnTo>
                    <a:pt x="0" y="327404"/>
                  </a:lnTo>
                  <a:lnTo>
                    <a:pt x="12662" y="350916"/>
                  </a:lnTo>
                  <a:lnTo>
                    <a:pt x="35825" y="369119"/>
                  </a:lnTo>
                  <a:lnTo>
                    <a:pt x="62239" y="376427"/>
                  </a:lnTo>
                  <a:lnTo>
                    <a:pt x="69004" y="375814"/>
                  </a:lnTo>
                  <a:lnTo>
                    <a:pt x="75305" y="373903"/>
                  </a:lnTo>
                  <a:lnTo>
                    <a:pt x="81010" y="370587"/>
                  </a:lnTo>
                  <a:lnTo>
                    <a:pt x="85988" y="365760"/>
                  </a:lnTo>
                  <a:lnTo>
                    <a:pt x="110126" y="338351"/>
                  </a:lnTo>
                  <a:lnTo>
                    <a:pt x="142765" y="303914"/>
                  </a:lnTo>
                  <a:lnTo>
                    <a:pt x="181107" y="264841"/>
                  </a:lnTo>
                  <a:lnTo>
                    <a:pt x="302373" y="143696"/>
                  </a:lnTo>
                  <a:lnTo>
                    <a:pt x="335547" y="109974"/>
                  </a:lnTo>
                  <a:lnTo>
                    <a:pt x="360435" y="83565"/>
                  </a:lnTo>
                  <a:lnTo>
                    <a:pt x="365474" y="75630"/>
                  </a:lnTo>
                  <a:lnTo>
                    <a:pt x="367786" y="66754"/>
                  </a:lnTo>
                  <a:lnTo>
                    <a:pt x="367311" y="57616"/>
                  </a:lnTo>
                  <a:lnTo>
                    <a:pt x="345894" y="24082"/>
                  </a:lnTo>
                  <a:lnTo>
                    <a:pt x="320049" y="1524"/>
                  </a:lnTo>
                  <a:lnTo>
                    <a:pt x="314715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72611" y="402336"/>
              <a:ext cx="85472" cy="94487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5956462" y="0"/>
            <a:ext cx="406400" cy="365760"/>
          </a:xfrm>
          <a:custGeom>
            <a:avLst/>
            <a:gdLst/>
            <a:ahLst/>
            <a:cxnLst/>
            <a:rect l="l" t="t" r="r" b="b"/>
            <a:pathLst>
              <a:path w="406400" h="365760">
                <a:moveTo>
                  <a:pt x="298922" y="0"/>
                </a:moveTo>
                <a:lnTo>
                  <a:pt x="294731" y="0"/>
                </a:lnTo>
                <a:lnTo>
                  <a:pt x="288000" y="0"/>
                </a:lnTo>
                <a:lnTo>
                  <a:pt x="281396" y="2666"/>
                </a:lnTo>
                <a:lnTo>
                  <a:pt x="242359" y="44100"/>
                </a:lnTo>
                <a:lnTo>
                  <a:pt x="211673" y="82041"/>
                </a:lnTo>
                <a:lnTo>
                  <a:pt x="206593" y="89026"/>
                </a:lnTo>
                <a:lnTo>
                  <a:pt x="198719" y="92837"/>
                </a:lnTo>
                <a:lnTo>
                  <a:pt x="185638" y="92837"/>
                </a:lnTo>
                <a:lnTo>
                  <a:pt x="180558" y="91312"/>
                </a:lnTo>
                <a:lnTo>
                  <a:pt x="154102" y="72882"/>
                </a:lnTo>
                <a:lnTo>
                  <a:pt x="129599" y="56387"/>
                </a:lnTo>
                <a:lnTo>
                  <a:pt x="104191" y="39703"/>
                </a:lnTo>
                <a:lnTo>
                  <a:pt x="75402" y="21209"/>
                </a:lnTo>
                <a:lnTo>
                  <a:pt x="70703" y="19938"/>
                </a:lnTo>
                <a:lnTo>
                  <a:pt x="58892" y="19938"/>
                </a:lnTo>
                <a:lnTo>
                  <a:pt x="20062" y="62039"/>
                </a:lnTo>
                <a:lnTo>
                  <a:pt x="1107" y="96392"/>
                </a:lnTo>
                <a:lnTo>
                  <a:pt x="0" y="104374"/>
                </a:lnTo>
                <a:lnTo>
                  <a:pt x="1488" y="112236"/>
                </a:lnTo>
                <a:lnTo>
                  <a:pt x="5357" y="119288"/>
                </a:lnTo>
                <a:lnTo>
                  <a:pt x="11394" y="124840"/>
                </a:lnTo>
                <a:lnTo>
                  <a:pt x="43152" y="142942"/>
                </a:lnTo>
                <a:lnTo>
                  <a:pt x="79529" y="161544"/>
                </a:lnTo>
                <a:lnTo>
                  <a:pt x="111335" y="178526"/>
                </a:lnTo>
                <a:lnTo>
                  <a:pt x="129377" y="191770"/>
                </a:lnTo>
                <a:lnTo>
                  <a:pt x="120378" y="215620"/>
                </a:lnTo>
                <a:lnTo>
                  <a:pt x="65137" y="302801"/>
                </a:lnTo>
                <a:lnTo>
                  <a:pt x="55209" y="329438"/>
                </a:lnTo>
                <a:lnTo>
                  <a:pt x="100429" y="358388"/>
                </a:lnTo>
                <a:lnTo>
                  <a:pt x="125059" y="365760"/>
                </a:lnTo>
                <a:lnTo>
                  <a:pt x="127472" y="365760"/>
                </a:lnTo>
                <a:lnTo>
                  <a:pt x="162716" y="328120"/>
                </a:lnTo>
                <a:lnTo>
                  <a:pt x="175779" y="306260"/>
                </a:lnTo>
                <a:lnTo>
                  <a:pt x="188723" y="286210"/>
                </a:lnTo>
                <a:lnTo>
                  <a:pt x="201132" y="267970"/>
                </a:lnTo>
                <a:lnTo>
                  <a:pt x="206212" y="261112"/>
                </a:lnTo>
                <a:lnTo>
                  <a:pt x="214086" y="257428"/>
                </a:lnTo>
                <a:lnTo>
                  <a:pt x="227802" y="257428"/>
                </a:lnTo>
                <a:lnTo>
                  <a:pt x="233517" y="259334"/>
                </a:lnTo>
                <a:lnTo>
                  <a:pt x="260207" y="281680"/>
                </a:lnTo>
                <a:lnTo>
                  <a:pt x="282571" y="300053"/>
                </a:lnTo>
                <a:lnTo>
                  <a:pt x="305458" y="317117"/>
                </a:lnTo>
                <a:lnTo>
                  <a:pt x="328894" y="331597"/>
                </a:lnTo>
                <a:lnTo>
                  <a:pt x="332577" y="333628"/>
                </a:lnTo>
                <a:lnTo>
                  <a:pt x="336514" y="334517"/>
                </a:lnTo>
                <a:lnTo>
                  <a:pt x="347817" y="334517"/>
                </a:lnTo>
                <a:lnTo>
                  <a:pt x="381297" y="299450"/>
                </a:lnTo>
                <a:lnTo>
                  <a:pt x="405820" y="263132"/>
                </a:lnTo>
                <a:lnTo>
                  <a:pt x="406332" y="254190"/>
                </a:lnTo>
                <a:lnTo>
                  <a:pt x="403653" y="245629"/>
                </a:lnTo>
                <a:lnTo>
                  <a:pt x="352373" y="203215"/>
                </a:lnTo>
                <a:lnTo>
                  <a:pt x="301462" y="170814"/>
                </a:lnTo>
                <a:lnTo>
                  <a:pt x="292862" y="163028"/>
                </a:lnTo>
                <a:lnTo>
                  <a:pt x="288762" y="152812"/>
                </a:lnTo>
                <a:lnTo>
                  <a:pt x="289425" y="141882"/>
                </a:lnTo>
                <a:lnTo>
                  <a:pt x="295112" y="131952"/>
                </a:lnTo>
                <a:lnTo>
                  <a:pt x="310473" y="115238"/>
                </a:lnTo>
                <a:lnTo>
                  <a:pt x="341528" y="82143"/>
                </a:lnTo>
                <a:lnTo>
                  <a:pt x="355818" y="65786"/>
                </a:lnTo>
                <a:lnTo>
                  <a:pt x="360709" y="56626"/>
                </a:lnTo>
                <a:lnTo>
                  <a:pt x="361422" y="46609"/>
                </a:lnTo>
                <a:lnTo>
                  <a:pt x="358157" y="37068"/>
                </a:lnTo>
                <a:lnTo>
                  <a:pt x="351119" y="29337"/>
                </a:lnTo>
                <a:lnTo>
                  <a:pt x="340411" y="22159"/>
                </a:lnTo>
                <a:lnTo>
                  <a:pt x="329561" y="15636"/>
                </a:lnTo>
                <a:lnTo>
                  <a:pt x="303113" y="1015"/>
                </a:lnTo>
                <a:lnTo>
                  <a:pt x="29892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64258" y="22859"/>
            <a:ext cx="540385" cy="467995"/>
          </a:xfrm>
          <a:custGeom>
            <a:avLst/>
            <a:gdLst/>
            <a:ahLst/>
            <a:cxnLst/>
            <a:rect l="l" t="t" r="r" b="b"/>
            <a:pathLst>
              <a:path w="540385" h="467995">
                <a:moveTo>
                  <a:pt x="437356" y="47"/>
                </a:moveTo>
                <a:lnTo>
                  <a:pt x="377170" y="444"/>
                </a:lnTo>
                <a:lnTo>
                  <a:pt x="334581" y="1936"/>
                </a:lnTo>
                <a:lnTo>
                  <a:pt x="278479" y="9016"/>
                </a:lnTo>
                <a:lnTo>
                  <a:pt x="259644" y="60232"/>
                </a:lnTo>
                <a:lnTo>
                  <a:pt x="252576" y="110017"/>
                </a:lnTo>
                <a:lnTo>
                  <a:pt x="246264" y="169582"/>
                </a:lnTo>
                <a:lnTo>
                  <a:pt x="240099" y="234171"/>
                </a:lnTo>
                <a:lnTo>
                  <a:pt x="233472" y="299032"/>
                </a:lnTo>
                <a:lnTo>
                  <a:pt x="225774" y="359410"/>
                </a:lnTo>
                <a:lnTo>
                  <a:pt x="224885" y="364743"/>
                </a:lnTo>
                <a:lnTo>
                  <a:pt x="220440" y="367664"/>
                </a:lnTo>
                <a:lnTo>
                  <a:pt x="211931" y="367664"/>
                </a:lnTo>
                <a:lnTo>
                  <a:pt x="207867" y="365378"/>
                </a:lnTo>
                <a:lnTo>
                  <a:pt x="176260" y="258492"/>
                </a:lnTo>
                <a:lnTo>
                  <a:pt x="161161" y="215143"/>
                </a:lnTo>
                <a:lnTo>
                  <a:pt x="140049" y="165353"/>
                </a:lnTo>
                <a:lnTo>
                  <a:pt x="113633" y="148589"/>
                </a:lnTo>
                <a:lnTo>
                  <a:pt x="80629" y="151385"/>
                </a:lnTo>
                <a:lnTo>
                  <a:pt x="49339" y="160289"/>
                </a:lnTo>
                <a:lnTo>
                  <a:pt x="22478" y="176647"/>
                </a:lnTo>
                <a:lnTo>
                  <a:pt x="2762" y="201802"/>
                </a:lnTo>
                <a:lnTo>
                  <a:pt x="0" y="215439"/>
                </a:lnTo>
                <a:lnTo>
                  <a:pt x="1428" y="227075"/>
                </a:lnTo>
                <a:lnTo>
                  <a:pt x="5905" y="237664"/>
                </a:lnTo>
                <a:lnTo>
                  <a:pt x="12287" y="248157"/>
                </a:lnTo>
                <a:lnTo>
                  <a:pt x="15716" y="252984"/>
                </a:lnTo>
                <a:lnTo>
                  <a:pt x="21050" y="255397"/>
                </a:lnTo>
                <a:lnTo>
                  <a:pt x="30321" y="255397"/>
                </a:lnTo>
                <a:lnTo>
                  <a:pt x="34258" y="254126"/>
                </a:lnTo>
                <a:lnTo>
                  <a:pt x="37433" y="251460"/>
                </a:lnTo>
                <a:lnTo>
                  <a:pt x="53351" y="239349"/>
                </a:lnTo>
                <a:lnTo>
                  <a:pt x="69437" y="229917"/>
                </a:lnTo>
                <a:lnTo>
                  <a:pt x="84189" y="223795"/>
                </a:lnTo>
                <a:lnTo>
                  <a:pt x="96107" y="221614"/>
                </a:lnTo>
                <a:lnTo>
                  <a:pt x="100806" y="221614"/>
                </a:lnTo>
                <a:lnTo>
                  <a:pt x="104108" y="223138"/>
                </a:lnTo>
                <a:lnTo>
                  <a:pt x="118825" y="269168"/>
                </a:lnTo>
                <a:lnTo>
                  <a:pt x="133130" y="321254"/>
                </a:lnTo>
                <a:lnTo>
                  <a:pt x="147405" y="374619"/>
                </a:lnTo>
                <a:lnTo>
                  <a:pt x="160887" y="421187"/>
                </a:lnTo>
                <a:lnTo>
                  <a:pt x="179268" y="459241"/>
                </a:lnTo>
                <a:lnTo>
                  <a:pt x="220059" y="467867"/>
                </a:lnTo>
                <a:lnTo>
                  <a:pt x="236424" y="466774"/>
                </a:lnTo>
                <a:lnTo>
                  <a:pt x="271875" y="449325"/>
                </a:lnTo>
                <a:lnTo>
                  <a:pt x="288746" y="408737"/>
                </a:lnTo>
                <a:lnTo>
                  <a:pt x="301114" y="359808"/>
                </a:lnTo>
                <a:lnTo>
                  <a:pt x="310230" y="305334"/>
                </a:lnTo>
                <a:lnTo>
                  <a:pt x="317344" y="248110"/>
                </a:lnTo>
                <a:lnTo>
                  <a:pt x="323708" y="190930"/>
                </a:lnTo>
                <a:lnTo>
                  <a:pt x="330571" y="136590"/>
                </a:lnTo>
                <a:lnTo>
                  <a:pt x="339185" y="87884"/>
                </a:lnTo>
                <a:lnTo>
                  <a:pt x="368395" y="63373"/>
                </a:lnTo>
                <a:lnTo>
                  <a:pt x="438499" y="61467"/>
                </a:lnTo>
                <a:lnTo>
                  <a:pt x="448702" y="67393"/>
                </a:lnTo>
                <a:lnTo>
                  <a:pt x="456311" y="76676"/>
                </a:lnTo>
                <a:lnTo>
                  <a:pt x="461680" y="87721"/>
                </a:lnTo>
                <a:lnTo>
                  <a:pt x="465169" y="98932"/>
                </a:lnTo>
                <a:lnTo>
                  <a:pt x="468237" y="105898"/>
                </a:lnTo>
                <a:lnTo>
                  <a:pt x="473424" y="111315"/>
                </a:lnTo>
                <a:lnTo>
                  <a:pt x="480135" y="114827"/>
                </a:lnTo>
                <a:lnTo>
                  <a:pt x="488918" y="116077"/>
                </a:lnTo>
                <a:lnTo>
                  <a:pt x="518128" y="114426"/>
                </a:lnTo>
                <a:lnTo>
                  <a:pt x="527202" y="111904"/>
                </a:lnTo>
                <a:lnTo>
                  <a:pt x="534431" y="106251"/>
                </a:lnTo>
                <a:lnTo>
                  <a:pt x="538970" y="98335"/>
                </a:lnTo>
                <a:lnTo>
                  <a:pt x="539972" y="89026"/>
                </a:lnTo>
                <a:lnTo>
                  <a:pt x="537096" y="72481"/>
                </a:lnTo>
                <a:lnTo>
                  <a:pt x="522827" y="30225"/>
                </a:lnTo>
                <a:lnTo>
                  <a:pt x="492341" y="3097"/>
                </a:lnTo>
                <a:lnTo>
                  <a:pt x="478504" y="762"/>
                </a:lnTo>
                <a:lnTo>
                  <a:pt x="437356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56462" y="2633472"/>
            <a:ext cx="406400" cy="367665"/>
          </a:xfrm>
          <a:custGeom>
            <a:avLst/>
            <a:gdLst/>
            <a:ahLst/>
            <a:cxnLst/>
            <a:rect l="l" t="t" r="r" b="b"/>
            <a:pathLst>
              <a:path w="406400" h="367664">
                <a:moveTo>
                  <a:pt x="298795" y="0"/>
                </a:moveTo>
                <a:lnTo>
                  <a:pt x="294604" y="0"/>
                </a:lnTo>
                <a:lnTo>
                  <a:pt x="287873" y="0"/>
                </a:lnTo>
                <a:lnTo>
                  <a:pt x="281269" y="2666"/>
                </a:lnTo>
                <a:lnTo>
                  <a:pt x="242359" y="44291"/>
                </a:lnTo>
                <a:lnTo>
                  <a:pt x="211673" y="82550"/>
                </a:lnTo>
                <a:lnTo>
                  <a:pt x="206720" y="89534"/>
                </a:lnTo>
                <a:lnTo>
                  <a:pt x="198973" y="93217"/>
                </a:lnTo>
                <a:lnTo>
                  <a:pt x="185892" y="93217"/>
                </a:lnTo>
                <a:lnTo>
                  <a:pt x="180558" y="91566"/>
                </a:lnTo>
                <a:lnTo>
                  <a:pt x="154102" y="73046"/>
                </a:lnTo>
                <a:lnTo>
                  <a:pt x="129599" y="56626"/>
                </a:lnTo>
                <a:lnTo>
                  <a:pt x="75402" y="21335"/>
                </a:lnTo>
                <a:lnTo>
                  <a:pt x="70703" y="20065"/>
                </a:lnTo>
                <a:lnTo>
                  <a:pt x="58892" y="20065"/>
                </a:lnTo>
                <a:lnTo>
                  <a:pt x="20062" y="62166"/>
                </a:lnTo>
                <a:lnTo>
                  <a:pt x="1107" y="96646"/>
                </a:lnTo>
                <a:lnTo>
                  <a:pt x="0" y="104788"/>
                </a:lnTo>
                <a:lnTo>
                  <a:pt x="1488" y="112633"/>
                </a:lnTo>
                <a:lnTo>
                  <a:pt x="5357" y="119596"/>
                </a:lnTo>
                <a:lnTo>
                  <a:pt x="11394" y="125094"/>
                </a:lnTo>
                <a:lnTo>
                  <a:pt x="43152" y="143331"/>
                </a:lnTo>
                <a:lnTo>
                  <a:pt x="79529" y="162115"/>
                </a:lnTo>
                <a:lnTo>
                  <a:pt x="111335" y="179280"/>
                </a:lnTo>
                <a:lnTo>
                  <a:pt x="129377" y="192658"/>
                </a:lnTo>
                <a:lnTo>
                  <a:pt x="120378" y="216548"/>
                </a:lnTo>
                <a:lnTo>
                  <a:pt x="65137" y="303905"/>
                </a:lnTo>
                <a:lnTo>
                  <a:pt x="55209" y="330580"/>
                </a:lnTo>
                <a:lnTo>
                  <a:pt x="100429" y="359906"/>
                </a:lnTo>
                <a:lnTo>
                  <a:pt x="127218" y="367283"/>
                </a:lnTo>
                <a:lnTo>
                  <a:pt x="134199" y="366315"/>
                </a:lnTo>
                <a:lnTo>
                  <a:pt x="140585" y="363537"/>
                </a:lnTo>
                <a:lnTo>
                  <a:pt x="145970" y="359140"/>
                </a:lnTo>
                <a:lnTo>
                  <a:pt x="149951" y="353313"/>
                </a:lnTo>
                <a:lnTo>
                  <a:pt x="162716" y="329459"/>
                </a:lnTo>
                <a:lnTo>
                  <a:pt x="175779" y="307451"/>
                </a:lnTo>
                <a:lnTo>
                  <a:pt x="188723" y="287323"/>
                </a:lnTo>
                <a:lnTo>
                  <a:pt x="201132" y="269113"/>
                </a:lnTo>
                <a:lnTo>
                  <a:pt x="206212" y="262000"/>
                </a:lnTo>
                <a:lnTo>
                  <a:pt x="214086" y="258317"/>
                </a:lnTo>
                <a:lnTo>
                  <a:pt x="227802" y="258317"/>
                </a:lnTo>
                <a:lnTo>
                  <a:pt x="233517" y="260222"/>
                </a:lnTo>
                <a:lnTo>
                  <a:pt x="260207" y="282698"/>
                </a:lnTo>
                <a:lnTo>
                  <a:pt x="282571" y="301212"/>
                </a:lnTo>
                <a:lnTo>
                  <a:pt x="305458" y="318345"/>
                </a:lnTo>
                <a:lnTo>
                  <a:pt x="328894" y="332739"/>
                </a:lnTo>
                <a:lnTo>
                  <a:pt x="332704" y="334771"/>
                </a:lnTo>
                <a:lnTo>
                  <a:pt x="336641" y="335788"/>
                </a:lnTo>
                <a:lnTo>
                  <a:pt x="348071" y="335788"/>
                </a:lnTo>
                <a:lnTo>
                  <a:pt x="381297" y="300640"/>
                </a:lnTo>
                <a:lnTo>
                  <a:pt x="405820" y="263985"/>
                </a:lnTo>
                <a:lnTo>
                  <a:pt x="406332" y="255079"/>
                </a:lnTo>
                <a:lnTo>
                  <a:pt x="403653" y="246554"/>
                </a:lnTo>
                <a:lnTo>
                  <a:pt x="352373" y="203866"/>
                </a:lnTo>
                <a:lnTo>
                  <a:pt x="301462" y="171703"/>
                </a:lnTo>
                <a:lnTo>
                  <a:pt x="292862" y="163837"/>
                </a:lnTo>
                <a:lnTo>
                  <a:pt x="288762" y="153543"/>
                </a:lnTo>
                <a:lnTo>
                  <a:pt x="289425" y="142486"/>
                </a:lnTo>
                <a:lnTo>
                  <a:pt x="295112" y="132333"/>
                </a:lnTo>
                <a:lnTo>
                  <a:pt x="341528" y="82506"/>
                </a:lnTo>
                <a:lnTo>
                  <a:pt x="355818" y="66166"/>
                </a:lnTo>
                <a:lnTo>
                  <a:pt x="360709" y="57005"/>
                </a:lnTo>
                <a:lnTo>
                  <a:pt x="361422" y="46974"/>
                </a:lnTo>
                <a:lnTo>
                  <a:pt x="358157" y="37395"/>
                </a:lnTo>
                <a:lnTo>
                  <a:pt x="307050" y="3047"/>
                </a:lnTo>
                <a:lnTo>
                  <a:pt x="303113" y="1015"/>
                </a:lnTo>
                <a:lnTo>
                  <a:pt x="29879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56898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467" y="0"/>
                </a:moveTo>
                <a:lnTo>
                  <a:pt x="256795" y="2115"/>
                </a:lnTo>
                <a:lnTo>
                  <a:pt x="227254" y="3270"/>
                </a:lnTo>
                <a:lnTo>
                  <a:pt x="193069" y="3806"/>
                </a:lnTo>
                <a:lnTo>
                  <a:pt x="77535" y="3869"/>
                </a:lnTo>
                <a:lnTo>
                  <a:pt x="55487" y="4095"/>
                </a:lnTo>
                <a:lnTo>
                  <a:pt x="15037" y="7080"/>
                </a:lnTo>
                <a:lnTo>
                  <a:pt x="162" y="50831"/>
                </a:lnTo>
                <a:lnTo>
                  <a:pt x="0" y="63765"/>
                </a:lnTo>
                <a:lnTo>
                  <a:pt x="1051" y="75818"/>
                </a:lnTo>
                <a:lnTo>
                  <a:pt x="3544" y="83956"/>
                </a:lnTo>
                <a:lnTo>
                  <a:pt x="7846" y="90344"/>
                </a:lnTo>
                <a:lnTo>
                  <a:pt x="13481" y="94517"/>
                </a:lnTo>
                <a:lnTo>
                  <a:pt x="19974" y="96012"/>
                </a:lnTo>
                <a:lnTo>
                  <a:pt x="104429" y="96012"/>
                </a:lnTo>
                <a:lnTo>
                  <a:pt x="155596" y="95765"/>
                </a:lnTo>
                <a:lnTo>
                  <a:pt x="206204" y="94710"/>
                </a:lnTo>
                <a:lnTo>
                  <a:pt x="251930" y="92368"/>
                </a:lnTo>
                <a:lnTo>
                  <a:pt x="303506" y="72276"/>
                </a:lnTo>
                <a:lnTo>
                  <a:pt x="306391" y="42179"/>
                </a:lnTo>
                <a:lnTo>
                  <a:pt x="298561" y="13059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39596" y="420623"/>
            <a:ext cx="367665" cy="376555"/>
          </a:xfrm>
          <a:custGeom>
            <a:avLst/>
            <a:gdLst/>
            <a:ahLst/>
            <a:cxnLst/>
            <a:rect l="l" t="t" r="r" b="b"/>
            <a:pathLst>
              <a:path w="367665" h="376555">
                <a:moveTo>
                  <a:pt x="314440" y="0"/>
                </a:moveTo>
                <a:lnTo>
                  <a:pt x="308979" y="0"/>
                </a:lnTo>
                <a:lnTo>
                  <a:pt x="301232" y="0"/>
                </a:lnTo>
                <a:lnTo>
                  <a:pt x="293485" y="3175"/>
                </a:lnTo>
                <a:lnTo>
                  <a:pt x="180841" y="115586"/>
                </a:lnTo>
                <a:lnTo>
                  <a:pt x="139942" y="156829"/>
                </a:lnTo>
                <a:lnTo>
                  <a:pt x="99852" y="198042"/>
                </a:lnTo>
                <a:lnTo>
                  <a:pt x="62634" y="237491"/>
                </a:lnTo>
                <a:lnTo>
                  <a:pt x="30352" y="273444"/>
                </a:lnTo>
                <a:lnTo>
                  <a:pt x="5068" y="304164"/>
                </a:lnTo>
                <a:lnTo>
                  <a:pt x="0" y="327404"/>
                </a:lnTo>
                <a:lnTo>
                  <a:pt x="12719" y="350916"/>
                </a:lnTo>
                <a:lnTo>
                  <a:pt x="35964" y="369119"/>
                </a:lnTo>
                <a:lnTo>
                  <a:pt x="62472" y="376427"/>
                </a:lnTo>
                <a:lnTo>
                  <a:pt x="69165" y="375814"/>
                </a:lnTo>
                <a:lnTo>
                  <a:pt x="75441" y="373903"/>
                </a:lnTo>
                <a:lnTo>
                  <a:pt x="81170" y="370587"/>
                </a:lnTo>
                <a:lnTo>
                  <a:pt x="86221" y="365760"/>
                </a:lnTo>
                <a:lnTo>
                  <a:pt x="110237" y="338351"/>
                </a:lnTo>
                <a:lnTo>
                  <a:pt x="142791" y="303914"/>
                </a:lnTo>
                <a:lnTo>
                  <a:pt x="181072" y="264841"/>
                </a:lnTo>
                <a:lnTo>
                  <a:pt x="302176" y="143696"/>
                </a:lnTo>
                <a:lnTo>
                  <a:pt x="335266" y="109974"/>
                </a:lnTo>
                <a:lnTo>
                  <a:pt x="360033" y="83565"/>
                </a:lnTo>
                <a:lnTo>
                  <a:pt x="365180" y="75630"/>
                </a:lnTo>
                <a:lnTo>
                  <a:pt x="367589" y="66754"/>
                </a:lnTo>
                <a:lnTo>
                  <a:pt x="367141" y="57616"/>
                </a:lnTo>
                <a:lnTo>
                  <a:pt x="345713" y="24082"/>
                </a:lnTo>
                <a:lnTo>
                  <a:pt x="319774" y="1524"/>
                </a:lnTo>
                <a:lnTo>
                  <a:pt x="314440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5341610" y="420623"/>
            <a:ext cx="368300" cy="376555"/>
            <a:chOff x="5341610" y="420623"/>
            <a:chExt cx="368300" cy="376555"/>
          </a:xfrm>
        </p:grpSpPr>
        <p:sp>
          <p:nvSpPr>
            <p:cNvPr id="39" name="object 39"/>
            <p:cNvSpPr/>
            <p:nvPr/>
          </p:nvSpPr>
          <p:spPr>
            <a:xfrm>
              <a:off x="5341610" y="420623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5">
                  <a:moveTo>
                    <a:pt x="314715" y="0"/>
                  </a:moveTo>
                  <a:lnTo>
                    <a:pt x="309254" y="0"/>
                  </a:lnTo>
                  <a:lnTo>
                    <a:pt x="301507" y="0"/>
                  </a:lnTo>
                  <a:lnTo>
                    <a:pt x="293633" y="3175"/>
                  </a:lnTo>
                  <a:lnTo>
                    <a:pt x="180896" y="115586"/>
                  </a:lnTo>
                  <a:lnTo>
                    <a:pt x="140011" y="156829"/>
                  </a:lnTo>
                  <a:lnTo>
                    <a:pt x="99929" y="198042"/>
                  </a:lnTo>
                  <a:lnTo>
                    <a:pt x="62710" y="237491"/>
                  </a:lnTo>
                  <a:lnTo>
                    <a:pt x="30410" y="273444"/>
                  </a:lnTo>
                  <a:lnTo>
                    <a:pt x="5089" y="304164"/>
                  </a:lnTo>
                  <a:lnTo>
                    <a:pt x="0" y="327404"/>
                  </a:lnTo>
                  <a:lnTo>
                    <a:pt x="12662" y="350916"/>
                  </a:lnTo>
                  <a:lnTo>
                    <a:pt x="35825" y="369119"/>
                  </a:lnTo>
                  <a:lnTo>
                    <a:pt x="62239" y="376427"/>
                  </a:lnTo>
                  <a:lnTo>
                    <a:pt x="69004" y="375814"/>
                  </a:lnTo>
                  <a:lnTo>
                    <a:pt x="75305" y="373903"/>
                  </a:lnTo>
                  <a:lnTo>
                    <a:pt x="81010" y="370587"/>
                  </a:lnTo>
                  <a:lnTo>
                    <a:pt x="85988" y="365760"/>
                  </a:lnTo>
                  <a:lnTo>
                    <a:pt x="110126" y="338351"/>
                  </a:lnTo>
                  <a:lnTo>
                    <a:pt x="142765" y="303914"/>
                  </a:lnTo>
                  <a:lnTo>
                    <a:pt x="181107" y="264841"/>
                  </a:lnTo>
                  <a:lnTo>
                    <a:pt x="302373" y="143696"/>
                  </a:lnTo>
                  <a:lnTo>
                    <a:pt x="335547" y="109974"/>
                  </a:lnTo>
                  <a:lnTo>
                    <a:pt x="360435" y="83565"/>
                  </a:lnTo>
                  <a:lnTo>
                    <a:pt x="365474" y="75630"/>
                  </a:lnTo>
                  <a:lnTo>
                    <a:pt x="367786" y="66754"/>
                  </a:lnTo>
                  <a:lnTo>
                    <a:pt x="367311" y="57616"/>
                  </a:lnTo>
                  <a:lnTo>
                    <a:pt x="345894" y="24082"/>
                  </a:lnTo>
                  <a:lnTo>
                    <a:pt x="320049" y="1524"/>
                  </a:lnTo>
                  <a:lnTo>
                    <a:pt x="314715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92069" y="702563"/>
              <a:ext cx="85542" cy="94487"/>
            </a:xfrm>
            <a:prstGeom prst="rect">
              <a:avLst/>
            </a:prstGeom>
          </p:spPr>
        </p:pic>
      </p:grpSp>
      <p:sp>
        <p:nvSpPr>
          <p:cNvPr id="41" name="object 41"/>
          <p:cNvSpPr/>
          <p:nvPr/>
        </p:nvSpPr>
        <p:spPr>
          <a:xfrm>
            <a:off x="5829822" y="705612"/>
            <a:ext cx="426084" cy="436245"/>
          </a:xfrm>
          <a:custGeom>
            <a:avLst/>
            <a:gdLst/>
            <a:ahLst/>
            <a:cxnLst/>
            <a:rect l="l" t="t" r="r" b="b"/>
            <a:pathLst>
              <a:path w="426085" h="436244">
                <a:moveTo>
                  <a:pt x="217584" y="89"/>
                </a:moveTo>
                <a:lnTo>
                  <a:pt x="167842" y="3482"/>
                </a:lnTo>
                <a:lnTo>
                  <a:pt x="140194" y="32385"/>
                </a:lnTo>
                <a:lnTo>
                  <a:pt x="145077" y="68851"/>
                </a:lnTo>
                <a:lnTo>
                  <a:pt x="152497" y="109426"/>
                </a:lnTo>
                <a:lnTo>
                  <a:pt x="158464" y="145452"/>
                </a:lnTo>
                <a:lnTo>
                  <a:pt x="158990" y="168275"/>
                </a:lnTo>
                <a:lnTo>
                  <a:pt x="134316" y="175766"/>
                </a:lnTo>
                <a:lnTo>
                  <a:pt x="30438" y="185509"/>
                </a:lnTo>
                <a:lnTo>
                  <a:pt x="2907" y="193928"/>
                </a:lnTo>
                <a:lnTo>
                  <a:pt x="0" y="207942"/>
                </a:lnTo>
                <a:lnTo>
                  <a:pt x="2129" y="227075"/>
                </a:lnTo>
                <a:lnTo>
                  <a:pt x="7568" y="248114"/>
                </a:lnTo>
                <a:lnTo>
                  <a:pt x="31021" y="282987"/>
                </a:lnTo>
                <a:lnTo>
                  <a:pt x="38594" y="284099"/>
                </a:lnTo>
                <a:lnTo>
                  <a:pt x="41769" y="283972"/>
                </a:lnTo>
                <a:lnTo>
                  <a:pt x="70161" y="279167"/>
                </a:lnTo>
                <a:lnTo>
                  <a:pt x="95744" y="276018"/>
                </a:lnTo>
                <a:lnTo>
                  <a:pt x="119802" y="273893"/>
                </a:lnTo>
                <a:lnTo>
                  <a:pt x="143115" y="272541"/>
                </a:lnTo>
                <a:lnTo>
                  <a:pt x="153283" y="274635"/>
                </a:lnTo>
                <a:lnTo>
                  <a:pt x="161498" y="280336"/>
                </a:lnTo>
                <a:lnTo>
                  <a:pt x="166903" y="288776"/>
                </a:lnTo>
                <a:lnTo>
                  <a:pt x="168642" y="299085"/>
                </a:lnTo>
                <a:lnTo>
                  <a:pt x="167409" y="328021"/>
                </a:lnTo>
                <a:lnTo>
                  <a:pt x="166498" y="357314"/>
                </a:lnTo>
                <a:lnTo>
                  <a:pt x="169785" y="413638"/>
                </a:lnTo>
                <a:lnTo>
                  <a:pt x="222238" y="435796"/>
                </a:lnTo>
                <a:lnTo>
                  <a:pt x="247413" y="435657"/>
                </a:lnTo>
                <a:lnTo>
                  <a:pt x="284755" y="420330"/>
                </a:lnTo>
                <a:lnTo>
                  <a:pt x="287956" y="383813"/>
                </a:lnTo>
                <a:lnTo>
                  <a:pt x="287180" y="353187"/>
                </a:lnTo>
                <a:lnTo>
                  <a:pt x="284952" y="321893"/>
                </a:lnTo>
                <a:lnTo>
                  <a:pt x="281545" y="292480"/>
                </a:lnTo>
                <a:lnTo>
                  <a:pt x="282444" y="281253"/>
                </a:lnTo>
                <a:lnTo>
                  <a:pt x="287688" y="271907"/>
                </a:lnTo>
                <a:lnTo>
                  <a:pt x="296243" y="265513"/>
                </a:lnTo>
                <a:lnTo>
                  <a:pt x="307072" y="263143"/>
                </a:lnTo>
                <a:lnTo>
                  <a:pt x="308850" y="263143"/>
                </a:lnTo>
                <a:lnTo>
                  <a:pt x="377447" y="269555"/>
                </a:lnTo>
                <a:lnTo>
                  <a:pt x="400290" y="270890"/>
                </a:lnTo>
                <a:lnTo>
                  <a:pt x="410331" y="268801"/>
                </a:lnTo>
                <a:lnTo>
                  <a:pt x="418514" y="263128"/>
                </a:lnTo>
                <a:lnTo>
                  <a:pt x="423935" y="254763"/>
                </a:lnTo>
                <a:lnTo>
                  <a:pt x="425690" y="244601"/>
                </a:lnTo>
                <a:lnTo>
                  <a:pt x="424844" y="231600"/>
                </a:lnTo>
                <a:lnTo>
                  <a:pt x="419594" y="193166"/>
                </a:lnTo>
                <a:lnTo>
                  <a:pt x="376120" y="169338"/>
                </a:lnTo>
                <a:lnTo>
                  <a:pt x="333035" y="166004"/>
                </a:lnTo>
                <a:lnTo>
                  <a:pt x="302246" y="165480"/>
                </a:lnTo>
                <a:lnTo>
                  <a:pt x="296023" y="165735"/>
                </a:lnTo>
                <a:lnTo>
                  <a:pt x="286359" y="163831"/>
                </a:lnTo>
                <a:lnTo>
                  <a:pt x="278433" y="158607"/>
                </a:lnTo>
                <a:lnTo>
                  <a:pt x="272984" y="150786"/>
                </a:lnTo>
                <a:lnTo>
                  <a:pt x="270750" y="141097"/>
                </a:lnTo>
                <a:lnTo>
                  <a:pt x="269482" y="114305"/>
                </a:lnTo>
                <a:lnTo>
                  <a:pt x="267559" y="84597"/>
                </a:lnTo>
                <a:lnTo>
                  <a:pt x="262749" y="24384"/>
                </a:lnTo>
                <a:lnTo>
                  <a:pt x="238873" y="1142"/>
                </a:lnTo>
                <a:lnTo>
                  <a:pt x="217584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42912" y="5047518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20">
                <a:moveTo>
                  <a:pt x="372873" y="0"/>
                </a:moveTo>
                <a:lnTo>
                  <a:pt x="340157" y="2106"/>
                </a:lnTo>
                <a:lnTo>
                  <a:pt x="301039" y="3239"/>
                </a:lnTo>
                <a:lnTo>
                  <a:pt x="255801" y="3751"/>
                </a:lnTo>
                <a:lnTo>
                  <a:pt x="102754" y="3867"/>
                </a:lnTo>
                <a:lnTo>
                  <a:pt x="73550" y="4095"/>
                </a:lnTo>
                <a:lnTo>
                  <a:pt x="27941" y="5356"/>
                </a:lnTo>
                <a:lnTo>
                  <a:pt x="1774" y="37539"/>
                </a:lnTo>
                <a:lnTo>
                  <a:pt x="0" y="63762"/>
                </a:lnTo>
                <a:lnTo>
                  <a:pt x="1398" y="75793"/>
                </a:lnTo>
                <a:lnTo>
                  <a:pt x="4724" y="83959"/>
                </a:lnTo>
                <a:lnTo>
                  <a:pt x="10479" y="90330"/>
                </a:lnTo>
                <a:lnTo>
                  <a:pt x="18043" y="94472"/>
                </a:lnTo>
                <a:lnTo>
                  <a:pt x="26798" y="95950"/>
                </a:lnTo>
                <a:lnTo>
                  <a:pt x="192563" y="95835"/>
                </a:lnTo>
                <a:lnTo>
                  <a:pt x="246932" y="95236"/>
                </a:lnTo>
                <a:lnTo>
                  <a:pt x="298607" y="93934"/>
                </a:lnTo>
                <a:lnTo>
                  <a:pt x="344655" y="91685"/>
                </a:lnTo>
                <a:lnTo>
                  <a:pt x="402163" y="72284"/>
                </a:lnTo>
                <a:lnTo>
                  <a:pt x="405989" y="42193"/>
                </a:lnTo>
                <a:lnTo>
                  <a:pt x="395575" y="13064"/>
                </a:lnTo>
                <a:lnTo>
                  <a:pt x="37287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58777" y="4468367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79">
                <a:moveTo>
                  <a:pt x="306171" y="42176"/>
                </a:moveTo>
                <a:lnTo>
                  <a:pt x="298284" y="13068"/>
                </a:lnTo>
                <a:lnTo>
                  <a:pt x="281114" y="0"/>
                </a:lnTo>
                <a:lnTo>
                  <a:pt x="256463" y="2120"/>
                </a:lnTo>
                <a:lnTo>
                  <a:pt x="226974" y="3251"/>
                </a:lnTo>
                <a:lnTo>
                  <a:pt x="192874" y="3784"/>
                </a:lnTo>
                <a:lnTo>
                  <a:pt x="77444" y="3898"/>
                </a:lnTo>
                <a:lnTo>
                  <a:pt x="55435" y="4114"/>
                </a:lnTo>
                <a:lnTo>
                  <a:pt x="15036" y="7086"/>
                </a:lnTo>
                <a:lnTo>
                  <a:pt x="88" y="50825"/>
                </a:lnTo>
                <a:lnTo>
                  <a:pt x="0" y="63754"/>
                </a:lnTo>
                <a:lnTo>
                  <a:pt x="1206" y="75780"/>
                </a:lnTo>
                <a:lnTo>
                  <a:pt x="110934" y="96012"/>
                </a:lnTo>
                <a:lnTo>
                  <a:pt x="160464" y="95758"/>
                </a:lnTo>
                <a:lnTo>
                  <a:pt x="209130" y="94665"/>
                </a:lnTo>
                <a:lnTo>
                  <a:pt x="252984" y="92303"/>
                </a:lnTo>
                <a:lnTo>
                  <a:pt x="288099" y="88188"/>
                </a:lnTo>
                <a:lnTo>
                  <a:pt x="303276" y="72250"/>
                </a:lnTo>
                <a:lnTo>
                  <a:pt x="306171" y="42176"/>
                </a:lnTo>
                <a:close/>
              </a:path>
              <a:path w="306704" h="233679">
                <a:moveTo>
                  <a:pt x="306260" y="180174"/>
                </a:moveTo>
                <a:lnTo>
                  <a:pt x="298450" y="151536"/>
                </a:lnTo>
                <a:lnTo>
                  <a:pt x="281368" y="138684"/>
                </a:lnTo>
                <a:lnTo>
                  <a:pt x="258140" y="140690"/>
                </a:lnTo>
                <a:lnTo>
                  <a:pt x="230987" y="141782"/>
                </a:lnTo>
                <a:lnTo>
                  <a:pt x="199529" y="142316"/>
                </a:lnTo>
                <a:lnTo>
                  <a:pt x="72161" y="142354"/>
                </a:lnTo>
                <a:lnTo>
                  <a:pt x="52285" y="142570"/>
                </a:lnTo>
                <a:lnTo>
                  <a:pt x="9804" y="149352"/>
                </a:lnTo>
                <a:lnTo>
                  <a:pt x="88" y="188683"/>
                </a:lnTo>
                <a:lnTo>
                  <a:pt x="0" y="201447"/>
                </a:lnTo>
                <a:lnTo>
                  <a:pt x="1206" y="213169"/>
                </a:lnTo>
                <a:lnTo>
                  <a:pt x="110934" y="233146"/>
                </a:lnTo>
                <a:lnTo>
                  <a:pt x="160528" y="232892"/>
                </a:lnTo>
                <a:lnTo>
                  <a:pt x="209181" y="231838"/>
                </a:lnTo>
                <a:lnTo>
                  <a:pt x="252996" y="229501"/>
                </a:lnTo>
                <a:lnTo>
                  <a:pt x="288099" y="225450"/>
                </a:lnTo>
                <a:lnTo>
                  <a:pt x="303288" y="209765"/>
                </a:lnTo>
                <a:lnTo>
                  <a:pt x="306260" y="18017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6341385" y="4354067"/>
            <a:ext cx="366395" cy="394970"/>
            <a:chOff x="6341385" y="4354067"/>
            <a:chExt cx="366395" cy="394970"/>
          </a:xfrm>
        </p:grpSpPr>
        <p:sp>
          <p:nvSpPr>
            <p:cNvPr id="45" name="object 45"/>
            <p:cNvSpPr/>
            <p:nvPr/>
          </p:nvSpPr>
          <p:spPr>
            <a:xfrm>
              <a:off x="6341385" y="4372355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5" h="376554">
                  <a:moveTo>
                    <a:pt x="312906" y="0"/>
                  </a:moveTo>
                  <a:lnTo>
                    <a:pt x="307445" y="0"/>
                  </a:lnTo>
                  <a:lnTo>
                    <a:pt x="299698" y="0"/>
                  </a:lnTo>
                  <a:lnTo>
                    <a:pt x="292205" y="3098"/>
                  </a:lnTo>
                  <a:lnTo>
                    <a:pt x="180104" y="115638"/>
                  </a:lnTo>
                  <a:lnTo>
                    <a:pt x="139408" y="156902"/>
                  </a:lnTo>
                  <a:lnTo>
                    <a:pt x="99516" y="198113"/>
                  </a:lnTo>
                  <a:lnTo>
                    <a:pt x="62480" y="237538"/>
                  </a:lnTo>
                  <a:lnTo>
                    <a:pt x="30352" y="273441"/>
                  </a:lnTo>
                  <a:lnTo>
                    <a:pt x="5185" y="304088"/>
                  </a:lnTo>
                  <a:lnTo>
                    <a:pt x="0" y="327329"/>
                  </a:lnTo>
                  <a:lnTo>
                    <a:pt x="12567" y="350869"/>
                  </a:lnTo>
                  <a:lnTo>
                    <a:pt x="35635" y="369104"/>
                  </a:lnTo>
                  <a:lnTo>
                    <a:pt x="61954" y="376428"/>
                  </a:lnTo>
                  <a:lnTo>
                    <a:pt x="68718" y="375811"/>
                  </a:lnTo>
                  <a:lnTo>
                    <a:pt x="75019" y="373886"/>
                  </a:lnTo>
                  <a:lnTo>
                    <a:pt x="80724" y="370539"/>
                  </a:lnTo>
                  <a:lnTo>
                    <a:pt x="85703" y="365658"/>
                  </a:lnTo>
                  <a:lnTo>
                    <a:pt x="109651" y="338347"/>
                  </a:lnTo>
                  <a:lnTo>
                    <a:pt x="142103" y="303977"/>
                  </a:lnTo>
                  <a:lnTo>
                    <a:pt x="180264" y="264939"/>
                  </a:lnTo>
                  <a:lnTo>
                    <a:pt x="301051" y="143739"/>
                  </a:lnTo>
                  <a:lnTo>
                    <a:pt x="334098" y="109949"/>
                  </a:lnTo>
                  <a:lnTo>
                    <a:pt x="358880" y="83451"/>
                  </a:lnTo>
                  <a:lnTo>
                    <a:pt x="363914" y="75534"/>
                  </a:lnTo>
                  <a:lnTo>
                    <a:pt x="366198" y="66711"/>
                  </a:lnTo>
                  <a:lnTo>
                    <a:pt x="365648" y="57628"/>
                  </a:lnTo>
                  <a:lnTo>
                    <a:pt x="344386" y="23952"/>
                  </a:lnTo>
                  <a:lnTo>
                    <a:pt x="318367" y="1549"/>
                  </a:lnTo>
                  <a:lnTo>
                    <a:pt x="312906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70833" y="4354067"/>
              <a:ext cx="85522" cy="9448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90289" y="4654321"/>
              <a:ext cx="85470" cy="94462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6321641" y="4937759"/>
            <a:ext cx="406400" cy="205740"/>
            <a:chOff x="6321641" y="4937759"/>
            <a:chExt cx="406400" cy="205740"/>
          </a:xfrm>
        </p:grpSpPr>
        <p:sp>
          <p:nvSpPr>
            <p:cNvPr id="49" name="object 49"/>
            <p:cNvSpPr/>
            <p:nvPr/>
          </p:nvSpPr>
          <p:spPr>
            <a:xfrm>
              <a:off x="6321641" y="5047518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20">
                  <a:moveTo>
                    <a:pt x="372909" y="0"/>
                  </a:moveTo>
                  <a:lnTo>
                    <a:pt x="340100" y="2106"/>
                  </a:lnTo>
                  <a:lnTo>
                    <a:pt x="300900" y="3239"/>
                  </a:lnTo>
                  <a:lnTo>
                    <a:pt x="255605" y="3751"/>
                  </a:lnTo>
                  <a:lnTo>
                    <a:pt x="102612" y="3867"/>
                  </a:lnTo>
                  <a:lnTo>
                    <a:pt x="73459" y="4095"/>
                  </a:lnTo>
                  <a:lnTo>
                    <a:pt x="27977" y="5356"/>
                  </a:lnTo>
                  <a:lnTo>
                    <a:pt x="1702" y="37539"/>
                  </a:lnTo>
                  <a:lnTo>
                    <a:pt x="0" y="63762"/>
                  </a:lnTo>
                  <a:lnTo>
                    <a:pt x="1434" y="75793"/>
                  </a:lnTo>
                  <a:lnTo>
                    <a:pt x="4560" y="83959"/>
                  </a:lnTo>
                  <a:lnTo>
                    <a:pt x="10245" y="90330"/>
                  </a:lnTo>
                  <a:lnTo>
                    <a:pt x="17811" y="94472"/>
                  </a:lnTo>
                  <a:lnTo>
                    <a:pt x="26580" y="95950"/>
                  </a:lnTo>
                  <a:lnTo>
                    <a:pt x="192485" y="95835"/>
                  </a:lnTo>
                  <a:lnTo>
                    <a:pt x="246886" y="95236"/>
                  </a:lnTo>
                  <a:lnTo>
                    <a:pt x="298598" y="93934"/>
                  </a:lnTo>
                  <a:lnTo>
                    <a:pt x="344678" y="91685"/>
                  </a:lnTo>
                  <a:lnTo>
                    <a:pt x="402199" y="72284"/>
                  </a:lnTo>
                  <a:lnTo>
                    <a:pt x="406024" y="42193"/>
                  </a:lnTo>
                  <a:lnTo>
                    <a:pt x="395610" y="13064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87177" y="4937759"/>
              <a:ext cx="74295" cy="82265"/>
            </a:xfrm>
            <a:prstGeom prst="rect">
              <a:avLst/>
            </a:prstGeom>
          </p:spPr>
        </p:pic>
      </p:grpSp>
      <p:sp>
        <p:nvSpPr>
          <p:cNvPr id="51" name="object 51"/>
          <p:cNvSpPr/>
          <p:nvPr/>
        </p:nvSpPr>
        <p:spPr>
          <a:xfrm>
            <a:off x="6829603" y="4657369"/>
            <a:ext cx="424815" cy="436245"/>
          </a:xfrm>
          <a:custGeom>
            <a:avLst/>
            <a:gdLst/>
            <a:ahLst/>
            <a:cxnLst/>
            <a:rect l="l" t="t" r="r" b="b"/>
            <a:pathLst>
              <a:path w="424815" h="436245">
                <a:moveTo>
                  <a:pt x="217771" y="67"/>
                </a:moveTo>
                <a:lnTo>
                  <a:pt x="167743" y="3380"/>
                </a:lnTo>
                <a:lnTo>
                  <a:pt x="139648" y="32461"/>
                </a:lnTo>
                <a:lnTo>
                  <a:pt x="144658" y="68950"/>
                </a:lnTo>
                <a:lnTo>
                  <a:pt x="152110" y="109512"/>
                </a:lnTo>
                <a:lnTo>
                  <a:pt x="158061" y="145453"/>
                </a:lnTo>
                <a:lnTo>
                  <a:pt x="158571" y="168084"/>
                </a:lnTo>
                <a:lnTo>
                  <a:pt x="133939" y="175611"/>
                </a:lnTo>
                <a:lnTo>
                  <a:pt x="30287" y="185377"/>
                </a:lnTo>
                <a:lnTo>
                  <a:pt x="2869" y="193840"/>
                </a:lnTo>
                <a:lnTo>
                  <a:pt x="0" y="207965"/>
                </a:lnTo>
                <a:lnTo>
                  <a:pt x="2202" y="227098"/>
                </a:lnTo>
                <a:lnTo>
                  <a:pt x="7691" y="248150"/>
                </a:lnTo>
                <a:lnTo>
                  <a:pt x="30896" y="282915"/>
                </a:lnTo>
                <a:lnTo>
                  <a:pt x="38302" y="284048"/>
                </a:lnTo>
                <a:lnTo>
                  <a:pt x="41731" y="283895"/>
                </a:lnTo>
                <a:lnTo>
                  <a:pt x="70155" y="279065"/>
                </a:lnTo>
                <a:lnTo>
                  <a:pt x="95642" y="275940"/>
                </a:lnTo>
                <a:lnTo>
                  <a:pt x="119606" y="273904"/>
                </a:lnTo>
                <a:lnTo>
                  <a:pt x="143204" y="272681"/>
                </a:lnTo>
                <a:lnTo>
                  <a:pt x="153203" y="274805"/>
                </a:lnTo>
                <a:lnTo>
                  <a:pt x="161286" y="280563"/>
                </a:lnTo>
                <a:lnTo>
                  <a:pt x="166582" y="289039"/>
                </a:lnTo>
                <a:lnTo>
                  <a:pt x="168223" y="299313"/>
                </a:lnTo>
                <a:lnTo>
                  <a:pt x="166032" y="357395"/>
                </a:lnTo>
                <a:lnTo>
                  <a:pt x="166437" y="386142"/>
                </a:lnTo>
                <a:lnTo>
                  <a:pt x="177557" y="428538"/>
                </a:lnTo>
                <a:lnTo>
                  <a:pt x="223712" y="435767"/>
                </a:lnTo>
                <a:lnTo>
                  <a:pt x="248217" y="435690"/>
                </a:lnTo>
                <a:lnTo>
                  <a:pt x="283813" y="420386"/>
                </a:lnTo>
                <a:lnTo>
                  <a:pt x="287049" y="383859"/>
                </a:lnTo>
                <a:lnTo>
                  <a:pt x="286285" y="353140"/>
                </a:lnTo>
                <a:lnTo>
                  <a:pt x="284116" y="321804"/>
                </a:lnTo>
                <a:lnTo>
                  <a:pt x="280745" y="292392"/>
                </a:lnTo>
                <a:lnTo>
                  <a:pt x="281495" y="281249"/>
                </a:lnTo>
                <a:lnTo>
                  <a:pt x="286650" y="271953"/>
                </a:lnTo>
                <a:lnTo>
                  <a:pt x="295140" y="265583"/>
                </a:lnTo>
                <a:lnTo>
                  <a:pt x="305891" y="263220"/>
                </a:lnTo>
                <a:lnTo>
                  <a:pt x="330831" y="265258"/>
                </a:lnTo>
                <a:lnTo>
                  <a:pt x="376201" y="269460"/>
                </a:lnTo>
                <a:lnTo>
                  <a:pt x="398855" y="270789"/>
                </a:lnTo>
                <a:lnTo>
                  <a:pt x="408880" y="268699"/>
                </a:lnTo>
                <a:lnTo>
                  <a:pt x="417048" y="263024"/>
                </a:lnTo>
                <a:lnTo>
                  <a:pt x="422501" y="254657"/>
                </a:lnTo>
                <a:lnTo>
                  <a:pt x="424382" y="244487"/>
                </a:lnTo>
                <a:lnTo>
                  <a:pt x="423550" y="231572"/>
                </a:lnTo>
                <a:lnTo>
                  <a:pt x="418032" y="193001"/>
                </a:lnTo>
                <a:lnTo>
                  <a:pt x="374957" y="169225"/>
                </a:lnTo>
                <a:lnTo>
                  <a:pt x="332654" y="166038"/>
                </a:lnTo>
                <a:lnTo>
                  <a:pt x="306780" y="165544"/>
                </a:lnTo>
                <a:lnTo>
                  <a:pt x="295731" y="165887"/>
                </a:lnTo>
                <a:lnTo>
                  <a:pt x="285898" y="163971"/>
                </a:lnTo>
                <a:lnTo>
                  <a:pt x="277840" y="158700"/>
                </a:lnTo>
                <a:lnTo>
                  <a:pt x="272282" y="150794"/>
                </a:lnTo>
                <a:lnTo>
                  <a:pt x="269950" y="140970"/>
                </a:lnTo>
                <a:lnTo>
                  <a:pt x="268735" y="114145"/>
                </a:lnTo>
                <a:lnTo>
                  <a:pt x="266807" y="84418"/>
                </a:lnTo>
                <a:lnTo>
                  <a:pt x="261949" y="24142"/>
                </a:lnTo>
                <a:lnTo>
                  <a:pt x="238327" y="901"/>
                </a:lnTo>
                <a:lnTo>
                  <a:pt x="217771" y="6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56353" y="3951757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29" h="365760">
                <a:moveTo>
                  <a:pt x="297632" y="0"/>
                </a:moveTo>
                <a:lnTo>
                  <a:pt x="293441" y="0"/>
                </a:lnTo>
                <a:lnTo>
                  <a:pt x="286710" y="0"/>
                </a:lnTo>
                <a:lnTo>
                  <a:pt x="280106" y="2692"/>
                </a:lnTo>
                <a:lnTo>
                  <a:pt x="241260" y="44151"/>
                </a:lnTo>
                <a:lnTo>
                  <a:pt x="210891" y="81953"/>
                </a:lnTo>
                <a:lnTo>
                  <a:pt x="205811" y="89001"/>
                </a:lnTo>
                <a:lnTo>
                  <a:pt x="198064" y="92798"/>
                </a:lnTo>
                <a:lnTo>
                  <a:pt x="184983" y="92798"/>
                </a:lnTo>
                <a:lnTo>
                  <a:pt x="179903" y="91249"/>
                </a:lnTo>
                <a:lnTo>
                  <a:pt x="153560" y="72829"/>
                </a:lnTo>
                <a:lnTo>
                  <a:pt x="129182" y="56459"/>
                </a:lnTo>
                <a:lnTo>
                  <a:pt x="75001" y="21323"/>
                </a:lnTo>
                <a:lnTo>
                  <a:pt x="70302" y="20027"/>
                </a:lnTo>
                <a:lnTo>
                  <a:pt x="58491" y="20027"/>
                </a:lnTo>
                <a:lnTo>
                  <a:pt x="19978" y="61971"/>
                </a:lnTo>
                <a:lnTo>
                  <a:pt x="1214" y="96291"/>
                </a:lnTo>
                <a:lnTo>
                  <a:pt x="0" y="104403"/>
                </a:lnTo>
                <a:lnTo>
                  <a:pt x="1500" y="112233"/>
                </a:lnTo>
                <a:lnTo>
                  <a:pt x="5429" y="119190"/>
                </a:lnTo>
                <a:lnTo>
                  <a:pt x="11501" y="124688"/>
                </a:lnTo>
                <a:lnTo>
                  <a:pt x="42965" y="142787"/>
                </a:lnTo>
                <a:lnTo>
                  <a:pt x="79192" y="161410"/>
                </a:lnTo>
                <a:lnTo>
                  <a:pt x="110942" y="178481"/>
                </a:lnTo>
                <a:lnTo>
                  <a:pt x="128976" y="191922"/>
                </a:lnTo>
                <a:lnTo>
                  <a:pt x="119977" y="215704"/>
                </a:lnTo>
                <a:lnTo>
                  <a:pt x="64879" y="302648"/>
                </a:lnTo>
                <a:lnTo>
                  <a:pt x="54808" y="329209"/>
                </a:lnTo>
                <a:lnTo>
                  <a:pt x="100117" y="358291"/>
                </a:lnTo>
                <a:lnTo>
                  <a:pt x="124404" y="365734"/>
                </a:lnTo>
                <a:lnTo>
                  <a:pt x="126690" y="365734"/>
                </a:lnTo>
                <a:lnTo>
                  <a:pt x="162061" y="327987"/>
                </a:lnTo>
                <a:lnTo>
                  <a:pt x="174998" y="306162"/>
                </a:lnTo>
                <a:lnTo>
                  <a:pt x="187910" y="286151"/>
                </a:lnTo>
                <a:lnTo>
                  <a:pt x="205430" y="260946"/>
                </a:lnTo>
                <a:lnTo>
                  <a:pt x="213304" y="257251"/>
                </a:lnTo>
                <a:lnTo>
                  <a:pt x="226893" y="257251"/>
                </a:lnTo>
                <a:lnTo>
                  <a:pt x="232608" y="259130"/>
                </a:lnTo>
                <a:lnTo>
                  <a:pt x="281439" y="299916"/>
                </a:lnTo>
                <a:lnTo>
                  <a:pt x="304157" y="317004"/>
                </a:lnTo>
                <a:lnTo>
                  <a:pt x="327350" y="331406"/>
                </a:lnTo>
                <a:lnTo>
                  <a:pt x="331033" y="333387"/>
                </a:lnTo>
                <a:lnTo>
                  <a:pt x="335097" y="334340"/>
                </a:lnTo>
                <a:lnTo>
                  <a:pt x="346400" y="334340"/>
                </a:lnTo>
                <a:lnTo>
                  <a:pt x="379658" y="299370"/>
                </a:lnTo>
                <a:lnTo>
                  <a:pt x="404115" y="262947"/>
                </a:lnTo>
                <a:lnTo>
                  <a:pt x="404582" y="254068"/>
                </a:lnTo>
                <a:lnTo>
                  <a:pt x="401929" y="245548"/>
                </a:lnTo>
                <a:lnTo>
                  <a:pt x="351020" y="203055"/>
                </a:lnTo>
                <a:lnTo>
                  <a:pt x="300299" y="170967"/>
                </a:lnTo>
                <a:lnTo>
                  <a:pt x="291699" y="163199"/>
                </a:lnTo>
                <a:lnTo>
                  <a:pt x="287599" y="152966"/>
                </a:lnTo>
                <a:lnTo>
                  <a:pt x="288262" y="141954"/>
                </a:lnTo>
                <a:lnTo>
                  <a:pt x="293949" y="131851"/>
                </a:lnTo>
                <a:lnTo>
                  <a:pt x="340026" y="82227"/>
                </a:lnTo>
                <a:lnTo>
                  <a:pt x="354401" y="65976"/>
                </a:lnTo>
                <a:lnTo>
                  <a:pt x="359096" y="56675"/>
                </a:lnTo>
                <a:lnTo>
                  <a:pt x="359767" y="46604"/>
                </a:lnTo>
                <a:lnTo>
                  <a:pt x="356580" y="37049"/>
                </a:lnTo>
                <a:lnTo>
                  <a:pt x="349702" y="29298"/>
                </a:lnTo>
                <a:lnTo>
                  <a:pt x="339064" y="22106"/>
                </a:lnTo>
                <a:lnTo>
                  <a:pt x="328223" y="15587"/>
                </a:lnTo>
                <a:lnTo>
                  <a:pt x="301696" y="1028"/>
                </a:lnTo>
                <a:lnTo>
                  <a:pt x="29763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62480" y="3974591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5">
                <a:moveTo>
                  <a:pt x="438316" y="50"/>
                </a:moveTo>
                <a:lnTo>
                  <a:pt x="377965" y="440"/>
                </a:lnTo>
                <a:lnTo>
                  <a:pt x="335309" y="1925"/>
                </a:lnTo>
                <a:lnTo>
                  <a:pt x="279239" y="9004"/>
                </a:lnTo>
                <a:lnTo>
                  <a:pt x="260372" y="60346"/>
                </a:lnTo>
                <a:lnTo>
                  <a:pt x="253266" y="110133"/>
                </a:lnTo>
                <a:lnTo>
                  <a:pt x="246900" y="169672"/>
                </a:lnTo>
                <a:lnTo>
                  <a:pt x="240665" y="234219"/>
                </a:lnTo>
                <a:lnTo>
                  <a:pt x="233952" y="299029"/>
                </a:lnTo>
                <a:lnTo>
                  <a:pt x="225518" y="364896"/>
                </a:lnTo>
                <a:lnTo>
                  <a:pt x="221073" y="367703"/>
                </a:lnTo>
                <a:lnTo>
                  <a:pt x="212564" y="367703"/>
                </a:lnTo>
                <a:lnTo>
                  <a:pt x="208373" y="365417"/>
                </a:lnTo>
                <a:lnTo>
                  <a:pt x="206849" y="360756"/>
                </a:lnTo>
                <a:lnTo>
                  <a:pt x="176639" y="258522"/>
                </a:lnTo>
                <a:lnTo>
                  <a:pt x="161575" y="215171"/>
                </a:lnTo>
                <a:lnTo>
                  <a:pt x="140428" y="165404"/>
                </a:lnTo>
                <a:lnTo>
                  <a:pt x="113631" y="148590"/>
                </a:lnTo>
                <a:lnTo>
                  <a:pt x="80716" y="151405"/>
                </a:lnTo>
                <a:lnTo>
                  <a:pt x="49385" y="160347"/>
                </a:lnTo>
                <a:lnTo>
                  <a:pt x="22459" y="176789"/>
                </a:lnTo>
                <a:lnTo>
                  <a:pt x="2760" y="202107"/>
                </a:lnTo>
                <a:lnTo>
                  <a:pt x="0" y="215670"/>
                </a:lnTo>
                <a:lnTo>
                  <a:pt x="1442" y="227217"/>
                </a:lnTo>
                <a:lnTo>
                  <a:pt x="5957" y="237728"/>
                </a:lnTo>
                <a:lnTo>
                  <a:pt x="15587" y="253009"/>
                </a:lnTo>
                <a:lnTo>
                  <a:pt x="21048" y="255574"/>
                </a:lnTo>
                <a:lnTo>
                  <a:pt x="30319" y="255574"/>
                </a:lnTo>
                <a:lnTo>
                  <a:pt x="34129" y="254254"/>
                </a:lnTo>
                <a:lnTo>
                  <a:pt x="37304" y="251498"/>
                </a:lnTo>
                <a:lnTo>
                  <a:pt x="53300" y="239330"/>
                </a:lnTo>
                <a:lnTo>
                  <a:pt x="69451" y="229873"/>
                </a:lnTo>
                <a:lnTo>
                  <a:pt x="84292" y="223744"/>
                </a:lnTo>
                <a:lnTo>
                  <a:pt x="96359" y="221564"/>
                </a:lnTo>
                <a:lnTo>
                  <a:pt x="101058" y="221564"/>
                </a:lnTo>
                <a:lnTo>
                  <a:pt x="119217" y="269275"/>
                </a:lnTo>
                <a:lnTo>
                  <a:pt x="133554" y="321403"/>
                </a:lnTo>
                <a:lnTo>
                  <a:pt x="147866" y="374736"/>
                </a:lnTo>
                <a:lnTo>
                  <a:pt x="161380" y="421237"/>
                </a:lnTo>
                <a:lnTo>
                  <a:pt x="179703" y="459227"/>
                </a:lnTo>
                <a:lnTo>
                  <a:pt x="220565" y="467842"/>
                </a:lnTo>
                <a:lnTo>
                  <a:pt x="237023" y="466752"/>
                </a:lnTo>
                <a:lnTo>
                  <a:pt x="272635" y="449287"/>
                </a:lnTo>
                <a:lnTo>
                  <a:pt x="289554" y="408715"/>
                </a:lnTo>
                <a:lnTo>
                  <a:pt x="301958" y="359793"/>
                </a:lnTo>
                <a:lnTo>
                  <a:pt x="311104" y="305322"/>
                </a:lnTo>
                <a:lnTo>
                  <a:pt x="318245" y="248100"/>
                </a:lnTo>
                <a:lnTo>
                  <a:pt x="324638" y="190924"/>
                </a:lnTo>
                <a:lnTo>
                  <a:pt x="331538" y="136595"/>
                </a:lnTo>
                <a:lnTo>
                  <a:pt x="340199" y="87909"/>
                </a:lnTo>
                <a:lnTo>
                  <a:pt x="439767" y="61696"/>
                </a:lnTo>
                <a:lnTo>
                  <a:pt x="449933" y="67482"/>
                </a:lnTo>
                <a:lnTo>
                  <a:pt x="457467" y="76703"/>
                </a:lnTo>
                <a:lnTo>
                  <a:pt x="462788" y="87726"/>
                </a:lnTo>
                <a:lnTo>
                  <a:pt x="466310" y="98920"/>
                </a:lnTo>
                <a:lnTo>
                  <a:pt x="469501" y="105975"/>
                </a:lnTo>
                <a:lnTo>
                  <a:pt x="474692" y="111391"/>
                </a:lnTo>
                <a:lnTo>
                  <a:pt x="481312" y="114865"/>
                </a:lnTo>
                <a:lnTo>
                  <a:pt x="490059" y="116052"/>
                </a:lnTo>
                <a:lnTo>
                  <a:pt x="519396" y="114388"/>
                </a:lnTo>
                <a:lnTo>
                  <a:pt x="528613" y="112050"/>
                </a:lnTo>
                <a:lnTo>
                  <a:pt x="535890" y="106457"/>
                </a:lnTo>
                <a:lnTo>
                  <a:pt x="540381" y="98483"/>
                </a:lnTo>
                <a:lnTo>
                  <a:pt x="541240" y="89001"/>
                </a:lnTo>
                <a:lnTo>
                  <a:pt x="538489" y="72458"/>
                </a:lnTo>
                <a:lnTo>
                  <a:pt x="524095" y="30238"/>
                </a:lnTo>
                <a:lnTo>
                  <a:pt x="493591" y="3088"/>
                </a:lnTo>
                <a:lnTo>
                  <a:pt x="479518" y="736"/>
                </a:lnTo>
                <a:lnTo>
                  <a:pt x="438316" y="5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41097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63" y="0"/>
                </a:moveTo>
                <a:lnTo>
                  <a:pt x="341524" y="1968"/>
                </a:lnTo>
                <a:lnTo>
                  <a:pt x="304297" y="3048"/>
                </a:lnTo>
                <a:lnTo>
                  <a:pt x="261213" y="3556"/>
                </a:lnTo>
                <a:lnTo>
                  <a:pt x="100611" y="3615"/>
                </a:lnTo>
                <a:lnTo>
                  <a:pt x="72253" y="3841"/>
                </a:lnTo>
                <a:lnTo>
                  <a:pt x="27977" y="5080"/>
                </a:lnTo>
                <a:lnTo>
                  <a:pt x="1702" y="36847"/>
                </a:lnTo>
                <a:lnTo>
                  <a:pt x="0" y="62791"/>
                </a:lnTo>
                <a:lnTo>
                  <a:pt x="1434" y="74549"/>
                </a:lnTo>
                <a:lnTo>
                  <a:pt x="147230" y="94488"/>
                </a:lnTo>
                <a:lnTo>
                  <a:pt x="199792" y="94328"/>
                </a:lnTo>
                <a:lnTo>
                  <a:pt x="252226" y="93699"/>
                </a:lnTo>
                <a:lnTo>
                  <a:pt x="301874" y="92375"/>
                </a:lnTo>
                <a:lnTo>
                  <a:pt x="346078" y="90131"/>
                </a:lnTo>
                <a:lnTo>
                  <a:pt x="402220" y="71044"/>
                </a:lnTo>
                <a:lnTo>
                  <a:pt x="406104" y="41465"/>
                </a:lnTo>
                <a:lnTo>
                  <a:pt x="395771" y="12838"/>
                </a:lnTo>
                <a:lnTo>
                  <a:pt x="37316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19897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381" y="0"/>
                </a:moveTo>
                <a:lnTo>
                  <a:pt x="341741" y="1968"/>
                </a:lnTo>
                <a:lnTo>
                  <a:pt x="304500" y="3048"/>
                </a:lnTo>
                <a:lnTo>
                  <a:pt x="261377" y="3556"/>
                </a:lnTo>
                <a:lnTo>
                  <a:pt x="100754" y="3615"/>
                </a:lnTo>
                <a:lnTo>
                  <a:pt x="72376" y="3841"/>
                </a:lnTo>
                <a:lnTo>
                  <a:pt x="27941" y="5080"/>
                </a:lnTo>
                <a:lnTo>
                  <a:pt x="1774" y="36847"/>
                </a:lnTo>
                <a:lnTo>
                  <a:pt x="0" y="62791"/>
                </a:lnTo>
                <a:lnTo>
                  <a:pt x="1398" y="74549"/>
                </a:lnTo>
                <a:lnTo>
                  <a:pt x="147321" y="94488"/>
                </a:lnTo>
                <a:lnTo>
                  <a:pt x="199883" y="94328"/>
                </a:lnTo>
                <a:lnTo>
                  <a:pt x="252317" y="93699"/>
                </a:lnTo>
                <a:lnTo>
                  <a:pt x="301965" y="92375"/>
                </a:lnTo>
                <a:lnTo>
                  <a:pt x="346169" y="90131"/>
                </a:lnTo>
                <a:lnTo>
                  <a:pt x="402242" y="71044"/>
                </a:lnTo>
                <a:lnTo>
                  <a:pt x="406116" y="41465"/>
                </a:lnTo>
                <a:lnTo>
                  <a:pt x="395845" y="12838"/>
                </a:lnTo>
                <a:lnTo>
                  <a:pt x="37338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" name="object 56"/>
          <p:cNvGrpSpPr/>
          <p:nvPr/>
        </p:nvGrpSpPr>
        <p:grpSpPr>
          <a:xfrm>
            <a:off x="5321897" y="3621023"/>
            <a:ext cx="406400" cy="320040"/>
            <a:chOff x="5321897" y="3621023"/>
            <a:chExt cx="406400" cy="320040"/>
          </a:xfrm>
        </p:grpSpPr>
        <p:sp>
          <p:nvSpPr>
            <p:cNvPr id="57" name="object 57"/>
            <p:cNvSpPr/>
            <p:nvPr/>
          </p:nvSpPr>
          <p:spPr>
            <a:xfrm>
              <a:off x="5321897" y="3730751"/>
              <a:ext cx="406400" cy="94615"/>
            </a:xfrm>
            <a:custGeom>
              <a:avLst/>
              <a:gdLst/>
              <a:ahLst/>
              <a:cxnLst/>
              <a:rect l="l" t="t" r="r" b="b"/>
              <a:pathLst>
                <a:path w="406400" h="94614">
                  <a:moveTo>
                    <a:pt x="373163" y="0"/>
                  </a:moveTo>
                  <a:lnTo>
                    <a:pt x="341524" y="1968"/>
                  </a:lnTo>
                  <a:lnTo>
                    <a:pt x="304297" y="3048"/>
                  </a:lnTo>
                  <a:lnTo>
                    <a:pt x="261213" y="3556"/>
                  </a:lnTo>
                  <a:lnTo>
                    <a:pt x="100665" y="3615"/>
                  </a:lnTo>
                  <a:lnTo>
                    <a:pt x="72300" y="3841"/>
                  </a:lnTo>
                  <a:lnTo>
                    <a:pt x="27977" y="5080"/>
                  </a:lnTo>
                  <a:lnTo>
                    <a:pt x="1702" y="36847"/>
                  </a:lnTo>
                  <a:lnTo>
                    <a:pt x="0" y="62791"/>
                  </a:lnTo>
                  <a:lnTo>
                    <a:pt x="1434" y="74549"/>
                  </a:lnTo>
                  <a:lnTo>
                    <a:pt x="147103" y="94488"/>
                  </a:lnTo>
                  <a:lnTo>
                    <a:pt x="199727" y="94328"/>
                  </a:lnTo>
                  <a:lnTo>
                    <a:pt x="252198" y="93699"/>
                  </a:lnTo>
                  <a:lnTo>
                    <a:pt x="301865" y="92375"/>
                  </a:lnTo>
                  <a:lnTo>
                    <a:pt x="346077" y="90131"/>
                  </a:lnTo>
                  <a:lnTo>
                    <a:pt x="402220" y="71044"/>
                  </a:lnTo>
                  <a:lnTo>
                    <a:pt x="406104" y="41465"/>
                  </a:lnTo>
                  <a:lnTo>
                    <a:pt x="395771" y="12838"/>
                  </a:lnTo>
                  <a:lnTo>
                    <a:pt x="373163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87533" y="3621023"/>
              <a:ext cx="75491" cy="8229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87533" y="3858767"/>
              <a:ext cx="75471" cy="82270"/>
            </a:xfrm>
            <a:prstGeom prst="rect">
              <a:avLst/>
            </a:prstGeom>
          </p:spPr>
        </p:pic>
      </p:grpSp>
      <p:sp>
        <p:nvSpPr>
          <p:cNvPr id="60" name="object 60"/>
          <p:cNvSpPr/>
          <p:nvPr/>
        </p:nvSpPr>
        <p:spPr>
          <a:xfrm>
            <a:off x="5829822" y="3340608"/>
            <a:ext cx="426084" cy="434340"/>
          </a:xfrm>
          <a:custGeom>
            <a:avLst/>
            <a:gdLst/>
            <a:ahLst/>
            <a:cxnLst/>
            <a:rect l="l" t="t" r="r" b="b"/>
            <a:pathLst>
              <a:path w="426085" h="434339">
                <a:moveTo>
                  <a:pt x="217584" y="89"/>
                </a:moveTo>
                <a:lnTo>
                  <a:pt x="167842" y="3482"/>
                </a:lnTo>
                <a:lnTo>
                  <a:pt x="140194" y="32258"/>
                </a:lnTo>
                <a:lnTo>
                  <a:pt x="145077" y="68609"/>
                </a:lnTo>
                <a:lnTo>
                  <a:pt x="152497" y="109045"/>
                </a:lnTo>
                <a:lnTo>
                  <a:pt x="158464" y="144932"/>
                </a:lnTo>
                <a:lnTo>
                  <a:pt x="158990" y="167640"/>
                </a:lnTo>
                <a:lnTo>
                  <a:pt x="134316" y="174984"/>
                </a:lnTo>
                <a:lnTo>
                  <a:pt x="82853" y="179625"/>
                </a:lnTo>
                <a:lnTo>
                  <a:pt x="30438" y="184624"/>
                </a:lnTo>
                <a:lnTo>
                  <a:pt x="2907" y="193040"/>
                </a:lnTo>
                <a:lnTo>
                  <a:pt x="0" y="207125"/>
                </a:lnTo>
                <a:lnTo>
                  <a:pt x="2129" y="226187"/>
                </a:lnTo>
                <a:lnTo>
                  <a:pt x="14591" y="266954"/>
                </a:lnTo>
                <a:lnTo>
                  <a:pt x="38213" y="282956"/>
                </a:lnTo>
                <a:lnTo>
                  <a:pt x="41642" y="282702"/>
                </a:lnTo>
                <a:lnTo>
                  <a:pt x="70161" y="277921"/>
                </a:lnTo>
                <a:lnTo>
                  <a:pt x="95744" y="274843"/>
                </a:lnTo>
                <a:lnTo>
                  <a:pt x="119802" y="272837"/>
                </a:lnTo>
                <a:lnTo>
                  <a:pt x="143496" y="271653"/>
                </a:lnTo>
                <a:lnTo>
                  <a:pt x="153550" y="273762"/>
                </a:lnTo>
                <a:lnTo>
                  <a:pt x="161641" y="279479"/>
                </a:lnTo>
                <a:lnTo>
                  <a:pt x="166945" y="287887"/>
                </a:lnTo>
                <a:lnTo>
                  <a:pt x="168642" y="298069"/>
                </a:lnTo>
                <a:lnTo>
                  <a:pt x="167409" y="326874"/>
                </a:lnTo>
                <a:lnTo>
                  <a:pt x="166498" y="356012"/>
                </a:lnTo>
                <a:lnTo>
                  <a:pt x="169785" y="412242"/>
                </a:lnTo>
                <a:lnTo>
                  <a:pt x="223273" y="434250"/>
                </a:lnTo>
                <a:lnTo>
                  <a:pt x="248159" y="434133"/>
                </a:lnTo>
                <a:lnTo>
                  <a:pt x="284755" y="418770"/>
                </a:lnTo>
                <a:lnTo>
                  <a:pt x="287956" y="382369"/>
                </a:lnTo>
                <a:lnTo>
                  <a:pt x="287180" y="351790"/>
                </a:lnTo>
                <a:lnTo>
                  <a:pt x="284952" y="320639"/>
                </a:lnTo>
                <a:lnTo>
                  <a:pt x="281545" y="291465"/>
                </a:lnTo>
                <a:lnTo>
                  <a:pt x="282420" y="280344"/>
                </a:lnTo>
                <a:lnTo>
                  <a:pt x="287593" y="270986"/>
                </a:lnTo>
                <a:lnTo>
                  <a:pt x="296029" y="264533"/>
                </a:lnTo>
                <a:lnTo>
                  <a:pt x="306691" y="262128"/>
                </a:lnTo>
                <a:lnTo>
                  <a:pt x="331731" y="264211"/>
                </a:lnTo>
                <a:lnTo>
                  <a:pt x="377447" y="268505"/>
                </a:lnTo>
                <a:lnTo>
                  <a:pt x="400290" y="269748"/>
                </a:lnTo>
                <a:lnTo>
                  <a:pt x="410331" y="267658"/>
                </a:lnTo>
                <a:lnTo>
                  <a:pt x="418514" y="261985"/>
                </a:lnTo>
                <a:lnTo>
                  <a:pt x="423935" y="253620"/>
                </a:lnTo>
                <a:lnTo>
                  <a:pt x="425690" y="243459"/>
                </a:lnTo>
                <a:lnTo>
                  <a:pt x="424844" y="230584"/>
                </a:lnTo>
                <a:lnTo>
                  <a:pt x="419594" y="192151"/>
                </a:lnTo>
                <a:lnTo>
                  <a:pt x="376310" y="168650"/>
                </a:lnTo>
                <a:lnTo>
                  <a:pt x="333607" y="165352"/>
                </a:lnTo>
                <a:lnTo>
                  <a:pt x="307580" y="164846"/>
                </a:lnTo>
                <a:lnTo>
                  <a:pt x="296531" y="165227"/>
                </a:lnTo>
                <a:lnTo>
                  <a:pt x="286680" y="163323"/>
                </a:lnTo>
                <a:lnTo>
                  <a:pt x="278592" y="158099"/>
                </a:lnTo>
                <a:lnTo>
                  <a:pt x="273028" y="150278"/>
                </a:lnTo>
                <a:lnTo>
                  <a:pt x="270750" y="140589"/>
                </a:lnTo>
                <a:lnTo>
                  <a:pt x="269482" y="113750"/>
                </a:lnTo>
                <a:lnTo>
                  <a:pt x="267559" y="84089"/>
                </a:lnTo>
                <a:lnTo>
                  <a:pt x="262749" y="24257"/>
                </a:lnTo>
                <a:lnTo>
                  <a:pt x="238873" y="1143"/>
                </a:lnTo>
                <a:lnTo>
                  <a:pt x="217584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58894" y="516636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253" y="0"/>
                </a:moveTo>
                <a:lnTo>
                  <a:pt x="256583" y="2115"/>
                </a:lnTo>
                <a:lnTo>
                  <a:pt x="227056" y="3270"/>
                </a:lnTo>
                <a:lnTo>
                  <a:pt x="192909" y="3806"/>
                </a:lnTo>
                <a:lnTo>
                  <a:pt x="77392" y="3869"/>
                </a:lnTo>
                <a:lnTo>
                  <a:pt x="55336" y="4095"/>
                </a:lnTo>
                <a:lnTo>
                  <a:pt x="14966" y="7078"/>
                </a:lnTo>
                <a:lnTo>
                  <a:pt x="75" y="50815"/>
                </a:lnTo>
                <a:lnTo>
                  <a:pt x="0" y="63763"/>
                </a:lnTo>
                <a:lnTo>
                  <a:pt x="1091" y="75818"/>
                </a:lnTo>
                <a:lnTo>
                  <a:pt x="3423" y="83956"/>
                </a:lnTo>
                <a:lnTo>
                  <a:pt x="7743" y="90344"/>
                </a:lnTo>
                <a:lnTo>
                  <a:pt x="13467" y="94517"/>
                </a:lnTo>
                <a:lnTo>
                  <a:pt x="20014" y="96012"/>
                </a:lnTo>
                <a:lnTo>
                  <a:pt x="102183" y="96012"/>
                </a:lnTo>
                <a:lnTo>
                  <a:pt x="153922" y="95761"/>
                </a:lnTo>
                <a:lnTo>
                  <a:pt x="205196" y="94678"/>
                </a:lnTo>
                <a:lnTo>
                  <a:pt x="251541" y="92261"/>
                </a:lnTo>
                <a:lnTo>
                  <a:pt x="303524" y="72169"/>
                </a:lnTo>
                <a:lnTo>
                  <a:pt x="306351" y="42148"/>
                </a:lnTo>
                <a:lnTo>
                  <a:pt x="298440" y="13055"/>
                </a:lnTo>
                <a:lnTo>
                  <a:pt x="28125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64252" y="22859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978" y="89027"/>
                </a:moveTo>
                <a:lnTo>
                  <a:pt x="528066" y="42773"/>
                </a:lnTo>
                <a:lnTo>
                  <a:pt x="504812" y="9067"/>
                </a:lnTo>
                <a:lnTo>
                  <a:pt x="437362" y="50"/>
                </a:lnTo>
                <a:lnTo>
                  <a:pt x="421741" y="0"/>
                </a:lnTo>
                <a:lnTo>
                  <a:pt x="377164" y="457"/>
                </a:lnTo>
                <a:lnTo>
                  <a:pt x="334581" y="1943"/>
                </a:lnTo>
                <a:lnTo>
                  <a:pt x="278485" y="9017"/>
                </a:lnTo>
                <a:lnTo>
                  <a:pt x="259638" y="60236"/>
                </a:lnTo>
                <a:lnTo>
                  <a:pt x="252577" y="110020"/>
                </a:lnTo>
                <a:lnTo>
                  <a:pt x="246265" y="169583"/>
                </a:lnTo>
                <a:lnTo>
                  <a:pt x="240093" y="234175"/>
                </a:lnTo>
                <a:lnTo>
                  <a:pt x="233476" y="299034"/>
                </a:lnTo>
                <a:lnTo>
                  <a:pt x="225780" y="359410"/>
                </a:lnTo>
                <a:lnTo>
                  <a:pt x="224891" y="364744"/>
                </a:lnTo>
                <a:lnTo>
                  <a:pt x="220446" y="367665"/>
                </a:lnTo>
                <a:lnTo>
                  <a:pt x="211937" y="367665"/>
                </a:lnTo>
                <a:lnTo>
                  <a:pt x="207873" y="365379"/>
                </a:lnTo>
                <a:lnTo>
                  <a:pt x="176263" y="258495"/>
                </a:lnTo>
                <a:lnTo>
                  <a:pt x="161163" y="215150"/>
                </a:lnTo>
                <a:lnTo>
                  <a:pt x="140055" y="165354"/>
                </a:lnTo>
                <a:lnTo>
                  <a:pt x="113639" y="148590"/>
                </a:lnTo>
                <a:lnTo>
                  <a:pt x="80632" y="151396"/>
                </a:lnTo>
                <a:lnTo>
                  <a:pt x="49339" y="160299"/>
                </a:lnTo>
                <a:lnTo>
                  <a:pt x="22479" y="176657"/>
                </a:lnTo>
                <a:lnTo>
                  <a:pt x="2768" y="201803"/>
                </a:lnTo>
                <a:lnTo>
                  <a:pt x="0" y="215442"/>
                </a:lnTo>
                <a:lnTo>
                  <a:pt x="1435" y="227076"/>
                </a:lnTo>
                <a:lnTo>
                  <a:pt x="5905" y="237667"/>
                </a:lnTo>
                <a:lnTo>
                  <a:pt x="12293" y="248158"/>
                </a:lnTo>
                <a:lnTo>
                  <a:pt x="15722" y="252984"/>
                </a:lnTo>
                <a:lnTo>
                  <a:pt x="21056" y="255397"/>
                </a:lnTo>
                <a:lnTo>
                  <a:pt x="30327" y="255397"/>
                </a:lnTo>
                <a:lnTo>
                  <a:pt x="34264" y="254127"/>
                </a:lnTo>
                <a:lnTo>
                  <a:pt x="37439" y="251460"/>
                </a:lnTo>
                <a:lnTo>
                  <a:pt x="53352" y="239356"/>
                </a:lnTo>
                <a:lnTo>
                  <a:pt x="69443" y="229920"/>
                </a:lnTo>
                <a:lnTo>
                  <a:pt x="84188" y="223799"/>
                </a:lnTo>
                <a:lnTo>
                  <a:pt x="96113" y="221615"/>
                </a:lnTo>
                <a:lnTo>
                  <a:pt x="100812" y="221615"/>
                </a:lnTo>
                <a:lnTo>
                  <a:pt x="104114" y="223139"/>
                </a:lnTo>
                <a:lnTo>
                  <a:pt x="118821" y="269176"/>
                </a:lnTo>
                <a:lnTo>
                  <a:pt x="133134" y="321259"/>
                </a:lnTo>
                <a:lnTo>
                  <a:pt x="147408" y="374624"/>
                </a:lnTo>
                <a:lnTo>
                  <a:pt x="160883" y="421195"/>
                </a:lnTo>
                <a:lnTo>
                  <a:pt x="179273" y="459244"/>
                </a:lnTo>
                <a:lnTo>
                  <a:pt x="220065" y="467868"/>
                </a:lnTo>
                <a:lnTo>
                  <a:pt x="236423" y="466775"/>
                </a:lnTo>
                <a:lnTo>
                  <a:pt x="271881" y="449326"/>
                </a:lnTo>
                <a:lnTo>
                  <a:pt x="288747" y="408749"/>
                </a:lnTo>
                <a:lnTo>
                  <a:pt x="301117" y="359816"/>
                </a:lnTo>
                <a:lnTo>
                  <a:pt x="310235" y="305346"/>
                </a:lnTo>
                <a:lnTo>
                  <a:pt x="317347" y="248119"/>
                </a:lnTo>
                <a:lnTo>
                  <a:pt x="323710" y="190931"/>
                </a:lnTo>
                <a:lnTo>
                  <a:pt x="330568" y="136601"/>
                </a:lnTo>
                <a:lnTo>
                  <a:pt x="339191" y="87884"/>
                </a:lnTo>
                <a:lnTo>
                  <a:pt x="368401" y="63373"/>
                </a:lnTo>
                <a:lnTo>
                  <a:pt x="438505" y="61468"/>
                </a:lnTo>
                <a:lnTo>
                  <a:pt x="448703" y="67398"/>
                </a:lnTo>
                <a:lnTo>
                  <a:pt x="456311" y="76682"/>
                </a:lnTo>
                <a:lnTo>
                  <a:pt x="461683" y="87731"/>
                </a:lnTo>
                <a:lnTo>
                  <a:pt x="465175" y="98933"/>
                </a:lnTo>
                <a:lnTo>
                  <a:pt x="468236" y="105905"/>
                </a:lnTo>
                <a:lnTo>
                  <a:pt x="473417" y="111315"/>
                </a:lnTo>
                <a:lnTo>
                  <a:pt x="480136" y="114833"/>
                </a:lnTo>
                <a:lnTo>
                  <a:pt x="488924" y="116078"/>
                </a:lnTo>
                <a:lnTo>
                  <a:pt x="518134" y="114427"/>
                </a:lnTo>
                <a:lnTo>
                  <a:pt x="527202" y="111912"/>
                </a:lnTo>
                <a:lnTo>
                  <a:pt x="534428" y="106260"/>
                </a:lnTo>
                <a:lnTo>
                  <a:pt x="538975" y="98336"/>
                </a:lnTo>
                <a:lnTo>
                  <a:pt x="539978" y="89027"/>
                </a:lnTo>
                <a:close/>
              </a:path>
              <a:path w="845185" h="774700">
                <a:moveTo>
                  <a:pt x="845134" y="464527"/>
                </a:moveTo>
                <a:lnTo>
                  <a:pt x="823252" y="421855"/>
                </a:lnTo>
                <a:lnTo>
                  <a:pt x="792073" y="397764"/>
                </a:lnTo>
                <a:lnTo>
                  <a:pt x="786612" y="397764"/>
                </a:lnTo>
                <a:lnTo>
                  <a:pt x="778865" y="397764"/>
                </a:lnTo>
                <a:lnTo>
                  <a:pt x="658253" y="513359"/>
                </a:lnTo>
                <a:lnTo>
                  <a:pt x="617359" y="554596"/>
                </a:lnTo>
                <a:lnTo>
                  <a:pt x="577278" y="595807"/>
                </a:lnTo>
                <a:lnTo>
                  <a:pt x="540067" y="635266"/>
                </a:lnTo>
                <a:lnTo>
                  <a:pt x="507758" y="671220"/>
                </a:lnTo>
                <a:lnTo>
                  <a:pt x="482447" y="701929"/>
                </a:lnTo>
                <a:lnTo>
                  <a:pt x="477354" y="725170"/>
                </a:lnTo>
                <a:lnTo>
                  <a:pt x="490016" y="748690"/>
                </a:lnTo>
                <a:lnTo>
                  <a:pt x="513181" y="766889"/>
                </a:lnTo>
                <a:lnTo>
                  <a:pt x="539597" y="774192"/>
                </a:lnTo>
                <a:lnTo>
                  <a:pt x="546354" y="773582"/>
                </a:lnTo>
                <a:lnTo>
                  <a:pt x="552653" y="771677"/>
                </a:lnTo>
                <a:lnTo>
                  <a:pt x="558355" y="768362"/>
                </a:lnTo>
                <a:lnTo>
                  <a:pt x="563346" y="763524"/>
                </a:lnTo>
                <a:lnTo>
                  <a:pt x="587476" y="736117"/>
                </a:lnTo>
                <a:lnTo>
                  <a:pt x="620115" y="701687"/>
                </a:lnTo>
                <a:lnTo>
                  <a:pt x="658456" y="662609"/>
                </a:lnTo>
                <a:lnTo>
                  <a:pt x="779729" y="541464"/>
                </a:lnTo>
                <a:lnTo>
                  <a:pt x="812901" y="507746"/>
                </a:lnTo>
                <a:lnTo>
                  <a:pt x="837793" y="481330"/>
                </a:lnTo>
                <a:lnTo>
                  <a:pt x="842822" y="473405"/>
                </a:lnTo>
                <a:lnTo>
                  <a:pt x="845134" y="46452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" name="object 63"/>
          <p:cNvGrpSpPr/>
          <p:nvPr/>
        </p:nvGrpSpPr>
        <p:grpSpPr>
          <a:xfrm>
            <a:off x="3343719" y="402336"/>
            <a:ext cx="367665" cy="394970"/>
            <a:chOff x="3343719" y="402336"/>
            <a:chExt cx="367665" cy="394970"/>
          </a:xfrm>
        </p:grpSpPr>
        <p:sp>
          <p:nvSpPr>
            <p:cNvPr id="64" name="object 64"/>
            <p:cNvSpPr/>
            <p:nvPr/>
          </p:nvSpPr>
          <p:spPr>
            <a:xfrm>
              <a:off x="3343719" y="420624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4" h="376555">
                  <a:moveTo>
                    <a:pt x="314261" y="0"/>
                  </a:moveTo>
                  <a:lnTo>
                    <a:pt x="308927" y="0"/>
                  </a:lnTo>
                  <a:lnTo>
                    <a:pt x="301180" y="0"/>
                  </a:lnTo>
                  <a:lnTo>
                    <a:pt x="293433" y="3175"/>
                  </a:lnTo>
                  <a:lnTo>
                    <a:pt x="180796" y="115586"/>
                  </a:lnTo>
                  <a:lnTo>
                    <a:pt x="139906" y="156829"/>
                  </a:lnTo>
                  <a:lnTo>
                    <a:pt x="99831" y="198042"/>
                  </a:lnTo>
                  <a:lnTo>
                    <a:pt x="62636" y="237491"/>
                  </a:lnTo>
                  <a:lnTo>
                    <a:pt x="30385" y="273444"/>
                  </a:lnTo>
                  <a:lnTo>
                    <a:pt x="5143" y="304164"/>
                  </a:lnTo>
                  <a:lnTo>
                    <a:pt x="0" y="327404"/>
                  </a:lnTo>
                  <a:lnTo>
                    <a:pt x="12668" y="350916"/>
                  </a:lnTo>
                  <a:lnTo>
                    <a:pt x="35861" y="369119"/>
                  </a:lnTo>
                  <a:lnTo>
                    <a:pt x="62293" y="376427"/>
                  </a:lnTo>
                  <a:lnTo>
                    <a:pt x="69058" y="375814"/>
                  </a:lnTo>
                  <a:lnTo>
                    <a:pt x="75358" y="373903"/>
                  </a:lnTo>
                  <a:lnTo>
                    <a:pt x="81063" y="370587"/>
                  </a:lnTo>
                  <a:lnTo>
                    <a:pt x="86042" y="365760"/>
                  </a:lnTo>
                  <a:lnTo>
                    <a:pt x="110101" y="338351"/>
                  </a:lnTo>
                  <a:lnTo>
                    <a:pt x="142686" y="303914"/>
                  </a:lnTo>
                  <a:lnTo>
                    <a:pt x="180989" y="264841"/>
                  </a:lnTo>
                  <a:lnTo>
                    <a:pt x="302123" y="143696"/>
                  </a:lnTo>
                  <a:lnTo>
                    <a:pt x="335214" y="109974"/>
                  </a:lnTo>
                  <a:lnTo>
                    <a:pt x="359981" y="83565"/>
                  </a:lnTo>
                  <a:lnTo>
                    <a:pt x="365128" y="75630"/>
                  </a:lnTo>
                  <a:lnTo>
                    <a:pt x="367538" y="66754"/>
                  </a:lnTo>
                  <a:lnTo>
                    <a:pt x="367089" y="57616"/>
                  </a:lnTo>
                  <a:lnTo>
                    <a:pt x="345662" y="24082"/>
                  </a:lnTo>
                  <a:lnTo>
                    <a:pt x="319722" y="1524"/>
                  </a:lnTo>
                  <a:lnTo>
                    <a:pt x="31426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74649" y="402336"/>
              <a:ext cx="85522" cy="94487"/>
            </a:xfrm>
            <a:prstGeom prst="rect">
              <a:avLst/>
            </a:prstGeom>
          </p:spPr>
        </p:pic>
      </p:grpSp>
      <p:sp>
        <p:nvSpPr>
          <p:cNvPr id="66" name="object 66"/>
          <p:cNvSpPr/>
          <p:nvPr/>
        </p:nvSpPr>
        <p:spPr>
          <a:xfrm>
            <a:off x="3958699" y="0"/>
            <a:ext cx="406400" cy="365760"/>
          </a:xfrm>
          <a:custGeom>
            <a:avLst/>
            <a:gdLst/>
            <a:ahLst/>
            <a:cxnLst/>
            <a:rect l="l" t="t" r="r" b="b"/>
            <a:pathLst>
              <a:path w="406400" h="365760">
                <a:moveTo>
                  <a:pt x="298594" y="0"/>
                </a:moveTo>
                <a:lnTo>
                  <a:pt x="294530" y="0"/>
                </a:lnTo>
                <a:lnTo>
                  <a:pt x="287799" y="0"/>
                </a:lnTo>
                <a:lnTo>
                  <a:pt x="281195" y="2666"/>
                </a:lnTo>
                <a:lnTo>
                  <a:pt x="242111" y="44100"/>
                </a:lnTo>
                <a:lnTo>
                  <a:pt x="211345" y="82041"/>
                </a:lnTo>
                <a:lnTo>
                  <a:pt x="206519" y="89026"/>
                </a:lnTo>
                <a:lnTo>
                  <a:pt x="198645" y="92837"/>
                </a:lnTo>
                <a:lnTo>
                  <a:pt x="185564" y="92837"/>
                </a:lnTo>
                <a:lnTo>
                  <a:pt x="180357" y="91312"/>
                </a:lnTo>
                <a:lnTo>
                  <a:pt x="154096" y="72882"/>
                </a:lnTo>
                <a:lnTo>
                  <a:pt x="129589" y="56387"/>
                </a:lnTo>
                <a:lnTo>
                  <a:pt x="104082" y="39703"/>
                </a:lnTo>
                <a:lnTo>
                  <a:pt x="75074" y="21209"/>
                </a:lnTo>
                <a:lnTo>
                  <a:pt x="70375" y="19938"/>
                </a:lnTo>
                <a:lnTo>
                  <a:pt x="58691" y="19938"/>
                </a:lnTo>
                <a:lnTo>
                  <a:pt x="19909" y="62039"/>
                </a:lnTo>
                <a:lnTo>
                  <a:pt x="1287" y="96392"/>
                </a:lnTo>
                <a:lnTo>
                  <a:pt x="0" y="104374"/>
                </a:lnTo>
                <a:lnTo>
                  <a:pt x="1462" y="112236"/>
                </a:lnTo>
                <a:lnTo>
                  <a:pt x="5377" y="119288"/>
                </a:lnTo>
                <a:lnTo>
                  <a:pt x="11447" y="124840"/>
                </a:lnTo>
                <a:lnTo>
                  <a:pt x="43062" y="142942"/>
                </a:lnTo>
                <a:lnTo>
                  <a:pt x="79392" y="161544"/>
                </a:lnTo>
                <a:lnTo>
                  <a:pt x="111246" y="178526"/>
                </a:lnTo>
                <a:lnTo>
                  <a:pt x="129430" y="191770"/>
                </a:lnTo>
                <a:lnTo>
                  <a:pt x="120372" y="215620"/>
                </a:lnTo>
                <a:lnTo>
                  <a:pt x="65012" y="302801"/>
                </a:lnTo>
                <a:lnTo>
                  <a:pt x="54881" y="329438"/>
                </a:lnTo>
                <a:lnTo>
                  <a:pt x="100441" y="358388"/>
                </a:lnTo>
                <a:lnTo>
                  <a:pt x="124985" y="365760"/>
                </a:lnTo>
                <a:lnTo>
                  <a:pt x="127271" y="365760"/>
                </a:lnTo>
                <a:lnTo>
                  <a:pt x="162609" y="328120"/>
                </a:lnTo>
                <a:lnTo>
                  <a:pt x="175627" y="306260"/>
                </a:lnTo>
                <a:lnTo>
                  <a:pt x="188596" y="286210"/>
                </a:lnTo>
                <a:lnTo>
                  <a:pt x="201185" y="267970"/>
                </a:lnTo>
                <a:lnTo>
                  <a:pt x="206138" y="261112"/>
                </a:lnTo>
                <a:lnTo>
                  <a:pt x="213885" y="257428"/>
                </a:lnTo>
                <a:lnTo>
                  <a:pt x="227601" y="257428"/>
                </a:lnTo>
                <a:lnTo>
                  <a:pt x="233316" y="259334"/>
                </a:lnTo>
                <a:lnTo>
                  <a:pt x="238269" y="263271"/>
                </a:lnTo>
                <a:lnTo>
                  <a:pt x="260038" y="281680"/>
                </a:lnTo>
                <a:lnTo>
                  <a:pt x="282307" y="300053"/>
                </a:lnTo>
                <a:lnTo>
                  <a:pt x="305099" y="317117"/>
                </a:lnTo>
                <a:lnTo>
                  <a:pt x="328439" y="331597"/>
                </a:lnTo>
                <a:lnTo>
                  <a:pt x="332122" y="333628"/>
                </a:lnTo>
                <a:lnTo>
                  <a:pt x="336059" y="334517"/>
                </a:lnTo>
                <a:lnTo>
                  <a:pt x="347362" y="334517"/>
                </a:lnTo>
                <a:lnTo>
                  <a:pt x="381017" y="299450"/>
                </a:lnTo>
                <a:lnTo>
                  <a:pt x="405586" y="263132"/>
                </a:lnTo>
                <a:lnTo>
                  <a:pt x="406052" y="254190"/>
                </a:lnTo>
                <a:lnTo>
                  <a:pt x="403399" y="245629"/>
                </a:lnTo>
                <a:lnTo>
                  <a:pt x="352077" y="203215"/>
                </a:lnTo>
                <a:lnTo>
                  <a:pt x="301134" y="170814"/>
                </a:lnTo>
                <a:lnTo>
                  <a:pt x="292604" y="163028"/>
                </a:lnTo>
                <a:lnTo>
                  <a:pt x="288514" y="152812"/>
                </a:lnTo>
                <a:lnTo>
                  <a:pt x="289115" y="141882"/>
                </a:lnTo>
                <a:lnTo>
                  <a:pt x="294657" y="131952"/>
                </a:lnTo>
                <a:lnTo>
                  <a:pt x="341127" y="82143"/>
                </a:lnTo>
                <a:lnTo>
                  <a:pt x="355363" y="65786"/>
                </a:lnTo>
                <a:lnTo>
                  <a:pt x="360277" y="56626"/>
                </a:lnTo>
                <a:lnTo>
                  <a:pt x="361047" y="46609"/>
                </a:lnTo>
                <a:lnTo>
                  <a:pt x="357864" y="37068"/>
                </a:lnTo>
                <a:lnTo>
                  <a:pt x="350918" y="29337"/>
                </a:lnTo>
                <a:lnTo>
                  <a:pt x="340260" y="22159"/>
                </a:lnTo>
                <a:lnTo>
                  <a:pt x="329376" y="15636"/>
                </a:lnTo>
                <a:lnTo>
                  <a:pt x="302785" y="1015"/>
                </a:lnTo>
                <a:lnTo>
                  <a:pt x="29859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66388" y="22859"/>
            <a:ext cx="539750" cy="467995"/>
          </a:xfrm>
          <a:custGeom>
            <a:avLst/>
            <a:gdLst/>
            <a:ahLst/>
            <a:cxnLst/>
            <a:rect l="l" t="t" r="r" b="b"/>
            <a:pathLst>
              <a:path w="539750" h="467995">
                <a:moveTo>
                  <a:pt x="437062" y="47"/>
                </a:moveTo>
                <a:lnTo>
                  <a:pt x="376864" y="444"/>
                </a:lnTo>
                <a:lnTo>
                  <a:pt x="334377" y="1936"/>
                </a:lnTo>
                <a:lnTo>
                  <a:pt x="278512" y="9016"/>
                </a:lnTo>
                <a:lnTo>
                  <a:pt x="259727" y="60232"/>
                </a:lnTo>
                <a:lnTo>
                  <a:pt x="252643" y="110017"/>
                </a:lnTo>
                <a:lnTo>
                  <a:pt x="246291" y="169582"/>
                </a:lnTo>
                <a:lnTo>
                  <a:pt x="240063" y="234171"/>
                </a:lnTo>
                <a:lnTo>
                  <a:pt x="233352" y="299032"/>
                </a:lnTo>
                <a:lnTo>
                  <a:pt x="224791" y="364743"/>
                </a:lnTo>
                <a:lnTo>
                  <a:pt x="220219" y="367664"/>
                </a:lnTo>
                <a:lnTo>
                  <a:pt x="211710" y="367664"/>
                </a:lnTo>
                <a:lnTo>
                  <a:pt x="207773" y="365378"/>
                </a:lnTo>
                <a:lnTo>
                  <a:pt x="176150" y="258492"/>
                </a:lnTo>
                <a:lnTo>
                  <a:pt x="161157" y="215143"/>
                </a:lnTo>
                <a:lnTo>
                  <a:pt x="140209" y="165353"/>
                </a:lnTo>
                <a:lnTo>
                  <a:pt x="113412" y="148589"/>
                </a:lnTo>
                <a:lnTo>
                  <a:pt x="80591" y="151385"/>
                </a:lnTo>
                <a:lnTo>
                  <a:pt x="49341" y="160289"/>
                </a:lnTo>
                <a:lnTo>
                  <a:pt x="22473" y="176647"/>
                </a:lnTo>
                <a:lnTo>
                  <a:pt x="2795" y="201802"/>
                </a:lnTo>
                <a:lnTo>
                  <a:pt x="0" y="215439"/>
                </a:lnTo>
                <a:lnTo>
                  <a:pt x="1478" y="227075"/>
                </a:lnTo>
                <a:lnTo>
                  <a:pt x="6028" y="237664"/>
                </a:lnTo>
                <a:lnTo>
                  <a:pt x="12447" y="248157"/>
                </a:lnTo>
                <a:lnTo>
                  <a:pt x="15749" y="252984"/>
                </a:lnTo>
                <a:lnTo>
                  <a:pt x="21083" y="255397"/>
                </a:lnTo>
                <a:lnTo>
                  <a:pt x="30354" y="255397"/>
                </a:lnTo>
                <a:lnTo>
                  <a:pt x="34164" y="254126"/>
                </a:lnTo>
                <a:lnTo>
                  <a:pt x="37339" y="251460"/>
                </a:lnTo>
                <a:lnTo>
                  <a:pt x="53314" y="239349"/>
                </a:lnTo>
                <a:lnTo>
                  <a:pt x="69407" y="229917"/>
                </a:lnTo>
                <a:lnTo>
                  <a:pt x="84167" y="223795"/>
                </a:lnTo>
                <a:lnTo>
                  <a:pt x="96140" y="221614"/>
                </a:lnTo>
                <a:lnTo>
                  <a:pt x="100839" y="221614"/>
                </a:lnTo>
                <a:lnTo>
                  <a:pt x="118900" y="269168"/>
                </a:lnTo>
                <a:lnTo>
                  <a:pt x="133126" y="321254"/>
                </a:lnTo>
                <a:lnTo>
                  <a:pt x="147364" y="374619"/>
                </a:lnTo>
                <a:lnTo>
                  <a:pt x="160889" y="421187"/>
                </a:lnTo>
                <a:lnTo>
                  <a:pt x="179282" y="459241"/>
                </a:lnTo>
                <a:lnTo>
                  <a:pt x="219965" y="467867"/>
                </a:lnTo>
                <a:lnTo>
                  <a:pt x="236329" y="466774"/>
                </a:lnTo>
                <a:lnTo>
                  <a:pt x="271654" y="449325"/>
                </a:lnTo>
                <a:lnTo>
                  <a:pt x="288560" y="408737"/>
                </a:lnTo>
                <a:lnTo>
                  <a:pt x="300933" y="359808"/>
                </a:lnTo>
                <a:lnTo>
                  <a:pt x="310043" y="305334"/>
                </a:lnTo>
                <a:lnTo>
                  <a:pt x="317158" y="248110"/>
                </a:lnTo>
                <a:lnTo>
                  <a:pt x="323547" y="190930"/>
                </a:lnTo>
                <a:lnTo>
                  <a:pt x="330477" y="136590"/>
                </a:lnTo>
                <a:lnTo>
                  <a:pt x="339218" y="87884"/>
                </a:lnTo>
                <a:lnTo>
                  <a:pt x="368428" y="63373"/>
                </a:lnTo>
                <a:lnTo>
                  <a:pt x="438405" y="61467"/>
                </a:lnTo>
                <a:lnTo>
                  <a:pt x="448589" y="67393"/>
                </a:lnTo>
                <a:lnTo>
                  <a:pt x="456154" y="76676"/>
                </a:lnTo>
                <a:lnTo>
                  <a:pt x="461480" y="87721"/>
                </a:lnTo>
                <a:lnTo>
                  <a:pt x="464948" y="98932"/>
                </a:lnTo>
                <a:lnTo>
                  <a:pt x="468104" y="105898"/>
                </a:lnTo>
                <a:lnTo>
                  <a:pt x="473235" y="111315"/>
                </a:lnTo>
                <a:lnTo>
                  <a:pt x="479843" y="114827"/>
                </a:lnTo>
                <a:lnTo>
                  <a:pt x="488570" y="116077"/>
                </a:lnTo>
                <a:lnTo>
                  <a:pt x="517907" y="114426"/>
                </a:lnTo>
                <a:lnTo>
                  <a:pt x="527105" y="111904"/>
                </a:lnTo>
                <a:lnTo>
                  <a:pt x="534338" y="106251"/>
                </a:lnTo>
                <a:lnTo>
                  <a:pt x="538785" y="98335"/>
                </a:lnTo>
                <a:lnTo>
                  <a:pt x="539624" y="89026"/>
                </a:lnTo>
                <a:lnTo>
                  <a:pt x="536892" y="72481"/>
                </a:lnTo>
                <a:lnTo>
                  <a:pt x="522479" y="30225"/>
                </a:lnTo>
                <a:lnTo>
                  <a:pt x="492119" y="3097"/>
                </a:lnTo>
                <a:lnTo>
                  <a:pt x="478156" y="762"/>
                </a:lnTo>
                <a:lnTo>
                  <a:pt x="437062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458894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253" y="0"/>
                </a:moveTo>
                <a:lnTo>
                  <a:pt x="256583" y="2115"/>
                </a:lnTo>
                <a:lnTo>
                  <a:pt x="227056" y="3270"/>
                </a:lnTo>
                <a:lnTo>
                  <a:pt x="192909" y="3806"/>
                </a:lnTo>
                <a:lnTo>
                  <a:pt x="77392" y="3869"/>
                </a:lnTo>
                <a:lnTo>
                  <a:pt x="55336" y="4095"/>
                </a:lnTo>
                <a:lnTo>
                  <a:pt x="14966" y="7080"/>
                </a:lnTo>
                <a:lnTo>
                  <a:pt x="75" y="50831"/>
                </a:lnTo>
                <a:lnTo>
                  <a:pt x="0" y="63765"/>
                </a:lnTo>
                <a:lnTo>
                  <a:pt x="1091" y="75818"/>
                </a:lnTo>
                <a:lnTo>
                  <a:pt x="3423" y="83956"/>
                </a:lnTo>
                <a:lnTo>
                  <a:pt x="7743" y="90344"/>
                </a:lnTo>
                <a:lnTo>
                  <a:pt x="13467" y="94517"/>
                </a:lnTo>
                <a:lnTo>
                  <a:pt x="20014" y="96012"/>
                </a:lnTo>
                <a:lnTo>
                  <a:pt x="104469" y="96012"/>
                </a:lnTo>
                <a:lnTo>
                  <a:pt x="155636" y="95765"/>
                </a:lnTo>
                <a:lnTo>
                  <a:pt x="206244" y="94710"/>
                </a:lnTo>
                <a:lnTo>
                  <a:pt x="251969" y="92368"/>
                </a:lnTo>
                <a:lnTo>
                  <a:pt x="303524" y="72276"/>
                </a:lnTo>
                <a:lnTo>
                  <a:pt x="306351" y="42179"/>
                </a:lnTo>
                <a:lnTo>
                  <a:pt x="298440" y="13059"/>
                </a:lnTo>
                <a:lnTo>
                  <a:pt x="28125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341610" y="420623"/>
            <a:ext cx="368300" cy="376555"/>
          </a:xfrm>
          <a:custGeom>
            <a:avLst/>
            <a:gdLst/>
            <a:ahLst/>
            <a:cxnLst/>
            <a:rect l="l" t="t" r="r" b="b"/>
            <a:pathLst>
              <a:path w="368300" h="376555">
                <a:moveTo>
                  <a:pt x="314715" y="0"/>
                </a:moveTo>
                <a:lnTo>
                  <a:pt x="309254" y="0"/>
                </a:lnTo>
                <a:lnTo>
                  <a:pt x="301507" y="0"/>
                </a:lnTo>
                <a:lnTo>
                  <a:pt x="293633" y="3175"/>
                </a:lnTo>
                <a:lnTo>
                  <a:pt x="180896" y="115586"/>
                </a:lnTo>
                <a:lnTo>
                  <a:pt x="140011" y="156829"/>
                </a:lnTo>
                <a:lnTo>
                  <a:pt x="99929" y="198042"/>
                </a:lnTo>
                <a:lnTo>
                  <a:pt x="62710" y="237491"/>
                </a:lnTo>
                <a:lnTo>
                  <a:pt x="30410" y="273444"/>
                </a:lnTo>
                <a:lnTo>
                  <a:pt x="5089" y="304164"/>
                </a:lnTo>
                <a:lnTo>
                  <a:pt x="0" y="327404"/>
                </a:lnTo>
                <a:lnTo>
                  <a:pt x="12662" y="350916"/>
                </a:lnTo>
                <a:lnTo>
                  <a:pt x="35825" y="369119"/>
                </a:lnTo>
                <a:lnTo>
                  <a:pt x="62239" y="376427"/>
                </a:lnTo>
                <a:lnTo>
                  <a:pt x="69004" y="375814"/>
                </a:lnTo>
                <a:lnTo>
                  <a:pt x="75305" y="373903"/>
                </a:lnTo>
                <a:lnTo>
                  <a:pt x="81010" y="370587"/>
                </a:lnTo>
                <a:lnTo>
                  <a:pt x="85988" y="365760"/>
                </a:lnTo>
                <a:lnTo>
                  <a:pt x="110126" y="338351"/>
                </a:lnTo>
                <a:lnTo>
                  <a:pt x="142765" y="303914"/>
                </a:lnTo>
                <a:lnTo>
                  <a:pt x="181107" y="264841"/>
                </a:lnTo>
                <a:lnTo>
                  <a:pt x="302373" y="143696"/>
                </a:lnTo>
                <a:lnTo>
                  <a:pt x="335547" y="109974"/>
                </a:lnTo>
                <a:lnTo>
                  <a:pt x="360435" y="83565"/>
                </a:lnTo>
                <a:lnTo>
                  <a:pt x="365474" y="75630"/>
                </a:lnTo>
                <a:lnTo>
                  <a:pt x="367786" y="66754"/>
                </a:lnTo>
                <a:lnTo>
                  <a:pt x="367311" y="57616"/>
                </a:lnTo>
                <a:lnTo>
                  <a:pt x="345894" y="24082"/>
                </a:lnTo>
                <a:lnTo>
                  <a:pt x="320049" y="1524"/>
                </a:lnTo>
                <a:lnTo>
                  <a:pt x="31471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0" name="object 70"/>
          <p:cNvGrpSpPr/>
          <p:nvPr/>
        </p:nvGrpSpPr>
        <p:grpSpPr>
          <a:xfrm>
            <a:off x="3343719" y="420623"/>
            <a:ext cx="367665" cy="376555"/>
            <a:chOff x="3343719" y="420623"/>
            <a:chExt cx="367665" cy="376555"/>
          </a:xfrm>
        </p:grpSpPr>
        <p:sp>
          <p:nvSpPr>
            <p:cNvPr id="71" name="object 71"/>
            <p:cNvSpPr/>
            <p:nvPr/>
          </p:nvSpPr>
          <p:spPr>
            <a:xfrm>
              <a:off x="3343719" y="420623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4" h="376555">
                  <a:moveTo>
                    <a:pt x="314261" y="0"/>
                  </a:moveTo>
                  <a:lnTo>
                    <a:pt x="308927" y="0"/>
                  </a:lnTo>
                  <a:lnTo>
                    <a:pt x="301180" y="0"/>
                  </a:lnTo>
                  <a:lnTo>
                    <a:pt x="293433" y="3175"/>
                  </a:lnTo>
                  <a:lnTo>
                    <a:pt x="180796" y="115586"/>
                  </a:lnTo>
                  <a:lnTo>
                    <a:pt x="139906" y="156829"/>
                  </a:lnTo>
                  <a:lnTo>
                    <a:pt x="99831" y="198042"/>
                  </a:lnTo>
                  <a:lnTo>
                    <a:pt x="62636" y="237491"/>
                  </a:lnTo>
                  <a:lnTo>
                    <a:pt x="30385" y="273444"/>
                  </a:lnTo>
                  <a:lnTo>
                    <a:pt x="5143" y="304164"/>
                  </a:lnTo>
                  <a:lnTo>
                    <a:pt x="0" y="327404"/>
                  </a:lnTo>
                  <a:lnTo>
                    <a:pt x="12668" y="350916"/>
                  </a:lnTo>
                  <a:lnTo>
                    <a:pt x="35861" y="369119"/>
                  </a:lnTo>
                  <a:lnTo>
                    <a:pt x="62293" y="376427"/>
                  </a:lnTo>
                  <a:lnTo>
                    <a:pt x="69058" y="375814"/>
                  </a:lnTo>
                  <a:lnTo>
                    <a:pt x="75358" y="373903"/>
                  </a:lnTo>
                  <a:lnTo>
                    <a:pt x="81063" y="370587"/>
                  </a:lnTo>
                  <a:lnTo>
                    <a:pt x="86042" y="365760"/>
                  </a:lnTo>
                  <a:lnTo>
                    <a:pt x="110101" y="338351"/>
                  </a:lnTo>
                  <a:lnTo>
                    <a:pt x="142686" y="303914"/>
                  </a:lnTo>
                  <a:lnTo>
                    <a:pt x="180989" y="264841"/>
                  </a:lnTo>
                  <a:lnTo>
                    <a:pt x="302123" y="143696"/>
                  </a:lnTo>
                  <a:lnTo>
                    <a:pt x="335214" y="109974"/>
                  </a:lnTo>
                  <a:lnTo>
                    <a:pt x="359981" y="83565"/>
                  </a:lnTo>
                  <a:lnTo>
                    <a:pt x="365128" y="75630"/>
                  </a:lnTo>
                  <a:lnTo>
                    <a:pt x="367538" y="66754"/>
                  </a:lnTo>
                  <a:lnTo>
                    <a:pt x="367089" y="57616"/>
                  </a:lnTo>
                  <a:lnTo>
                    <a:pt x="345662" y="24082"/>
                  </a:lnTo>
                  <a:lnTo>
                    <a:pt x="319722" y="1524"/>
                  </a:lnTo>
                  <a:lnTo>
                    <a:pt x="31426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94104" y="702563"/>
              <a:ext cx="85490" cy="94487"/>
            </a:xfrm>
            <a:prstGeom prst="rect">
              <a:avLst/>
            </a:prstGeom>
          </p:spPr>
        </p:pic>
      </p:grpSp>
      <p:sp>
        <p:nvSpPr>
          <p:cNvPr id="73" name="object 73"/>
          <p:cNvSpPr/>
          <p:nvPr/>
        </p:nvSpPr>
        <p:spPr>
          <a:xfrm>
            <a:off x="3831842" y="705612"/>
            <a:ext cx="424815" cy="436245"/>
          </a:xfrm>
          <a:custGeom>
            <a:avLst/>
            <a:gdLst/>
            <a:ahLst/>
            <a:cxnLst/>
            <a:rect l="l" t="t" r="r" b="b"/>
            <a:pathLst>
              <a:path w="424814" h="436244">
                <a:moveTo>
                  <a:pt x="216967" y="89"/>
                </a:moveTo>
                <a:lnTo>
                  <a:pt x="167564" y="3482"/>
                </a:lnTo>
                <a:lnTo>
                  <a:pt x="139701" y="32385"/>
                </a:lnTo>
                <a:lnTo>
                  <a:pt x="144708" y="68851"/>
                </a:lnTo>
                <a:lnTo>
                  <a:pt x="152132" y="109426"/>
                </a:lnTo>
                <a:lnTo>
                  <a:pt x="158007" y="145452"/>
                </a:lnTo>
                <a:lnTo>
                  <a:pt x="158370" y="168275"/>
                </a:lnTo>
                <a:lnTo>
                  <a:pt x="133885" y="175766"/>
                </a:lnTo>
                <a:lnTo>
                  <a:pt x="30337" y="185509"/>
                </a:lnTo>
                <a:lnTo>
                  <a:pt x="2922" y="193928"/>
                </a:lnTo>
                <a:lnTo>
                  <a:pt x="0" y="207942"/>
                </a:lnTo>
                <a:lnTo>
                  <a:pt x="2113" y="227075"/>
                </a:lnTo>
                <a:lnTo>
                  <a:pt x="7584" y="248114"/>
                </a:lnTo>
                <a:lnTo>
                  <a:pt x="31021" y="282987"/>
                </a:lnTo>
                <a:lnTo>
                  <a:pt x="38609" y="284099"/>
                </a:lnTo>
                <a:lnTo>
                  <a:pt x="41784" y="283972"/>
                </a:lnTo>
                <a:lnTo>
                  <a:pt x="70187" y="279167"/>
                </a:lnTo>
                <a:lnTo>
                  <a:pt x="95617" y="276018"/>
                </a:lnTo>
                <a:lnTo>
                  <a:pt x="119499" y="273893"/>
                </a:lnTo>
                <a:lnTo>
                  <a:pt x="142622" y="272541"/>
                </a:lnTo>
                <a:lnTo>
                  <a:pt x="152882" y="274635"/>
                </a:lnTo>
                <a:lnTo>
                  <a:pt x="161164" y="280336"/>
                </a:lnTo>
                <a:lnTo>
                  <a:pt x="166590" y="288776"/>
                </a:lnTo>
                <a:lnTo>
                  <a:pt x="168276" y="299085"/>
                </a:lnTo>
                <a:lnTo>
                  <a:pt x="166054" y="357314"/>
                </a:lnTo>
                <a:lnTo>
                  <a:pt x="166383" y="386131"/>
                </a:lnTo>
                <a:lnTo>
                  <a:pt x="177532" y="428593"/>
                </a:lnTo>
                <a:lnTo>
                  <a:pt x="221533" y="435796"/>
                </a:lnTo>
                <a:lnTo>
                  <a:pt x="246762" y="435657"/>
                </a:lnTo>
                <a:lnTo>
                  <a:pt x="283866" y="420330"/>
                </a:lnTo>
                <a:lnTo>
                  <a:pt x="287103" y="383813"/>
                </a:lnTo>
                <a:lnTo>
                  <a:pt x="286339" y="353187"/>
                </a:lnTo>
                <a:lnTo>
                  <a:pt x="284170" y="321893"/>
                </a:lnTo>
                <a:lnTo>
                  <a:pt x="280798" y="292480"/>
                </a:lnTo>
                <a:lnTo>
                  <a:pt x="281590" y="281253"/>
                </a:lnTo>
                <a:lnTo>
                  <a:pt x="286847" y="271907"/>
                </a:lnTo>
                <a:lnTo>
                  <a:pt x="295461" y="265513"/>
                </a:lnTo>
                <a:lnTo>
                  <a:pt x="308103" y="263143"/>
                </a:lnTo>
                <a:lnTo>
                  <a:pt x="376291" y="269555"/>
                </a:lnTo>
                <a:lnTo>
                  <a:pt x="398908" y="270890"/>
                </a:lnTo>
                <a:lnTo>
                  <a:pt x="408934" y="268801"/>
                </a:lnTo>
                <a:lnTo>
                  <a:pt x="417101" y="263128"/>
                </a:lnTo>
                <a:lnTo>
                  <a:pt x="422554" y="254763"/>
                </a:lnTo>
                <a:lnTo>
                  <a:pt x="424435" y="244601"/>
                </a:lnTo>
                <a:lnTo>
                  <a:pt x="423604" y="231600"/>
                </a:lnTo>
                <a:lnTo>
                  <a:pt x="418085" y="193166"/>
                </a:lnTo>
                <a:lnTo>
                  <a:pt x="374765" y="169338"/>
                </a:lnTo>
                <a:lnTo>
                  <a:pt x="331922" y="166004"/>
                </a:lnTo>
                <a:lnTo>
                  <a:pt x="301372" y="165480"/>
                </a:lnTo>
                <a:lnTo>
                  <a:pt x="295276" y="165735"/>
                </a:lnTo>
                <a:lnTo>
                  <a:pt x="285613" y="163831"/>
                </a:lnTo>
                <a:lnTo>
                  <a:pt x="277687" y="158607"/>
                </a:lnTo>
                <a:lnTo>
                  <a:pt x="272238" y="150786"/>
                </a:lnTo>
                <a:lnTo>
                  <a:pt x="270003" y="141097"/>
                </a:lnTo>
                <a:lnTo>
                  <a:pt x="268789" y="114305"/>
                </a:lnTo>
                <a:lnTo>
                  <a:pt x="266860" y="84597"/>
                </a:lnTo>
                <a:lnTo>
                  <a:pt x="262002" y="24384"/>
                </a:lnTo>
                <a:lnTo>
                  <a:pt x="238380" y="1142"/>
                </a:lnTo>
                <a:lnTo>
                  <a:pt x="216967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44913" y="5047518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20">
                <a:moveTo>
                  <a:pt x="372909" y="0"/>
                </a:moveTo>
                <a:lnTo>
                  <a:pt x="340173" y="2106"/>
                </a:lnTo>
                <a:lnTo>
                  <a:pt x="301011" y="3239"/>
                </a:lnTo>
                <a:lnTo>
                  <a:pt x="255730" y="3751"/>
                </a:lnTo>
                <a:lnTo>
                  <a:pt x="102665" y="3867"/>
                </a:lnTo>
                <a:lnTo>
                  <a:pt x="73475" y="4095"/>
                </a:lnTo>
                <a:lnTo>
                  <a:pt x="27977" y="5356"/>
                </a:lnTo>
                <a:lnTo>
                  <a:pt x="1702" y="37539"/>
                </a:lnTo>
                <a:lnTo>
                  <a:pt x="0" y="63762"/>
                </a:lnTo>
                <a:lnTo>
                  <a:pt x="1434" y="75793"/>
                </a:lnTo>
                <a:lnTo>
                  <a:pt x="4560" y="83959"/>
                </a:lnTo>
                <a:lnTo>
                  <a:pt x="10245" y="90330"/>
                </a:lnTo>
                <a:lnTo>
                  <a:pt x="17811" y="94472"/>
                </a:lnTo>
                <a:lnTo>
                  <a:pt x="26580" y="95950"/>
                </a:lnTo>
                <a:lnTo>
                  <a:pt x="192485" y="95835"/>
                </a:lnTo>
                <a:lnTo>
                  <a:pt x="246886" y="95236"/>
                </a:lnTo>
                <a:lnTo>
                  <a:pt x="298598" y="93934"/>
                </a:lnTo>
                <a:lnTo>
                  <a:pt x="344678" y="91685"/>
                </a:lnTo>
                <a:lnTo>
                  <a:pt x="402199" y="72284"/>
                </a:lnTo>
                <a:lnTo>
                  <a:pt x="406024" y="42193"/>
                </a:lnTo>
                <a:lnTo>
                  <a:pt x="395610" y="13064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60712" y="4468367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79">
                <a:moveTo>
                  <a:pt x="306324" y="42176"/>
                </a:moveTo>
                <a:lnTo>
                  <a:pt x="298500" y="13068"/>
                </a:lnTo>
                <a:lnTo>
                  <a:pt x="281470" y="0"/>
                </a:lnTo>
                <a:lnTo>
                  <a:pt x="256717" y="2120"/>
                </a:lnTo>
                <a:lnTo>
                  <a:pt x="227139" y="3251"/>
                </a:lnTo>
                <a:lnTo>
                  <a:pt x="192938" y="3784"/>
                </a:lnTo>
                <a:lnTo>
                  <a:pt x="77444" y="3898"/>
                </a:lnTo>
                <a:lnTo>
                  <a:pt x="55473" y="4114"/>
                </a:lnTo>
                <a:lnTo>
                  <a:pt x="15036" y="7086"/>
                </a:lnTo>
                <a:lnTo>
                  <a:pt x="165" y="50825"/>
                </a:lnTo>
                <a:lnTo>
                  <a:pt x="0" y="63754"/>
                </a:lnTo>
                <a:lnTo>
                  <a:pt x="1054" y="75780"/>
                </a:lnTo>
                <a:lnTo>
                  <a:pt x="111036" y="96012"/>
                </a:lnTo>
                <a:lnTo>
                  <a:pt x="160667" y="95758"/>
                </a:lnTo>
                <a:lnTo>
                  <a:pt x="209397" y="94665"/>
                </a:lnTo>
                <a:lnTo>
                  <a:pt x="253263" y="92303"/>
                </a:lnTo>
                <a:lnTo>
                  <a:pt x="288328" y="88188"/>
                </a:lnTo>
                <a:lnTo>
                  <a:pt x="303428" y="72250"/>
                </a:lnTo>
                <a:lnTo>
                  <a:pt x="306324" y="42176"/>
                </a:lnTo>
                <a:close/>
              </a:path>
              <a:path w="306704" h="233679">
                <a:moveTo>
                  <a:pt x="306400" y="180174"/>
                </a:moveTo>
                <a:lnTo>
                  <a:pt x="298615" y="151536"/>
                </a:lnTo>
                <a:lnTo>
                  <a:pt x="281597" y="138684"/>
                </a:lnTo>
                <a:lnTo>
                  <a:pt x="258406" y="140690"/>
                </a:lnTo>
                <a:lnTo>
                  <a:pt x="231178" y="141782"/>
                </a:lnTo>
                <a:lnTo>
                  <a:pt x="199656" y="142316"/>
                </a:lnTo>
                <a:lnTo>
                  <a:pt x="72097" y="142354"/>
                </a:lnTo>
                <a:lnTo>
                  <a:pt x="52311" y="142570"/>
                </a:lnTo>
                <a:lnTo>
                  <a:pt x="9817" y="149352"/>
                </a:lnTo>
                <a:lnTo>
                  <a:pt x="165" y="188683"/>
                </a:lnTo>
                <a:lnTo>
                  <a:pt x="0" y="201447"/>
                </a:lnTo>
                <a:lnTo>
                  <a:pt x="1054" y="213169"/>
                </a:lnTo>
                <a:lnTo>
                  <a:pt x="111036" y="233146"/>
                </a:lnTo>
                <a:lnTo>
                  <a:pt x="160718" y="232892"/>
                </a:lnTo>
                <a:lnTo>
                  <a:pt x="209461" y="231838"/>
                </a:lnTo>
                <a:lnTo>
                  <a:pt x="253339" y="229501"/>
                </a:lnTo>
                <a:lnTo>
                  <a:pt x="288455" y="225450"/>
                </a:lnTo>
                <a:lnTo>
                  <a:pt x="303504" y="209765"/>
                </a:lnTo>
                <a:lnTo>
                  <a:pt x="306400" y="18017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6" name="object 76"/>
          <p:cNvGrpSpPr/>
          <p:nvPr/>
        </p:nvGrpSpPr>
        <p:grpSpPr>
          <a:xfrm>
            <a:off x="4343316" y="4354067"/>
            <a:ext cx="368300" cy="394970"/>
            <a:chOff x="4343316" y="4354067"/>
            <a:chExt cx="368300" cy="394970"/>
          </a:xfrm>
        </p:grpSpPr>
        <p:sp>
          <p:nvSpPr>
            <p:cNvPr id="77" name="object 77"/>
            <p:cNvSpPr/>
            <p:nvPr/>
          </p:nvSpPr>
          <p:spPr>
            <a:xfrm>
              <a:off x="4343316" y="4372355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4">
                  <a:moveTo>
                    <a:pt x="314281" y="0"/>
                  </a:moveTo>
                  <a:lnTo>
                    <a:pt x="308820" y="0"/>
                  </a:lnTo>
                  <a:lnTo>
                    <a:pt x="301073" y="0"/>
                  </a:lnTo>
                  <a:lnTo>
                    <a:pt x="293326" y="3098"/>
                  </a:lnTo>
                  <a:lnTo>
                    <a:pt x="180868" y="115638"/>
                  </a:lnTo>
                  <a:lnTo>
                    <a:pt x="139989" y="156902"/>
                  </a:lnTo>
                  <a:lnTo>
                    <a:pt x="99903" y="198113"/>
                  </a:lnTo>
                  <a:lnTo>
                    <a:pt x="62672" y="237538"/>
                  </a:lnTo>
                  <a:lnTo>
                    <a:pt x="30362" y="273441"/>
                  </a:lnTo>
                  <a:lnTo>
                    <a:pt x="5036" y="304088"/>
                  </a:lnTo>
                  <a:lnTo>
                    <a:pt x="0" y="327329"/>
                  </a:lnTo>
                  <a:lnTo>
                    <a:pt x="12656" y="350869"/>
                  </a:lnTo>
                  <a:lnTo>
                    <a:pt x="35790" y="369104"/>
                  </a:lnTo>
                  <a:lnTo>
                    <a:pt x="62186" y="376428"/>
                  </a:lnTo>
                  <a:lnTo>
                    <a:pt x="68951" y="375811"/>
                  </a:lnTo>
                  <a:lnTo>
                    <a:pt x="75251" y="373886"/>
                  </a:lnTo>
                  <a:lnTo>
                    <a:pt x="80956" y="370539"/>
                  </a:lnTo>
                  <a:lnTo>
                    <a:pt x="85935" y="365658"/>
                  </a:lnTo>
                  <a:lnTo>
                    <a:pt x="110077" y="338347"/>
                  </a:lnTo>
                  <a:lnTo>
                    <a:pt x="142726" y="303977"/>
                  </a:lnTo>
                  <a:lnTo>
                    <a:pt x="181074" y="264939"/>
                  </a:lnTo>
                  <a:lnTo>
                    <a:pt x="302265" y="143739"/>
                  </a:lnTo>
                  <a:lnTo>
                    <a:pt x="335360" y="109949"/>
                  </a:lnTo>
                  <a:lnTo>
                    <a:pt x="360128" y="83451"/>
                  </a:lnTo>
                  <a:lnTo>
                    <a:pt x="365275" y="75534"/>
                  </a:lnTo>
                  <a:lnTo>
                    <a:pt x="367684" y="66711"/>
                  </a:lnTo>
                  <a:lnTo>
                    <a:pt x="367236" y="57628"/>
                  </a:lnTo>
                  <a:lnTo>
                    <a:pt x="345713" y="23952"/>
                  </a:lnTo>
                  <a:lnTo>
                    <a:pt x="319742" y="1549"/>
                  </a:lnTo>
                  <a:lnTo>
                    <a:pt x="31428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72867" y="4354067"/>
              <a:ext cx="85490" cy="9448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92325" y="4654321"/>
              <a:ext cx="85504" cy="94462"/>
            </a:xfrm>
            <a:prstGeom prst="rect">
              <a:avLst/>
            </a:prstGeom>
          </p:spPr>
        </p:pic>
      </p:grpSp>
      <p:grpSp>
        <p:nvGrpSpPr>
          <p:cNvPr id="80" name="object 80"/>
          <p:cNvGrpSpPr/>
          <p:nvPr/>
        </p:nvGrpSpPr>
        <p:grpSpPr>
          <a:xfrm>
            <a:off x="4322188" y="4937759"/>
            <a:ext cx="407670" cy="205740"/>
            <a:chOff x="4322188" y="4937759"/>
            <a:chExt cx="407670" cy="205740"/>
          </a:xfrm>
        </p:grpSpPr>
        <p:sp>
          <p:nvSpPr>
            <p:cNvPr id="81" name="object 81"/>
            <p:cNvSpPr/>
            <p:nvPr/>
          </p:nvSpPr>
          <p:spPr>
            <a:xfrm>
              <a:off x="4322188" y="5047518"/>
              <a:ext cx="407670" cy="96520"/>
            </a:xfrm>
            <a:custGeom>
              <a:avLst/>
              <a:gdLst/>
              <a:ahLst/>
              <a:cxnLst/>
              <a:rect l="l" t="t" r="r" b="b"/>
              <a:pathLst>
                <a:path w="407670" h="96520">
                  <a:moveTo>
                    <a:pt x="374270" y="0"/>
                  </a:moveTo>
                  <a:lnTo>
                    <a:pt x="341383" y="2106"/>
                  </a:lnTo>
                  <a:lnTo>
                    <a:pt x="302150" y="3239"/>
                  </a:lnTo>
                  <a:lnTo>
                    <a:pt x="256750" y="3751"/>
                  </a:lnTo>
                  <a:lnTo>
                    <a:pt x="103147" y="3867"/>
                  </a:lnTo>
                  <a:lnTo>
                    <a:pt x="73804" y="4095"/>
                  </a:lnTo>
                  <a:lnTo>
                    <a:pt x="27941" y="5356"/>
                  </a:lnTo>
                  <a:lnTo>
                    <a:pt x="1774" y="37539"/>
                  </a:lnTo>
                  <a:lnTo>
                    <a:pt x="0" y="63762"/>
                  </a:lnTo>
                  <a:lnTo>
                    <a:pt x="1398" y="75793"/>
                  </a:lnTo>
                  <a:lnTo>
                    <a:pt x="4744" y="83959"/>
                  </a:lnTo>
                  <a:lnTo>
                    <a:pt x="10542" y="90330"/>
                  </a:lnTo>
                  <a:lnTo>
                    <a:pt x="18151" y="94472"/>
                  </a:lnTo>
                  <a:lnTo>
                    <a:pt x="26925" y="95950"/>
                  </a:lnTo>
                  <a:lnTo>
                    <a:pt x="193237" y="95835"/>
                  </a:lnTo>
                  <a:lnTo>
                    <a:pt x="247790" y="95236"/>
                  </a:lnTo>
                  <a:lnTo>
                    <a:pt x="299654" y="93934"/>
                  </a:lnTo>
                  <a:lnTo>
                    <a:pt x="345886" y="91685"/>
                  </a:lnTo>
                  <a:lnTo>
                    <a:pt x="403631" y="72284"/>
                  </a:lnTo>
                  <a:lnTo>
                    <a:pt x="407481" y="42193"/>
                  </a:lnTo>
                  <a:lnTo>
                    <a:pt x="397043" y="13064"/>
                  </a:lnTo>
                  <a:lnTo>
                    <a:pt x="374270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89088" y="4937759"/>
              <a:ext cx="74398" cy="82265"/>
            </a:xfrm>
            <a:prstGeom prst="rect">
              <a:avLst/>
            </a:prstGeom>
          </p:spPr>
        </p:pic>
      </p:grpSp>
      <p:sp>
        <p:nvSpPr>
          <p:cNvPr id="83" name="object 83"/>
          <p:cNvSpPr/>
          <p:nvPr/>
        </p:nvSpPr>
        <p:spPr>
          <a:xfrm>
            <a:off x="4831582" y="4657369"/>
            <a:ext cx="424180" cy="436245"/>
          </a:xfrm>
          <a:custGeom>
            <a:avLst/>
            <a:gdLst/>
            <a:ahLst/>
            <a:cxnLst/>
            <a:rect l="l" t="t" r="r" b="b"/>
            <a:pathLst>
              <a:path w="424179" h="436245">
                <a:moveTo>
                  <a:pt x="217699" y="67"/>
                </a:moveTo>
                <a:lnTo>
                  <a:pt x="167566" y="3380"/>
                </a:lnTo>
                <a:lnTo>
                  <a:pt x="139705" y="32461"/>
                </a:lnTo>
                <a:lnTo>
                  <a:pt x="144569" y="68950"/>
                </a:lnTo>
                <a:lnTo>
                  <a:pt x="151945" y="109512"/>
                </a:lnTo>
                <a:lnTo>
                  <a:pt x="157868" y="145453"/>
                </a:lnTo>
                <a:lnTo>
                  <a:pt x="158374" y="168084"/>
                </a:lnTo>
                <a:lnTo>
                  <a:pt x="133782" y="175611"/>
                </a:lnTo>
                <a:lnTo>
                  <a:pt x="30305" y="185377"/>
                </a:lnTo>
                <a:lnTo>
                  <a:pt x="2926" y="193840"/>
                </a:lnTo>
                <a:lnTo>
                  <a:pt x="0" y="207965"/>
                </a:lnTo>
                <a:lnTo>
                  <a:pt x="2085" y="227098"/>
                </a:lnTo>
                <a:lnTo>
                  <a:pt x="7481" y="248150"/>
                </a:lnTo>
                <a:lnTo>
                  <a:pt x="30753" y="282915"/>
                </a:lnTo>
                <a:lnTo>
                  <a:pt x="38105" y="284048"/>
                </a:lnTo>
                <a:lnTo>
                  <a:pt x="41534" y="283895"/>
                </a:lnTo>
                <a:lnTo>
                  <a:pt x="69887" y="279065"/>
                </a:lnTo>
                <a:lnTo>
                  <a:pt x="95351" y="275940"/>
                </a:lnTo>
                <a:lnTo>
                  <a:pt x="119338" y="273904"/>
                </a:lnTo>
                <a:lnTo>
                  <a:pt x="143007" y="272681"/>
                </a:lnTo>
                <a:lnTo>
                  <a:pt x="153046" y="274805"/>
                </a:lnTo>
                <a:lnTo>
                  <a:pt x="161216" y="280563"/>
                </a:lnTo>
                <a:lnTo>
                  <a:pt x="166600" y="289039"/>
                </a:lnTo>
                <a:lnTo>
                  <a:pt x="168280" y="299313"/>
                </a:lnTo>
                <a:lnTo>
                  <a:pt x="166901" y="328184"/>
                </a:lnTo>
                <a:lnTo>
                  <a:pt x="165915" y="357395"/>
                </a:lnTo>
                <a:lnTo>
                  <a:pt x="169169" y="413621"/>
                </a:lnTo>
                <a:lnTo>
                  <a:pt x="223569" y="435767"/>
                </a:lnTo>
                <a:lnTo>
                  <a:pt x="248132" y="435690"/>
                </a:lnTo>
                <a:lnTo>
                  <a:pt x="283765" y="420386"/>
                </a:lnTo>
                <a:lnTo>
                  <a:pt x="286960" y="383859"/>
                </a:lnTo>
                <a:lnTo>
                  <a:pt x="286184" y="353140"/>
                </a:lnTo>
                <a:lnTo>
                  <a:pt x="283956" y="321804"/>
                </a:lnTo>
                <a:lnTo>
                  <a:pt x="280548" y="292392"/>
                </a:lnTo>
                <a:lnTo>
                  <a:pt x="281408" y="281249"/>
                </a:lnTo>
                <a:lnTo>
                  <a:pt x="286565" y="271953"/>
                </a:lnTo>
                <a:lnTo>
                  <a:pt x="295032" y="265583"/>
                </a:lnTo>
                <a:lnTo>
                  <a:pt x="305821" y="263220"/>
                </a:lnTo>
                <a:lnTo>
                  <a:pt x="330694" y="265258"/>
                </a:lnTo>
                <a:lnTo>
                  <a:pt x="376152" y="269460"/>
                </a:lnTo>
                <a:lnTo>
                  <a:pt x="398912" y="270789"/>
                </a:lnTo>
                <a:lnTo>
                  <a:pt x="408934" y="268699"/>
                </a:lnTo>
                <a:lnTo>
                  <a:pt x="417073" y="263024"/>
                </a:lnTo>
                <a:lnTo>
                  <a:pt x="422451" y="254657"/>
                </a:lnTo>
                <a:lnTo>
                  <a:pt x="424185" y="244487"/>
                </a:lnTo>
                <a:lnTo>
                  <a:pt x="423358" y="231572"/>
                </a:lnTo>
                <a:lnTo>
                  <a:pt x="418089" y="193001"/>
                </a:lnTo>
                <a:lnTo>
                  <a:pt x="375029" y="169225"/>
                </a:lnTo>
                <a:lnTo>
                  <a:pt x="332515" y="166038"/>
                </a:lnTo>
                <a:lnTo>
                  <a:pt x="306583" y="165544"/>
                </a:lnTo>
                <a:lnTo>
                  <a:pt x="295534" y="165887"/>
                </a:lnTo>
                <a:lnTo>
                  <a:pt x="285795" y="163971"/>
                </a:lnTo>
                <a:lnTo>
                  <a:pt x="277723" y="158700"/>
                </a:lnTo>
                <a:lnTo>
                  <a:pt x="272174" y="150794"/>
                </a:lnTo>
                <a:lnTo>
                  <a:pt x="270007" y="140970"/>
                </a:lnTo>
                <a:lnTo>
                  <a:pt x="268793" y="114145"/>
                </a:lnTo>
                <a:lnTo>
                  <a:pt x="266864" y="84418"/>
                </a:lnTo>
                <a:lnTo>
                  <a:pt x="262006" y="24142"/>
                </a:lnTo>
                <a:lnTo>
                  <a:pt x="238130" y="901"/>
                </a:lnTo>
                <a:lnTo>
                  <a:pt x="217699" y="6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958282" y="3951757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29" h="365760">
                <a:moveTo>
                  <a:pt x="297739" y="0"/>
                </a:moveTo>
                <a:lnTo>
                  <a:pt x="293548" y="0"/>
                </a:lnTo>
                <a:lnTo>
                  <a:pt x="286944" y="0"/>
                </a:lnTo>
                <a:lnTo>
                  <a:pt x="280213" y="2692"/>
                </a:lnTo>
                <a:lnTo>
                  <a:pt x="241240" y="44151"/>
                </a:lnTo>
                <a:lnTo>
                  <a:pt x="210744" y="81953"/>
                </a:lnTo>
                <a:lnTo>
                  <a:pt x="205791" y="89001"/>
                </a:lnTo>
                <a:lnTo>
                  <a:pt x="198044" y="92798"/>
                </a:lnTo>
                <a:lnTo>
                  <a:pt x="184963" y="92798"/>
                </a:lnTo>
                <a:lnTo>
                  <a:pt x="179883" y="91249"/>
                </a:lnTo>
                <a:lnTo>
                  <a:pt x="153628" y="72829"/>
                </a:lnTo>
                <a:lnTo>
                  <a:pt x="129162" y="56459"/>
                </a:lnTo>
                <a:lnTo>
                  <a:pt x="74981" y="21323"/>
                </a:lnTo>
                <a:lnTo>
                  <a:pt x="70282" y="20027"/>
                </a:lnTo>
                <a:lnTo>
                  <a:pt x="58598" y="20027"/>
                </a:lnTo>
                <a:lnTo>
                  <a:pt x="19895" y="61971"/>
                </a:lnTo>
                <a:lnTo>
                  <a:pt x="1067" y="96291"/>
                </a:lnTo>
                <a:lnTo>
                  <a:pt x="0" y="104403"/>
                </a:lnTo>
                <a:lnTo>
                  <a:pt x="1575" y="112233"/>
                </a:lnTo>
                <a:lnTo>
                  <a:pt x="5532" y="119190"/>
                </a:lnTo>
                <a:lnTo>
                  <a:pt x="11608" y="124688"/>
                </a:lnTo>
                <a:lnTo>
                  <a:pt x="43037" y="142787"/>
                </a:lnTo>
                <a:lnTo>
                  <a:pt x="79204" y="161410"/>
                </a:lnTo>
                <a:lnTo>
                  <a:pt x="110942" y="178481"/>
                </a:lnTo>
                <a:lnTo>
                  <a:pt x="129083" y="191922"/>
                </a:lnTo>
                <a:lnTo>
                  <a:pt x="119941" y="215704"/>
                </a:lnTo>
                <a:lnTo>
                  <a:pt x="92523" y="258713"/>
                </a:lnTo>
                <a:lnTo>
                  <a:pt x="64843" y="302648"/>
                </a:lnTo>
                <a:lnTo>
                  <a:pt x="54915" y="329209"/>
                </a:lnTo>
                <a:lnTo>
                  <a:pt x="64071" y="340043"/>
                </a:lnTo>
                <a:lnTo>
                  <a:pt x="80252" y="349891"/>
                </a:lnTo>
                <a:lnTo>
                  <a:pt x="99956" y="358291"/>
                </a:lnTo>
                <a:lnTo>
                  <a:pt x="121971" y="365429"/>
                </a:lnTo>
                <a:lnTo>
                  <a:pt x="124384" y="365734"/>
                </a:lnTo>
                <a:lnTo>
                  <a:pt x="126670" y="365734"/>
                </a:lnTo>
                <a:lnTo>
                  <a:pt x="162186" y="327987"/>
                </a:lnTo>
                <a:lnTo>
                  <a:pt x="175152" y="306162"/>
                </a:lnTo>
                <a:lnTo>
                  <a:pt x="188071" y="286151"/>
                </a:lnTo>
                <a:lnTo>
                  <a:pt x="205410" y="260946"/>
                </a:lnTo>
                <a:lnTo>
                  <a:pt x="213157" y="257251"/>
                </a:lnTo>
                <a:lnTo>
                  <a:pt x="226746" y="257251"/>
                </a:lnTo>
                <a:lnTo>
                  <a:pt x="232461" y="259130"/>
                </a:lnTo>
                <a:lnTo>
                  <a:pt x="281420" y="299916"/>
                </a:lnTo>
                <a:lnTo>
                  <a:pt x="304153" y="317004"/>
                </a:lnTo>
                <a:lnTo>
                  <a:pt x="327457" y="331406"/>
                </a:lnTo>
                <a:lnTo>
                  <a:pt x="331140" y="333387"/>
                </a:lnTo>
                <a:lnTo>
                  <a:pt x="335204" y="334340"/>
                </a:lnTo>
                <a:lnTo>
                  <a:pt x="346507" y="334340"/>
                </a:lnTo>
                <a:lnTo>
                  <a:pt x="379781" y="299370"/>
                </a:lnTo>
                <a:lnTo>
                  <a:pt x="404276" y="262947"/>
                </a:lnTo>
                <a:lnTo>
                  <a:pt x="404705" y="254068"/>
                </a:lnTo>
                <a:lnTo>
                  <a:pt x="402038" y="245548"/>
                </a:lnTo>
                <a:lnTo>
                  <a:pt x="350952" y="203055"/>
                </a:lnTo>
                <a:lnTo>
                  <a:pt x="300152" y="170967"/>
                </a:lnTo>
                <a:lnTo>
                  <a:pt x="291695" y="163199"/>
                </a:lnTo>
                <a:lnTo>
                  <a:pt x="287643" y="152966"/>
                </a:lnTo>
                <a:lnTo>
                  <a:pt x="288258" y="141954"/>
                </a:lnTo>
                <a:lnTo>
                  <a:pt x="293802" y="131851"/>
                </a:lnTo>
                <a:lnTo>
                  <a:pt x="340022" y="82227"/>
                </a:lnTo>
                <a:lnTo>
                  <a:pt x="354254" y="65976"/>
                </a:lnTo>
                <a:lnTo>
                  <a:pt x="359092" y="56675"/>
                </a:lnTo>
                <a:lnTo>
                  <a:pt x="359810" y="46604"/>
                </a:lnTo>
                <a:lnTo>
                  <a:pt x="356576" y="37049"/>
                </a:lnTo>
                <a:lnTo>
                  <a:pt x="349555" y="29298"/>
                </a:lnTo>
                <a:lnTo>
                  <a:pt x="338921" y="22106"/>
                </a:lnTo>
                <a:lnTo>
                  <a:pt x="328108" y="15587"/>
                </a:lnTo>
                <a:lnTo>
                  <a:pt x="301930" y="1028"/>
                </a:lnTo>
                <a:lnTo>
                  <a:pt x="29773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864627" y="3974591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5">
                <a:moveTo>
                  <a:pt x="438277" y="50"/>
                </a:moveTo>
                <a:lnTo>
                  <a:pt x="377928" y="440"/>
                </a:lnTo>
                <a:lnTo>
                  <a:pt x="335278" y="1925"/>
                </a:lnTo>
                <a:lnTo>
                  <a:pt x="279255" y="9004"/>
                </a:lnTo>
                <a:lnTo>
                  <a:pt x="260280" y="60346"/>
                </a:lnTo>
                <a:lnTo>
                  <a:pt x="253186" y="110133"/>
                </a:lnTo>
                <a:lnTo>
                  <a:pt x="246860" y="169672"/>
                </a:lnTo>
                <a:lnTo>
                  <a:pt x="240683" y="234219"/>
                </a:lnTo>
                <a:lnTo>
                  <a:pt x="234034" y="299029"/>
                </a:lnTo>
                <a:lnTo>
                  <a:pt x="226296" y="359359"/>
                </a:lnTo>
                <a:lnTo>
                  <a:pt x="225407" y="364896"/>
                </a:lnTo>
                <a:lnTo>
                  <a:pt x="220835" y="367703"/>
                </a:lnTo>
                <a:lnTo>
                  <a:pt x="212326" y="367703"/>
                </a:lnTo>
                <a:lnTo>
                  <a:pt x="208262" y="365417"/>
                </a:lnTo>
                <a:lnTo>
                  <a:pt x="176528" y="258522"/>
                </a:lnTo>
                <a:lnTo>
                  <a:pt x="161377" y="215171"/>
                </a:lnTo>
                <a:lnTo>
                  <a:pt x="140190" y="165404"/>
                </a:lnTo>
                <a:lnTo>
                  <a:pt x="113774" y="148590"/>
                </a:lnTo>
                <a:lnTo>
                  <a:pt x="80698" y="151405"/>
                </a:lnTo>
                <a:lnTo>
                  <a:pt x="49385" y="160347"/>
                </a:lnTo>
                <a:lnTo>
                  <a:pt x="22548" y="176789"/>
                </a:lnTo>
                <a:lnTo>
                  <a:pt x="2903" y="202107"/>
                </a:lnTo>
                <a:lnTo>
                  <a:pt x="0" y="215670"/>
                </a:lnTo>
                <a:lnTo>
                  <a:pt x="1395" y="227217"/>
                </a:lnTo>
                <a:lnTo>
                  <a:pt x="5957" y="237728"/>
                </a:lnTo>
                <a:lnTo>
                  <a:pt x="15730" y="253009"/>
                </a:lnTo>
                <a:lnTo>
                  <a:pt x="21064" y="255574"/>
                </a:lnTo>
                <a:lnTo>
                  <a:pt x="30335" y="255574"/>
                </a:lnTo>
                <a:lnTo>
                  <a:pt x="34145" y="254254"/>
                </a:lnTo>
                <a:lnTo>
                  <a:pt x="37447" y="251498"/>
                </a:lnTo>
                <a:lnTo>
                  <a:pt x="53441" y="239330"/>
                </a:lnTo>
                <a:lnTo>
                  <a:pt x="69578" y="229873"/>
                </a:lnTo>
                <a:lnTo>
                  <a:pt x="84381" y="223744"/>
                </a:lnTo>
                <a:lnTo>
                  <a:pt x="96375" y="221564"/>
                </a:lnTo>
                <a:lnTo>
                  <a:pt x="101201" y="221564"/>
                </a:lnTo>
                <a:lnTo>
                  <a:pt x="104503" y="223075"/>
                </a:lnTo>
                <a:lnTo>
                  <a:pt x="119207" y="269275"/>
                </a:lnTo>
                <a:lnTo>
                  <a:pt x="133488" y="321403"/>
                </a:lnTo>
                <a:lnTo>
                  <a:pt x="147745" y="374736"/>
                </a:lnTo>
                <a:lnTo>
                  <a:pt x="161233" y="421237"/>
                </a:lnTo>
                <a:lnTo>
                  <a:pt x="179591" y="459227"/>
                </a:lnTo>
                <a:lnTo>
                  <a:pt x="220454" y="467842"/>
                </a:lnTo>
                <a:lnTo>
                  <a:pt x="236839" y="466752"/>
                </a:lnTo>
                <a:lnTo>
                  <a:pt x="272397" y="449287"/>
                </a:lnTo>
                <a:lnTo>
                  <a:pt x="289268" y="408715"/>
                </a:lnTo>
                <a:lnTo>
                  <a:pt x="301639" y="359793"/>
                </a:lnTo>
                <a:lnTo>
                  <a:pt x="310762" y="305322"/>
                </a:lnTo>
                <a:lnTo>
                  <a:pt x="317890" y="248100"/>
                </a:lnTo>
                <a:lnTo>
                  <a:pt x="324276" y="190924"/>
                </a:lnTo>
                <a:lnTo>
                  <a:pt x="331173" y="136595"/>
                </a:lnTo>
                <a:lnTo>
                  <a:pt x="339834" y="87909"/>
                </a:lnTo>
                <a:lnTo>
                  <a:pt x="369425" y="63639"/>
                </a:lnTo>
                <a:lnTo>
                  <a:pt x="439402" y="61696"/>
                </a:lnTo>
                <a:lnTo>
                  <a:pt x="449732" y="67482"/>
                </a:lnTo>
                <a:lnTo>
                  <a:pt x="457372" y="76703"/>
                </a:lnTo>
                <a:lnTo>
                  <a:pt x="462726" y="87726"/>
                </a:lnTo>
                <a:lnTo>
                  <a:pt x="466199" y="98920"/>
                </a:lnTo>
                <a:lnTo>
                  <a:pt x="469354" y="105975"/>
                </a:lnTo>
                <a:lnTo>
                  <a:pt x="474485" y="111391"/>
                </a:lnTo>
                <a:lnTo>
                  <a:pt x="481093" y="114865"/>
                </a:lnTo>
                <a:lnTo>
                  <a:pt x="489948" y="116052"/>
                </a:lnTo>
                <a:lnTo>
                  <a:pt x="519285" y="114388"/>
                </a:lnTo>
                <a:lnTo>
                  <a:pt x="528502" y="112050"/>
                </a:lnTo>
                <a:lnTo>
                  <a:pt x="535779" y="106457"/>
                </a:lnTo>
                <a:lnTo>
                  <a:pt x="540269" y="98483"/>
                </a:lnTo>
                <a:lnTo>
                  <a:pt x="541129" y="89001"/>
                </a:lnTo>
                <a:lnTo>
                  <a:pt x="538235" y="72458"/>
                </a:lnTo>
                <a:lnTo>
                  <a:pt x="523984" y="30238"/>
                </a:lnTo>
                <a:lnTo>
                  <a:pt x="493444" y="3088"/>
                </a:lnTo>
                <a:lnTo>
                  <a:pt x="479407" y="736"/>
                </a:lnTo>
                <a:lnTo>
                  <a:pt x="438277" y="5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43173" y="3730752"/>
            <a:ext cx="407670" cy="94615"/>
          </a:xfrm>
          <a:custGeom>
            <a:avLst/>
            <a:gdLst/>
            <a:ahLst/>
            <a:cxnLst/>
            <a:rect l="l" t="t" r="r" b="b"/>
            <a:pathLst>
              <a:path w="407670" h="94614">
                <a:moveTo>
                  <a:pt x="374521" y="0"/>
                </a:moveTo>
                <a:lnTo>
                  <a:pt x="342767" y="1968"/>
                </a:lnTo>
                <a:lnTo>
                  <a:pt x="305401" y="3048"/>
                </a:lnTo>
                <a:lnTo>
                  <a:pt x="262177" y="3556"/>
                </a:lnTo>
                <a:lnTo>
                  <a:pt x="101183" y="3615"/>
                </a:lnTo>
                <a:lnTo>
                  <a:pt x="72753" y="3841"/>
                </a:lnTo>
                <a:lnTo>
                  <a:pt x="28192" y="5080"/>
                </a:lnTo>
                <a:lnTo>
                  <a:pt x="1877" y="36847"/>
                </a:lnTo>
                <a:lnTo>
                  <a:pt x="0" y="62791"/>
                </a:lnTo>
                <a:lnTo>
                  <a:pt x="1395" y="74549"/>
                </a:lnTo>
                <a:lnTo>
                  <a:pt x="147699" y="94488"/>
                </a:lnTo>
                <a:lnTo>
                  <a:pt x="200488" y="94328"/>
                </a:lnTo>
                <a:lnTo>
                  <a:pt x="253143" y="93699"/>
                </a:lnTo>
                <a:lnTo>
                  <a:pt x="303000" y="92375"/>
                </a:lnTo>
                <a:lnTo>
                  <a:pt x="347395" y="90131"/>
                </a:lnTo>
                <a:lnTo>
                  <a:pt x="403703" y="71044"/>
                </a:lnTo>
                <a:lnTo>
                  <a:pt x="407572" y="41465"/>
                </a:lnTo>
                <a:lnTo>
                  <a:pt x="397202" y="12838"/>
                </a:lnTo>
                <a:lnTo>
                  <a:pt x="37452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321897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63" y="0"/>
                </a:moveTo>
                <a:lnTo>
                  <a:pt x="341524" y="1968"/>
                </a:lnTo>
                <a:lnTo>
                  <a:pt x="304297" y="3048"/>
                </a:lnTo>
                <a:lnTo>
                  <a:pt x="261213" y="3556"/>
                </a:lnTo>
                <a:lnTo>
                  <a:pt x="100665" y="3615"/>
                </a:lnTo>
                <a:lnTo>
                  <a:pt x="72300" y="3841"/>
                </a:lnTo>
                <a:lnTo>
                  <a:pt x="27977" y="5080"/>
                </a:lnTo>
                <a:lnTo>
                  <a:pt x="1702" y="36847"/>
                </a:lnTo>
                <a:lnTo>
                  <a:pt x="0" y="62791"/>
                </a:lnTo>
                <a:lnTo>
                  <a:pt x="1434" y="74549"/>
                </a:lnTo>
                <a:lnTo>
                  <a:pt x="147103" y="94488"/>
                </a:lnTo>
                <a:lnTo>
                  <a:pt x="199727" y="94328"/>
                </a:lnTo>
                <a:lnTo>
                  <a:pt x="252198" y="93699"/>
                </a:lnTo>
                <a:lnTo>
                  <a:pt x="301865" y="92375"/>
                </a:lnTo>
                <a:lnTo>
                  <a:pt x="346077" y="90131"/>
                </a:lnTo>
                <a:lnTo>
                  <a:pt x="402220" y="71044"/>
                </a:lnTo>
                <a:lnTo>
                  <a:pt x="406104" y="41465"/>
                </a:lnTo>
                <a:lnTo>
                  <a:pt x="395771" y="12838"/>
                </a:lnTo>
                <a:lnTo>
                  <a:pt x="37316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" name="object 88"/>
          <p:cNvGrpSpPr/>
          <p:nvPr/>
        </p:nvGrpSpPr>
        <p:grpSpPr>
          <a:xfrm>
            <a:off x="3323973" y="3621023"/>
            <a:ext cx="406400" cy="320040"/>
            <a:chOff x="3323973" y="3621023"/>
            <a:chExt cx="406400" cy="320040"/>
          </a:xfrm>
        </p:grpSpPr>
        <p:sp>
          <p:nvSpPr>
            <p:cNvPr id="89" name="object 89"/>
            <p:cNvSpPr/>
            <p:nvPr/>
          </p:nvSpPr>
          <p:spPr>
            <a:xfrm>
              <a:off x="3323973" y="3730751"/>
              <a:ext cx="406400" cy="94615"/>
            </a:xfrm>
            <a:custGeom>
              <a:avLst/>
              <a:gdLst/>
              <a:ahLst/>
              <a:cxnLst/>
              <a:rect l="l" t="t" r="r" b="b"/>
              <a:pathLst>
                <a:path w="406400" h="94614">
                  <a:moveTo>
                    <a:pt x="373124" y="0"/>
                  </a:moveTo>
                  <a:lnTo>
                    <a:pt x="341487" y="1968"/>
                  </a:lnTo>
                  <a:lnTo>
                    <a:pt x="304274" y="3048"/>
                  </a:lnTo>
                  <a:lnTo>
                    <a:pt x="261227" y="3556"/>
                  </a:lnTo>
                  <a:lnTo>
                    <a:pt x="100772" y="3615"/>
                  </a:lnTo>
                  <a:lnTo>
                    <a:pt x="72451" y="3841"/>
                  </a:lnTo>
                  <a:lnTo>
                    <a:pt x="28192" y="5080"/>
                  </a:lnTo>
                  <a:lnTo>
                    <a:pt x="1877" y="36847"/>
                  </a:lnTo>
                  <a:lnTo>
                    <a:pt x="0" y="62791"/>
                  </a:lnTo>
                  <a:lnTo>
                    <a:pt x="1395" y="74549"/>
                  </a:lnTo>
                  <a:lnTo>
                    <a:pt x="147191" y="94488"/>
                  </a:lnTo>
                  <a:lnTo>
                    <a:pt x="199753" y="94328"/>
                  </a:lnTo>
                  <a:lnTo>
                    <a:pt x="252194" y="93699"/>
                  </a:lnTo>
                  <a:lnTo>
                    <a:pt x="301861" y="92375"/>
                  </a:lnTo>
                  <a:lnTo>
                    <a:pt x="346103" y="90131"/>
                  </a:lnTo>
                  <a:lnTo>
                    <a:pt x="402234" y="71044"/>
                  </a:lnTo>
                  <a:lnTo>
                    <a:pt x="406080" y="41465"/>
                  </a:lnTo>
                  <a:lnTo>
                    <a:pt x="395733" y="12838"/>
                  </a:lnTo>
                  <a:lnTo>
                    <a:pt x="373124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89364" y="3621023"/>
              <a:ext cx="74418" cy="82295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89364" y="3858767"/>
              <a:ext cx="74400" cy="82270"/>
            </a:xfrm>
            <a:prstGeom prst="rect">
              <a:avLst/>
            </a:prstGeom>
          </p:spPr>
        </p:pic>
      </p:grpSp>
      <p:sp>
        <p:nvSpPr>
          <p:cNvPr id="92" name="object 92"/>
          <p:cNvSpPr/>
          <p:nvPr/>
        </p:nvSpPr>
        <p:spPr>
          <a:xfrm>
            <a:off x="2460970" y="516636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467" y="0"/>
                </a:moveTo>
                <a:lnTo>
                  <a:pt x="256795" y="2115"/>
                </a:lnTo>
                <a:lnTo>
                  <a:pt x="227254" y="3270"/>
                </a:lnTo>
                <a:lnTo>
                  <a:pt x="193069" y="3806"/>
                </a:lnTo>
                <a:lnTo>
                  <a:pt x="77553" y="3869"/>
                </a:lnTo>
                <a:lnTo>
                  <a:pt x="55534" y="4095"/>
                </a:lnTo>
                <a:lnTo>
                  <a:pt x="15037" y="7078"/>
                </a:lnTo>
                <a:lnTo>
                  <a:pt x="162" y="50815"/>
                </a:lnTo>
                <a:lnTo>
                  <a:pt x="0" y="63763"/>
                </a:lnTo>
                <a:lnTo>
                  <a:pt x="1051" y="75818"/>
                </a:lnTo>
                <a:lnTo>
                  <a:pt x="3550" y="83956"/>
                </a:lnTo>
                <a:lnTo>
                  <a:pt x="7893" y="90344"/>
                </a:lnTo>
                <a:lnTo>
                  <a:pt x="13642" y="94517"/>
                </a:lnTo>
                <a:lnTo>
                  <a:pt x="20355" y="96012"/>
                </a:lnTo>
                <a:lnTo>
                  <a:pt x="102270" y="96012"/>
                </a:lnTo>
                <a:lnTo>
                  <a:pt x="153935" y="95761"/>
                </a:lnTo>
                <a:lnTo>
                  <a:pt x="205172" y="94678"/>
                </a:lnTo>
                <a:lnTo>
                  <a:pt x="251503" y="92261"/>
                </a:lnTo>
                <a:lnTo>
                  <a:pt x="303541" y="72169"/>
                </a:lnTo>
                <a:lnTo>
                  <a:pt x="306486" y="42148"/>
                </a:lnTo>
                <a:lnTo>
                  <a:pt x="298668" y="13055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866377" y="22859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635" y="89027"/>
                </a:moveTo>
                <a:lnTo>
                  <a:pt x="527862" y="42773"/>
                </a:lnTo>
                <a:lnTo>
                  <a:pt x="504609" y="9067"/>
                </a:lnTo>
                <a:lnTo>
                  <a:pt x="437070" y="50"/>
                </a:lnTo>
                <a:lnTo>
                  <a:pt x="421398" y="0"/>
                </a:lnTo>
                <a:lnTo>
                  <a:pt x="376872" y="457"/>
                </a:lnTo>
                <a:lnTo>
                  <a:pt x="334378" y="1943"/>
                </a:lnTo>
                <a:lnTo>
                  <a:pt x="278523" y="9017"/>
                </a:lnTo>
                <a:lnTo>
                  <a:pt x="259727" y="60236"/>
                </a:lnTo>
                <a:lnTo>
                  <a:pt x="252653" y="110020"/>
                </a:lnTo>
                <a:lnTo>
                  <a:pt x="246291" y="169583"/>
                </a:lnTo>
                <a:lnTo>
                  <a:pt x="240068" y="234175"/>
                </a:lnTo>
                <a:lnTo>
                  <a:pt x="233362" y="299034"/>
                </a:lnTo>
                <a:lnTo>
                  <a:pt x="224802" y="364744"/>
                </a:lnTo>
                <a:lnTo>
                  <a:pt x="220230" y="367665"/>
                </a:lnTo>
                <a:lnTo>
                  <a:pt x="211721" y="367665"/>
                </a:lnTo>
                <a:lnTo>
                  <a:pt x="207784" y="365379"/>
                </a:lnTo>
                <a:lnTo>
                  <a:pt x="176161" y="258495"/>
                </a:lnTo>
                <a:lnTo>
                  <a:pt x="161163" y="215150"/>
                </a:lnTo>
                <a:lnTo>
                  <a:pt x="140220" y="165354"/>
                </a:lnTo>
                <a:lnTo>
                  <a:pt x="113423" y="148590"/>
                </a:lnTo>
                <a:lnTo>
                  <a:pt x="80594" y="151396"/>
                </a:lnTo>
                <a:lnTo>
                  <a:pt x="49352" y="160299"/>
                </a:lnTo>
                <a:lnTo>
                  <a:pt x="22479" y="176657"/>
                </a:lnTo>
                <a:lnTo>
                  <a:pt x="2806" y="201803"/>
                </a:lnTo>
                <a:lnTo>
                  <a:pt x="0" y="215442"/>
                </a:lnTo>
                <a:lnTo>
                  <a:pt x="1485" y="227076"/>
                </a:lnTo>
                <a:lnTo>
                  <a:pt x="6032" y="237667"/>
                </a:lnTo>
                <a:lnTo>
                  <a:pt x="12458" y="248158"/>
                </a:lnTo>
                <a:lnTo>
                  <a:pt x="15760" y="252984"/>
                </a:lnTo>
                <a:lnTo>
                  <a:pt x="21094" y="255397"/>
                </a:lnTo>
                <a:lnTo>
                  <a:pt x="30365" y="255397"/>
                </a:lnTo>
                <a:lnTo>
                  <a:pt x="34175" y="254127"/>
                </a:lnTo>
                <a:lnTo>
                  <a:pt x="37350" y="251460"/>
                </a:lnTo>
                <a:lnTo>
                  <a:pt x="53314" y="239356"/>
                </a:lnTo>
                <a:lnTo>
                  <a:pt x="69418" y="229920"/>
                </a:lnTo>
                <a:lnTo>
                  <a:pt x="84175" y="223799"/>
                </a:lnTo>
                <a:lnTo>
                  <a:pt x="96151" y="221615"/>
                </a:lnTo>
                <a:lnTo>
                  <a:pt x="100850" y="221615"/>
                </a:lnTo>
                <a:lnTo>
                  <a:pt x="118910" y="269176"/>
                </a:lnTo>
                <a:lnTo>
                  <a:pt x="133134" y="321259"/>
                </a:lnTo>
                <a:lnTo>
                  <a:pt x="147370" y="374624"/>
                </a:lnTo>
                <a:lnTo>
                  <a:pt x="160896" y="421195"/>
                </a:lnTo>
                <a:lnTo>
                  <a:pt x="179285" y="459244"/>
                </a:lnTo>
                <a:lnTo>
                  <a:pt x="219976" y="467868"/>
                </a:lnTo>
                <a:lnTo>
                  <a:pt x="236334" y="466775"/>
                </a:lnTo>
                <a:lnTo>
                  <a:pt x="271665" y="449326"/>
                </a:lnTo>
                <a:lnTo>
                  <a:pt x="288569" y="408749"/>
                </a:lnTo>
                <a:lnTo>
                  <a:pt x="300939" y="359816"/>
                </a:lnTo>
                <a:lnTo>
                  <a:pt x="310045" y="305346"/>
                </a:lnTo>
                <a:lnTo>
                  <a:pt x="317157" y="248119"/>
                </a:lnTo>
                <a:lnTo>
                  <a:pt x="323557" y="190931"/>
                </a:lnTo>
                <a:lnTo>
                  <a:pt x="330479" y="136601"/>
                </a:lnTo>
                <a:lnTo>
                  <a:pt x="339229" y="87884"/>
                </a:lnTo>
                <a:lnTo>
                  <a:pt x="368439" y="63373"/>
                </a:lnTo>
                <a:lnTo>
                  <a:pt x="438416" y="61468"/>
                </a:lnTo>
                <a:lnTo>
                  <a:pt x="448589" y="67398"/>
                </a:lnTo>
                <a:lnTo>
                  <a:pt x="456158" y="76682"/>
                </a:lnTo>
                <a:lnTo>
                  <a:pt x="461479" y="87731"/>
                </a:lnTo>
                <a:lnTo>
                  <a:pt x="464959" y="98933"/>
                </a:lnTo>
                <a:lnTo>
                  <a:pt x="468109" y="105905"/>
                </a:lnTo>
                <a:lnTo>
                  <a:pt x="473240" y="111315"/>
                </a:lnTo>
                <a:lnTo>
                  <a:pt x="479844" y="114833"/>
                </a:lnTo>
                <a:lnTo>
                  <a:pt x="488581" y="116078"/>
                </a:lnTo>
                <a:lnTo>
                  <a:pt x="517918" y="114427"/>
                </a:lnTo>
                <a:lnTo>
                  <a:pt x="527113" y="111912"/>
                </a:lnTo>
                <a:lnTo>
                  <a:pt x="534339" y="106260"/>
                </a:lnTo>
                <a:lnTo>
                  <a:pt x="538784" y="98336"/>
                </a:lnTo>
                <a:lnTo>
                  <a:pt x="539635" y="89027"/>
                </a:lnTo>
                <a:close/>
              </a:path>
              <a:path w="845185" h="774700">
                <a:moveTo>
                  <a:pt x="844867" y="464527"/>
                </a:moveTo>
                <a:lnTo>
                  <a:pt x="822998" y="421855"/>
                </a:lnTo>
                <a:lnTo>
                  <a:pt x="791603" y="397764"/>
                </a:lnTo>
                <a:lnTo>
                  <a:pt x="786269" y="397764"/>
                </a:lnTo>
                <a:lnTo>
                  <a:pt x="778522" y="397764"/>
                </a:lnTo>
                <a:lnTo>
                  <a:pt x="658126" y="513359"/>
                </a:lnTo>
                <a:lnTo>
                  <a:pt x="617245" y="554596"/>
                </a:lnTo>
                <a:lnTo>
                  <a:pt x="577164" y="595807"/>
                </a:lnTo>
                <a:lnTo>
                  <a:pt x="539978" y="635266"/>
                </a:lnTo>
                <a:lnTo>
                  <a:pt x="507720" y="671220"/>
                </a:lnTo>
                <a:lnTo>
                  <a:pt x="482485" y="701929"/>
                </a:lnTo>
                <a:lnTo>
                  <a:pt x="477329" y="725170"/>
                </a:lnTo>
                <a:lnTo>
                  <a:pt x="490004" y="748690"/>
                </a:lnTo>
                <a:lnTo>
                  <a:pt x="513194" y="766889"/>
                </a:lnTo>
                <a:lnTo>
                  <a:pt x="539635" y="774192"/>
                </a:lnTo>
                <a:lnTo>
                  <a:pt x="546392" y="773582"/>
                </a:lnTo>
                <a:lnTo>
                  <a:pt x="552691" y="771677"/>
                </a:lnTo>
                <a:lnTo>
                  <a:pt x="558393" y="768362"/>
                </a:lnTo>
                <a:lnTo>
                  <a:pt x="563384" y="763524"/>
                </a:lnTo>
                <a:lnTo>
                  <a:pt x="587438" y="736117"/>
                </a:lnTo>
                <a:lnTo>
                  <a:pt x="620026" y="701687"/>
                </a:lnTo>
                <a:lnTo>
                  <a:pt x="658329" y="662609"/>
                </a:lnTo>
                <a:lnTo>
                  <a:pt x="779462" y="541464"/>
                </a:lnTo>
                <a:lnTo>
                  <a:pt x="812546" y="507746"/>
                </a:lnTo>
                <a:lnTo>
                  <a:pt x="837323" y="481330"/>
                </a:lnTo>
                <a:lnTo>
                  <a:pt x="842467" y="473405"/>
                </a:lnTo>
                <a:lnTo>
                  <a:pt x="844867" y="46452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4" name="object 94"/>
          <p:cNvGrpSpPr/>
          <p:nvPr/>
        </p:nvGrpSpPr>
        <p:grpSpPr>
          <a:xfrm>
            <a:off x="1345682" y="402336"/>
            <a:ext cx="368300" cy="394970"/>
            <a:chOff x="1345682" y="402336"/>
            <a:chExt cx="368300" cy="394970"/>
          </a:xfrm>
        </p:grpSpPr>
        <p:sp>
          <p:nvSpPr>
            <p:cNvPr id="95" name="object 95"/>
            <p:cNvSpPr/>
            <p:nvPr/>
          </p:nvSpPr>
          <p:spPr>
            <a:xfrm>
              <a:off x="1345682" y="420624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5">
                  <a:moveTo>
                    <a:pt x="314715" y="0"/>
                  </a:moveTo>
                  <a:lnTo>
                    <a:pt x="309254" y="0"/>
                  </a:lnTo>
                  <a:lnTo>
                    <a:pt x="301507" y="0"/>
                  </a:lnTo>
                  <a:lnTo>
                    <a:pt x="293633" y="3175"/>
                  </a:lnTo>
                  <a:lnTo>
                    <a:pt x="180865" y="115586"/>
                  </a:lnTo>
                  <a:lnTo>
                    <a:pt x="139995" y="156829"/>
                  </a:lnTo>
                  <a:lnTo>
                    <a:pt x="99923" y="198042"/>
                  </a:lnTo>
                  <a:lnTo>
                    <a:pt x="62708" y="237491"/>
                  </a:lnTo>
                  <a:lnTo>
                    <a:pt x="30410" y="273444"/>
                  </a:lnTo>
                  <a:lnTo>
                    <a:pt x="5089" y="304164"/>
                  </a:lnTo>
                  <a:lnTo>
                    <a:pt x="0" y="327404"/>
                  </a:lnTo>
                  <a:lnTo>
                    <a:pt x="12662" y="350916"/>
                  </a:lnTo>
                  <a:lnTo>
                    <a:pt x="35825" y="369119"/>
                  </a:lnTo>
                  <a:lnTo>
                    <a:pt x="62239" y="376427"/>
                  </a:lnTo>
                  <a:lnTo>
                    <a:pt x="69004" y="375814"/>
                  </a:lnTo>
                  <a:lnTo>
                    <a:pt x="75305" y="373903"/>
                  </a:lnTo>
                  <a:lnTo>
                    <a:pt x="81010" y="370587"/>
                  </a:lnTo>
                  <a:lnTo>
                    <a:pt x="85988" y="365760"/>
                  </a:lnTo>
                  <a:lnTo>
                    <a:pt x="110126" y="338351"/>
                  </a:lnTo>
                  <a:lnTo>
                    <a:pt x="142765" y="303914"/>
                  </a:lnTo>
                  <a:lnTo>
                    <a:pt x="181107" y="264841"/>
                  </a:lnTo>
                  <a:lnTo>
                    <a:pt x="302373" y="143696"/>
                  </a:lnTo>
                  <a:lnTo>
                    <a:pt x="335547" y="109974"/>
                  </a:lnTo>
                  <a:lnTo>
                    <a:pt x="360435" y="83565"/>
                  </a:lnTo>
                  <a:lnTo>
                    <a:pt x="365474" y="75630"/>
                  </a:lnTo>
                  <a:lnTo>
                    <a:pt x="367786" y="66754"/>
                  </a:lnTo>
                  <a:lnTo>
                    <a:pt x="367311" y="57616"/>
                  </a:lnTo>
                  <a:lnTo>
                    <a:pt x="345894" y="24082"/>
                  </a:lnTo>
                  <a:lnTo>
                    <a:pt x="320049" y="1524"/>
                  </a:lnTo>
                  <a:lnTo>
                    <a:pt x="314715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76683" y="402336"/>
              <a:ext cx="85471" cy="94487"/>
            </a:xfrm>
            <a:prstGeom prst="rect">
              <a:avLst/>
            </a:prstGeom>
          </p:spPr>
        </p:pic>
      </p:grpSp>
      <p:sp>
        <p:nvSpPr>
          <p:cNvPr id="97" name="object 97"/>
          <p:cNvSpPr/>
          <p:nvPr/>
        </p:nvSpPr>
        <p:spPr>
          <a:xfrm>
            <a:off x="1960568" y="0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30" h="365760">
                <a:moveTo>
                  <a:pt x="297745" y="0"/>
                </a:moveTo>
                <a:lnTo>
                  <a:pt x="293554" y="0"/>
                </a:lnTo>
                <a:lnTo>
                  <a:pt x="286823" y="0"/>
                </a:lnTo>
                <a:lnTo>
                  <a:pt x="280219" y="2666"/>
                </a:lnTo>
                <a:lnTo>
                  <a:pt x="275520" y="7874"/>
                </a:lnTo>
                <a:lnTo>
                  <a:pt x="258472" y="25570"/>
                </a:lnTo>
                <a:lnTo>
                  <a:pt x="241436" y="44100"/>
                </a:lnTo>
                <a:lnTo>
                  <a:pt x="225282" y="63059"/>
                </a:lnTo>
                <a:lnTo>
                  <a:pt x="210877" y="82041"/>
                </a:lnTo>
                <a:lnTo>
                  <a:pt x="206051" y="89026"/>
                </a:lnTo>
                <a:lnTo>
                  <a:pt x="198177" y="92837"/>
                </a:lnTo>
                <a:lnTo>
                  <a:pt x="184969" y="92837"/>
                </a:lnTo>
                <a:lnTo>
                  <a:pt x="179762" y="91312"/>
                </a:lnTo>
                <a:lnTo>
                  <a:pt x="153634" y="72882"/>
                </a:lnTo>
                <a:lnTo>
                  <a:pt x="129200" y="56387"/>
                </a:lnTo>
                <a:lnTo>
                  <a:pt x="103790" y="39703"/>
                </a:lnTo>
                <a:lnTo>
                  <a:pt x="74987" y="21209"/>
                </a:lnTo>
                <a:lnTo>
                  <a:pt x="70415" y="19938"/>
                </a:lnTo>
                <a:lnTo>
                  <a:pt x="58604" y="19938"/>
                </a:lnTo>
                <a:lnTo>
                  <a:pt x="19917" y="62039"/>
                </a:lnTo>
                <a:lnTo>
                  <a:pt x="1073" y="96392"/>
                </a:lnTo>
                <a:lnTo>
                  <a:pt x="0" y="104374"/>
                </a:lnTo>
                <a:lnTo>
                  <a:pt x="1533" y="112236"/>
                </a:lnTo>
                <a:lnTo>
                  <a:pt x="5377" y="119288"/>
                </a:lnTo>
                <a:lnTo>
                  <a:pt x="11233" y="124840"/>
                </a:lnTo>
                <a:lnTo>
                  <a:pt x="42955" y="142942"/>
                </a:lnTo>
                <a:lnTo>
                  <a:pt x="79273" y="161544"/>
                </a:lnTo>
                <a:lnTo>
                  <a:pt x="111067" y="178526"/>
                </a:lnTo>
                <a:lnTo>
                  <a:pt x="129216" y="191770"/>
                </a:lnTo>
                <a:lnTo>
                  <a:pt x="120054" y="215620"/>
                </a:lnTo>
                <a:lnTo>
                  <a:pt x="92592" y="258746"/>
                </a:lnTo>
                <a:lnTo>
                  <a:pt x="64869" y="302801"/>
                </a:lnTo>
                <a:lnTo>
                  <a:pt x="54921" y="329438"/>
                </a:lnTo>
                <a:lnTo>
                  <a:pt x="64133" y="340151"/>
                </a:lnTo>
                <a:lnTo>
                  <a:pt x="80321" y="349996"/>
                </a:lnTo>
                <a:lnTo>
                  <a:pt x="100034" y="358388"/>
                </a:lnTo>
                <a:lnTo>
                  <a:pt x="122231" y="365378"/>
                </a:lnTo>
                <a:lnTo>
                  <a:pt x="124517" y="365760"/>
                </a:lnTo>
                <a:lnTo>
                  <a:pt x="126930" y="365760"/>
                </a:lnTo>
                <a:lnTo>
                  <a:pt x="162206" y="328120"/>
                </a:lnTo>
                <a:lnTo>
                  <a:pt x="175142" y="306260"/>
                </a:lnTo>
                <a:lnTo>
                  <a:pt x="188007" y="286210"/>
                </a:lnTo>
                <a:lnTo>
                  <a:pt x="200336" y="267970"/>
                </a:lnTo>
                <a:lnTo>
                  <a:pt x="205416" y="261112"/>
                </a:lnTo>
                <a:lnTo>
                  <a:pt x="213290" y="257428"/>
                </a:lnTo>
                <a:lnTo>
                  <a:pt x="226879" y="257428"/>
                </a:lnTo>
                <a:lnTo>
                  <a:pt x="232594" y="259334"/>
                </a:lnTo>
                <a:lnTo>
                  <a:pt x="259208" y="281680"/>
                </a:lnTo>
                <a:lnTo>
                  <a:pt x="281521" y="300053"/>
                </a:lnTo>
                <a:lnTo>
                  <a:pt x="304357" y="317117"/>
                </a:lnTo>
                <a:lnTo>
                  <a:pt x="327717" y="331597"/>
                </a:lnTo>
                <a:lnTo>
                  <a:pt x="331273" y="333628"/>
                </a:lnTo>
                <a:lnTo>
                  <a:pt x="335210" y="334517"/>
                </a:lnTo>
                <a:lnTo>
                  <a:pt x="346513" y="334517"/>
                </a:lnTo>
                <a:lnTo>
                  <a:pt x="379898" y="299450"/>
                </a:lnTo>
                <a:lnTo>
                  <a:pt x="404268" y="263132"/>
                </a:lnTo>
                <a:lnTo>
                  <a:pt x="404822" y="254190"/>
                </a:lnTo>
                <a:lnTo>
                  <a:pt x="402256" y="245629"/>
                </a:lnTo>
                <a:lnTo>
                  <a:pt x="351053" y="203215"/>
                </a:lnTo>
                <a:lnTo>
                  <a:pt x="300285" y="170814"/>
                </a:lnTo>
                <a:lnTo>
                  <a:pt x="291865" y="163028"/>
                </a:lnTo>
                <a:lnTo>
                  <a:pt x="287791" y="152812"/>
                </a:lnTo>
                <a:lnTo>
                  <a:pt x="288409" y="141882"/>
                </a:lnTo>
                <a:lnTo>
                  <a:pt x="294062" y="131952"/>
                </a:lnTo>
                <a:lnTo>
                  <a:pt x="309328" y="115238"/>
                </a:lnTo>
                <a:lnTo>
                  <a:pt x="340193" y="82143"/>
                </a:lnTo>
                <a:lnTo>
                  <a:pt x="354387" y="65786"/>
                </a:lnTo>
                <a:lnTo>
                  <a:pt x="359298" y="56626"/>
                </a:lnTo>
                <a:lnTo>
                  <a:pt x="360054" y="46609"/>
                </a:lnTo>
                <a:lnTo>
                  <a:pt x="356834" y="37068"/>
                </a:lnTo>
                <a:lnTo>
                  <a:pt x="349815" y="29337"/>
                </a:lnTo>
                <a:lnTo>
                  <a:pt x="339181" y="22159"/>
                </a:lnTo>
                <a:lnTo>
                  <a:pt x="328368" y="15636"/>
                </a:lnTo>
                <a:lnTo>
                  <a:pt x="301936" y="1015"/>
                </a:lnTo>
                <a:lnTo>
                  <a:pt x="29774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68304" y="22859"/>
            <a:ext cx="539750" cy="467995"/>
          </a:xfrm>
          <a:custGeom>
            <a:avLst/>
            <a:gdLst/>
            <a:ahLst/>
            <a:cxnLst/>
            <a:rect l="l" t="t" r="r" b="b"/>
            <a:pathLst>
              <a:path w="539750" h="467995">
                <a:moveTo>
                  <a:pt x="437128" y="47"/>
                </a:moveTo>
                <a:lnTo>
                  <a:pt x="376978" y="444"/>
                </a:lnTo>
                <a:lnTo>
                  <a:pt x="334432" y="1936"/>
                </a:lnTo>
                <a:lnTo>
                  <a:pt x="278390" y="9016"/>
                </a:lnTo>
                <a:lnTo>
                  <a:pt x="259597" y="60232"/>
                </a:lnTo>
                <a:lnTo>
                  <a:pt x="252561" y="110017"/>
                </a:lnTo>
                <a:lnTo>
                  <a:pt x="246275" y="169582"/>
                </a:lnTo>
                <a:lnTo>
                  <a:pt x="240120" y="234171"/>
                </a:lnTo>
                <a:lnTo>
                  <a:pt x="233480" y="299032"/>
                </a:lnTo>
                <a:lnTo>
                  <a:pt x="225736" y="359410"/>
                </a:lnTo>
                <a:lnTo>
                  <a:pt x="224847" y="364743"/>
                </a:lnTo>
                <a:lnTo>
                  <a:pt x="220326" y="367664"/>
                </a:lnTo>
                <a:lnTo>
                  <a:pt x="211830" y="367664"/>
                </a:lnTo>
                <a:lnTo>
                  <a:pt x="207842" y="365378"/>
                </a:lnTo>
                <a:lnTo>
                  <a:pt x="176208" y="258492"/>
                </a:lnTo>
                <a:lnTo>
                  <a:pt x="161105" y="215143"/>
                </a:lnTo>
                <a:lnTo>
                  <a:pt x="139986" y="165353"/>
                </a:lnTo>
                <a:lnTo>
                  <a:pt x="113532" y="148589"/>
                </a:lnTo>
                <a:lnTo>
                  <a:pt x="80591" y="151385"/>
                </a:lnTo>
                <a:lnTo>
                  <a:pt x="49336" y="160289"/>
                </a:lnTo>
                <a:lnTo>
                  <a:pt x="22478" y="176647"/>
                </a:lnTo>
                <a:lnTo>
                  <a:pt x="2724" y="201802"/>
                </a:lnTo>
                <a:lnTo>
                  <a:pt x="0" y="215439"/>
                </a:lnTo>
                <a:lnTo>
                  <a:pt x="1434" y="227075"/>
                </a:lnTo>
                <a:lnTo>
                  <a:pt x="5923" y="237664"/>
                </a:lnTo>
                <a:lnTo>
                  <a:pt x="12364" y="248157"/>
                </a:lnTo>
                <a:lnTo>
                  <a:pt x="15704" y="252984"/>
                </a:lnTo>
                <a:lnTo>
                  <a:pt x="21012" y="255397"/>
                </a:lnTo>
                <a:lnTo>
                  <a:pt x="30283" y="255397"/>
                </a:lnTo>
                <a:lnTo>
                  <a:pt x="34208" y="254126"/>
                </a:lnTo>
                <a:lnTo>
                  <a:pt x="53336" y="239349"/>
                </a:lnTo>
                <a:lnTo>
                  <a:pt x="69428" y="229917"/>
                </a:lnTo>
                <a:lnTo>
                  <a:pt x="84229" y="223795"/>
                </a:lnTo>
                <a:lnTo>
                  <a:pt x="96234" y="221614"/>
                </a:lnTo>
                <a:lnTo>
                  <a:pt x="100984" y="221614"/>
                </a:lnTo>
                <a:lnTo>
                  <a:pt x="118934" y="269168"/>
                </a:lnTo>
                <a:lnTo>
                  <a:pt x="133142" y="321254"/>
                </a:lnTo>
                <a:lnTo>
                  <a:pt x="147376" y="374619"/>
                </a:lnTo>
                <a:lnTo>
                  <a:pt x="160856" y="421187"/>
                </a:lnTo>
                <a:lnTo>
                  <a:pt x="179209" y="459241"/>
                </a:lnTo>
                <a:lnTo>
                  <a:pt x="219932" y="467867"/>
                </a:lnTo>
                <a:lnTo>
                  <a:pt x="236310" y="466774"/>
                </a:lnTo>
                <a:lnTo>
                  <a:pt x="271748" y="449325"/>
                </a:lnTo>
                <a:lnTo>
                  <a:pt x="288584" y="408737"/>
                </a:lnTo>
                <a:lnTo>
                  <a:pt x="300932" y="359808"/>
                </a:lnTo>
                <a:lnTo>
                  <a:pt x="310038" y="305334"/>
                </a:lnTo>
                <a:lnTo>
                  <a:pt x="317152" y="248110"/>
                </a:lnTo>
                <a:lnTo>
                  <a:pt x="323522" y="190930"/>
                </a:lnTo>
                <a:lnTo>
                  <a:pt x="330395" y="136590"/>
                </a:lnTo>
                <a:lnTo>
                  <a:pt x="339020" y="87884"/>
                </a:lnTo>
                <a:lnTo>
                  <a:pt x="368535" y="63373"/>
                </a:lnTo>
                <a:lnTo>
                  <a:pt x="438271" y="61467"/>
                </a:lnTo>
                <a:lnTo>
                  <a:pt x="448423" y="67393"/>
                </a:lnTo>
                <a:lnTo>
                  <a:pt x="456051" y="76676"/>
                </a:lnTo>
                <a:lnTo>
                  <a:pt x="461488" y="87721"/>
                </a:lnTo>
                <a:lnTo>
                  <a:pt x="465068" y="98932"/>
                </a:lnTo>
                <a:lnTo>
                  <a:pt x="468169" y="105898"/>
                </a:lnTo>
                <a:lnTo>
                  <a:pt x="473307" y="111315"/>
                </a:lnTo>
                <a:lnTo>
                  <a:pt x="479945" y="114827"/>
                </a:lnTo>
                <a:lnTo>
                  <a:pt x="488690" y="116077"/>
                </a:lnTo>
                <a:lnTo>
                  <a:pt x="517900" y="114426"/>
                </a:lnTo>
                <a:lnTo>
                  <a:pt x="527117" y="111904"/>
                </a:lnTo>
                <a:lnTo>
                  <a:pt x="534394" y="106251"/>
                </a:lnTo>
                <a:lnTo>
                  <a:pt x="538885" y="98335"/>
                </a:lnTo>
                <a:lnTo>
                  <a:pt x="539744" y="89026"/>
                </a:lnTo>
                <a:lnTo>
                  <a:pt x="536868" y="72481"/>
                </a:lnTo>
                <a:lnTo>
                  <a:pt x="522599" y="30225"/>
                </a:lnTo>
                <a:lnTo>
                  <a:pt x="492113" y="3097"/>
                </a:lnTo>
                <a:lnTo>
                  <a:pt x="478276" y="762"/>
                </a:lnTo>
                <a:lnTo>
                  <a:pt x="437128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460970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467" y="0"/>
                </a:moveTo>
                <a:lnTo>
                  <a:pt x="256795" y="2115"/>
                </a:lnTo>
                <a:lnTo>
                  <a:pt x="227254" y="3270"/>
                </a:lnTo>
                <a:lnTo>
                  <a:pt x="193069" y="3806"/>
                </a:lnTo>
                <a:lnTo>
                  <a:pt x="77553" y="3869"/>
                </a:lnTo>
                <a:lnTo>
                  <a:pt x="55534" y="4095"/>
                </a:lnTo>
                <a:lnTo>
                  <a:pt x="15037" y="7080"/>
                </a:lnTo>
                <a:lnTo>
                  <a:pt x="162" y="50831"/>
                </a:lnTo>
                <a:lnTo>
                  <a:pt x="0" y="63765"/>
                </a:lnTo>
                <a:lnTo>
                  <a:pt x="1051" y="75818"/>
                </a:lnTo>
                <a:lnTo>
                  <a:pt x="3550" y="83956"/>
                </a:lnTo>
                <a:lnTo>
                  <a:pt x="7893" y="90344"/>
                </a:lnTo>
                <a:lnTo>
                  <a:pt x="13642" y="94517"/>
                </a:lnTo>
                <a:lnTo>
                  <a:pt x="20355" y="96012"/>
                </a:lnTo>
                <a:lnTo>
                  <a:pt x="104556" y="96012"/>
                </a:lnTo>
                <a:lnTo>
                  <a:pt x="155650" y="95765"/>
                </a:lnTo>
                <a:lnTo>
                  <a:pt x="206220" y="94710"/>
                </a:lnTo>
                <a:lnTo>
                  <a:pt x="251932" y="92368"/>
                </a:lnTo>
                <a:lnTo>
                  <a:pt x="303541" y="72276"/>
                </a:lnTo>
                <a:lnTo>
                  <a:pt x="306486" y="42179"/>
                </a:lnTo>
                <a:lnTo>
                  <a:pt x="298668" y="13059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343719" y="420623"/>
            <a:ext cx="367665" cy="376555"/>
          </a:xfrm>
          <a:custGeom>
            <a:avLst/>
            <a:gdLst/>
            <a:ahLst/>
            <a:cxnLst/>
            <a:rect l="l" t="t" r="r" b="b"/>
            <a:pathLst>
              <a:path w="367664" h="376555">
                <a:moveTo>
                  <a:pt x="314261" y="0"/>
                </a:moveTo>
                <a:lnTo>
                  <a:pt x="308927" y="0"/>
                </a:lnTo>
                <a:lnTo>
                  <a:pt x="301180" y="0"/>
                </a:lnTo>
                <a:lnTo>
                  <a:pt x="293433" y="3175"/>
                </a:lnTo>
                <a:lnTo>
                  <a:pt x="180796" y="115586"/>
                </a:lnTo>
                <a:lnTo>
                  <a:pt x="139906" y="156829"/>
                </a:lnTo>
                <a:lnTo>
                  <a:pt x="99831" y="198042"/>
                </a:lnTo>
                <a:lnTo>
                  <a:pt x="62636" y="237491"/>
                </a:lnTo>
                <a:lnTo>
                  <a:pt x="30385" y="273444"/>
                </a:lnTo>
                <a:lnTo>
                  <a:pt x="5143" y="304164"/>
                </a:lnTo>
                <a:lnTo>
                  <a:pt x="0" y="327404"/>
                </a:lnTo>
                <a:lnTo>
                  <a:pt x="12668" y="350916"/>
                </a:lnTo>
                <a:lnTo>
                  <a:pt x="35861" y="369119"/>
                </a:lnTo>
                <a:lnTo>
                  <a:pt x="62293" y="376427"/>
                </a:lnTo>
                <a:lnTo>
                  <a:pt x="69058" y="375814"/>
                </a:lnTo>
                <a:lnTo>
                  <a:pt x="75358" y="373903"/>
                </a:lnTo>
                <a:lnTo>
                  <a:pt x="81063" y="370587"/>
                </a:lnTo>
                <a:lnTo>
                  <a:pt x="86042" y="365760"/>
                </a:lnTo>
                <a:lnTo>
                  <a:pt x="110101" y="338351"/>
                </a:lnTo>
                <a:lnTo>
                  <a:pt x="142686" y="303914"/>
                </a:lnTo>
                <a:lnTo>
                  <a:pt x="180989" y="264841"/>
                </a:lnTo>
                <a:lnTo>
                  <a:pt x="302123" y="143696"/>
                </a:lnTo>
                <a:lnTo>
                  <a:pt x="335214" y="109974"/>
                </a:lnTo>
                <a:lnTo>
                  <a:pt x="359981" y="83565"/>
                </a:lnTo>
                <a:lnTo>
                  <a:pt x="365128" y="75630"/>
                </a:lnTo>
                <a:lnTo>
                  <a:pt x="367538" y="66754"/>
                </a:lnTo>
                <a:lnTo>
                  <a:pt x="367089" y="57616"/>
                </a:lnTo>
                <a:lnTo>
                  <a:pt x="345662" y="24082"/>
                </a:lnTo>
                <a:lnTo>
                  <a:pt x="319722" y="1524"/>
                </a:lnTo>
                <a:lnTo>
                  <a:pt x="31426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1" name="object 101"/>
          <p:cNvGrpSpPr/>
          <p:nvPr/>
        </p:nvGrpSpPr>
        <p:grpSpPr>
          <a:xfrm>
            <a:off x="1345682" y="420623"/>
            <a:ext cx="368300" cy="376555"/>
            <a:chOff x="1345682" y="420623"/>
            <a:chExt cx="368300" cy="376555"/>
          </a:xfrm>
        </p:grpSpPr>
        <p:sp>
          <p:nvSpPr>
            <p:cNvPr id="102" name="object 102"/>
            <p:cNvSpPr/>
            <p:nvPr/>
          </p:nvSpPr>
          <p:spPr>
            <a:xfrm>
              <a:off x="1345682" y="420623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5">
                  <a:moveTo>
                    <a:pt x="314715" y="0"/>
                  </a:moveTo>
                  <a:lnTo>
                    <a:pt x="309254" y="0"/>
                  </a:lnTo>
                  <a:lnTo>
                    <a:pt x="301507" y="0"/>
                  </a:lnTo>
                  <a:lnTo>
                    <a:pt x="293633" y="3175"/>
                  </a:lnTo>
                  <a:lnTo>
                    <a:pt x="180865" y="115586"/>
                  </a:lnTo>
                  <a:lnTo>
                    <a:pt x="139995" y="156829"/>
                  </a:lnTo>
                  <a:lnTo>
                    <a:pt x="99923" y="198042"/>
                  </a:lnTo>
                  <a:lnTo>
                    <a:pt x="62708" y="237491"/>
                  </a:lnTo>
                  <a:lnTo>
                    <a:pt x="30410" y="273444"/>
                  </a:lnTo>
                  <a:lnTo>
                    <a:pt x="5089" y="304164"/>
                  </a:lnTo>
                  <a:lnTo>
                    <a:pt x="0" y="327404"/>
                  </a:lnTo>
                  <a:lnTo>
                    <a:pt x="12662" y="350916"/>
                  </a:lnTo>
                  <a:lnTo>
                    <a:pt x="35825" y="369119"/>
                  </a:lnTo>
                  <a:lnTo>
                    <a:pt x="62239" y="376427"/>
                  </a:lnTo>
                  <a:lnTo>
                    <a:pt x="69004" y="375814"/>
                  </a:lnTo>
                  <a:lnTo>
                    <a:pt x="75305" y="373903"/>
                  </a:lnTo>
                  <a:lnTo>
                    <a:pt x="81010" y="370587"/>
                  </a:lnTo>
                  <a:lnTo>
                    <a:pt x="85988" y="365760"/>
                  </a:lnTo>
                  <a:lnTo>
                    <a:pt x="110126" y="338351"/>
                  </a:lnTo>
                  <a:lnTo>
                    <a:pt x="142765" y="303914"/>
                  </a:lnTo>
                  <a:lnTo>
                    <a:pt x="181107" y="264841"/>
                  </a:lnTo>
                  <a:lnTo>
                    <a:pt x="302373" y="143696"/>
                  </a:lnTo>
                  <a:lnTo>
                    <a:pt x="335547" y="109974"/>
                  </a:lnTo>
                  <a:lnTo>
                    <a:pt x="360435" y="83565"/>
                  </a:lnTo>
                  <a:lnTo>
                    <a:pt x="365474" y="75630"/>
                  </a:lnTo>
                  <a:lnTo>
                    <a:pt x="367786" y="66754"/>
                  </a:lnTo>
                  <a:lnTo>
                    <a:pt x="367311" y="57616"/>
                  </a:lnTo>
                  <a:lnTo>
                    <a:pt x="345894" y="24082"/>
                  </a:lnTo>
                  <a:lnTo>
                    <a:pt x="320049" y="1524"/>
                  </a:lnTo>
                  <a:lnTo>
                    <a:pt x="314715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94717" y="702563"/>
              <a:ext cx="86828" cy="94487"/>
            </a:xfrm>
            <a:prstGeom prst="rect">
              <a:avLst/>
            </a:prstGeom>
          </p:spPr>
        </p:pic>
      </p:grpSp>
      <p:sp>
        <p:nvSpPr>
          <p:cNvPr id="104" name="object 104"/>
          <p:cNvSpPr/>
          <p:nvPr/>
        </p:nvSpPr>
        <p:spPr>
          <a:xfrm>
            <a:off x="1833893" y="705612"/>
            <a:ext cx="426084" cy="436245"/>
          </a:xfrm>
          <a:custGeom>
            <a:avLst/>
            <a:gdLst/>
            <a:ahLst/>
            <a:cxnLst/>
            <a:rect l="l" t="t" r="r" b="b"/>
            <a:pathLst>
              <a:path w="426085" h="436244">
                <a:moveTo>
                  <a:pt x="217602" y="89"/>
                </a:moveTo>
                <a:lnTo>
                  <a:pt x="167915" y="3482"/>
                </a:lnTo>
                <a:lnTo>
                  <a:pt x="140194" y="32385"/>
                </a:lnTo>
                <a:lnTo>
                  <a:pt x="145077" y="68851"/>
                </a:lnTo>
                <a:lnTo>
                  <a:pt x="152497" y="109426"/>
                </a:lnTo>
                <a:lnTo>
                  <a:pt x="158464" y="145452"/>
                </a:lnTo>
                <a:lnTo>
                  <a:pt x="158990" y="168275"/>
                </a:lnTo>
                <a:lnTo>
                  <a:pt x="134316" y="175766"/>
                </a:lnTo>
                <a:lnTo>
                  <a:pt x="30438" y="185509"/>
                </a:lnTo>
                <a:lnTo>
                  <a:pt x="2907" y="193928"/>
                </a:lnTo>
                <a:lnTo>
                  <a:pt x="0" y="207942"/>
                </a:lnTo>
                <a:lnTo>
                  <a:pt x="2129" y="227075"/>
                </a:lnTo>
                <a:lnTo>
                  <a:pt x="7568" y="248114"/>
                </a:lnTo>
                <a:lnTo>
                  <a:pt x="31021" y="282987"/>
                </a:lnTo>
                <a:lnTo>
                  <a:pt x="38594" y="284099"/>
                </a:lnTo>
                <a:lnTo>
                  <a:pt x="41769" y="283972"/>
                </a:lnTo>
                <a:lnTo>
                  <a:pt x="70161" y="279167"/>
                </a:lnTo>
                <a:lnTo>
                  <a:pt x="95744" y="276018"/>
                </a:lnTo>
                <a:lnTo>
                  <a:pt x="119802" y="273893"/>
                </a:lnTo>
                <a:lnTo>
                  <a:pt x="143115" y="272541"/>
                </a:lnTo>
                <a:lnTo>
                  <a:pt x="153318" y="274635"/>
                </a:lnTo>
                <a:lnTo>
                  <a:pt x="161593" y="280336"/>
                </a:lnTo>
                <a:lnTo>
                  <a:pt x="167010" y="288776"/>
                </a:lnTo>
                <a:lnTo>
                  <a:pt x="168642" y="299085"/>
                </a:lnTo>
                <a:lnTo>
                  <a:pt x="167409" y="328021"/>
                </a:lnTo>
                <a:lnTo>
                  <a:pt x="166498" y="357314"/>
                </a:lnTo>
                <a:lnTo>
                  <a:pt x="169785" y="413638"/>
                </a:lnTo>
                <a:lnTo>
                  <a:pt x="222255" y="435796"/>
                </a:lnTo>
                <a:lnTo>
                  <a:pt x="247588" y="435657"/>
                </a:lnTo>
                <a:lnTo>
                  <a:pt x="284759" y="420330"/>
                </a:lnTo>
                <a:lnTo>
                  <a:pt x="287956" y="383813"/>
                </a:lnTo>
                <a:lnTo>
                  <a:pt x="287180" y="353187"/>
                </a:lnTo>
                <a:lnTo>
                  <a:pt x="284952" y="321893"/>
                </a:lnTo>
                <a:lnTo>
                  <a:pt x="281545" y="292480"/>
                </a:lnTo>
                <a:lnTo>
                  <a:pt x="282448" y="281253"/>
                </a:lnTo>
                <a:lnTo>
                  <a:pt x="287720" y="271907"/>
                </a:lnTo>
                <a:lnTo>
                  <a:pt x="296350" y="265513"/>
                </a:lnTo>
                <a:lnTo>
                  <a:pt x="309231" y="263143"/>
                </a:lnTo>
                <a:lnTo>
                  <a:pt x="377453" y="269555"/>
                </a:lnTo>
                <a:lnTo>
                  <a:pt x="400290" y="270890"/>
                </a:lnTo>
                <a:lnTo>
                  <a:pt x="410331" y="268801"/>
                </a:lnTo>
                <a:lnTo>
                  <a:pt x="418514" y="263128"/>
                </a:lnTo>
                <a:lnTo>
                  <a:pt x="423935" y="254763"/>
                </a:lnTo>
                <a:lnTo>
                  <a:pt x="425690" y="244601"/>
                </a:lnTo>
                <a:lnTo>
                  <a:pt x="424844" y="231600"/>
                </a:lnTo>
                <a:lnTo>
                  <a:pt x="419594" y="193166"/>
                </a:lnTo>
                <a:lnTo>
                  <a:pt x="376120" y="169338"/>
                </a:lnTo>
                <a:lnTo>
                  <a:pt x="333035" y="166004"/>
                </a:lnTo>
                <a:lnTo>
                  <a:pt x="302246" y="165480"/>
                </a:lnTo>
                <a:lnTo>
                  <a:pt x="296023" y="165735"/>
                </a:lnTo>
                <a:lnTo>
                  <a:pt x="286470" y="163831"/>
                </a:lnTo>
                <a:lnTo>
                  <a:pt x="278560" y="158607"/>
                </a:lnTo>
                <a:lnTo>
                  <a:pt x="273127" y="150786"/>
                </a:lnTo>
                <a:lnTo>
                  <a:pt x="271004" y="141097"/>
                </a:lnTo>
                <a:lnTo>
                  <a:pt x="269624" y="114305"/>
                </a:lnTo>
                <a:lnTo>
                  <a:pt x="267686" y="84597"/>
                </a:lnTo>
                <a:lnTo>
                  <a:pt x="262749" y="24384"/>
                </a:lnTo>
                <a:lnTo>
                  <a:pt x="238873" y="1142"/>
                </a:lnTo>
                <a:lnTo>
                  <a:pt x="217602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546985" y="5047518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20">
                <a:moveTo>
                  <a:pt x="373127" y="0"/>
                </a:moveTo>
                <a:lnTo>
                  <a:pt x="340318" y="2106"/>
                </a:lnTo>
                <a:lnTo>
                  <a:pt x="301118" y="3239"/>
                </a:lnTo>
                <a:lnTo>
                  <a:pt x="255823" y="3751"/>
                </a:lnTo>
                <a:lnTo>
                  <a:pt x="102754" y="3867"/>
                </a:lnTo>
                <a:lnTo>
                  <a:pt x="73550" y="4095"/>
                </a:lnTo>
                <a:lnTo>
                  <a:pt x="27941" y="5356"/>
                </a:lnTo>
                <a:lnTo>
                  <a:pt x="1774" y="37539"/>
                </a:lnTo>
                <a:lnTo>
                  <a:pt x="0" y="63762"/>
                </a:lnTo>
                <a:lnTo>
                  <a:pt x="1398" y="75793"/>
                </a:lnTo>
                <a:lnTo>
                  <a:pt x="4724" y="83959"/>
                </a:lnTo>
                <a:lnTo>
                  <a:pt x="10479" y="90330"/>
                </a:lnTo>
                <a:lnTo>
                  <a:pt x="18043" y="94472"/>
                </a:lnTo>
                <a:lnTo>
                  <a:pt x="26798" y="95950"/>
                </a:lnTo>
                <a:lnTo>
                  <a:pt x="192563" y="95835"/>
                </a:lnTo>
                <a:lnTo>
                  <a:pt x="246932" y="95236"/>
                </a:lnTo>
                <a:lnTo>
                  <a:pt x="298607" y="93934"/>
                </a:lnTo>
                <a:lnTo>
                  <a:pt x="344655" y="91685"/>
                </a:lnTo>
                <a:lnTo>
                  <a:pt x="402167" y="72284"/>
                </a:lnTo>
                <a:lnTo>
                  <a:pt x="406020" y="42193"/>
                </a:lnTo>
                <a:lnTo>
                  <a:pt x="395682" y="13064"/>
                </a:lnTo>
                <a:lnTo>
                  <a:pt x="37312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461325" y="4468367"/>
            <a:ext cx="307975" cy="233679"/>
          </a:xfrm>
          <a:custGeom>
            <a:avLst/>
            <a:gdLst/>
            <a:ahLst/>
            <a:cxnLst/>
            <a:rect l="l" t="t" r="r" b="b"/>
            <a:pathLst>
              <a:path w="307975" h="233679">
                <a:moveTo>
                  <a:pt x="307695" y="42176"/>
                </a:moveTo>
                <a:lnTo>
                  <a:pt x="299758" y="13068"/>
                </a:lnTo>
                <a:lnTo>
                  <a:pt x="282511" y="0"/>
                </a:lnTo>
                <a:lnTo>
                  <a:pt x="257733" y="2120"/>
                </a:lnTo>
                <a:lnTo>
                  <a:pt x="228104" y="3251"/>
                </a:lnTo>
                <a:lnTo>
                  <a:pt x="193827" y="3784"/>
                </a:lnTo>
                <a:lnTo>
                  <a:pt x="77838" y="3898"/>
                </a:lnTo>
                <a:lnTo>
                  <a:pt x="55702" y="4114"/>
                </a:lnTo>
                <a:lnTo>
                  <a:pt x="15151" y="7086"/>
                </a:lnTo>
                <a:lnTo>
                  <a:pt x="88" y="50825"/>
                </a:lnTo>
                <a:lnTo>
                  <a:pt x="0" y="63754"/>
                </a:lnTo>
                <a:lnTo>
                  <a:pt x="1206" y="75780"/>
                </a:lnTo>
                <a:lnTo>
                  <a:pt x="111442" y="96012"/>
                </a:lnTo>
                <a:lnTo>
                  <a:pt x="161264" y="95758"/>
                </a:lnTo>
                <a:lnTo>
                  <a:pt x="210210" y="94665"/>
                </a:lnTo>
                <a:lnTo>
                  <a:pt x="254342" y="92303"/>
                </a:lnTo>
                <a:lnTo>
                  <a:pt x="289750" y="88188"/>
                </a:lnTo>
                <a:lnTo>
                  <a:pt x="304850" y="72250"/>
                </a:lnTo>
                <a:lnTo>
                  <a:pt x="307695" y="42176"/>
                </a:lnTo>
                <a:close/>
              </a:path>
              <a:path w="307975" h="233679">
                <a:moveTo>
                  <a:pt x="307759" y="180174"/>
                </a:moveTo>
                <a:lnTo>
                  <a:pt x="299872" y="151536"/>
                </a:lnTo>
                <a:lnTo>
                  <a:pt x="282638" y="138684"/>
                </a:lnTo>
                <a:lnTo>
                  <a:pt x="259359" y="140690"/>
                </a:lnTo>
                <a:lnTo>
                  <a:pt x="232067" y="141782"/>
                </a:lnTo>
                <a:lnTo>
                  <a:pt x="200469" y="142316"/>
                </a:lnTo>
                <a:lnTo>
                  <a:pt x="72466" y="142354"/>
                </a:lnTo>
                <a:lnTo>
                  <a:pt x="52539" y="142570"/>
                </a:lnTo>
                <a:lnTo>
                  <a:pt x="9969" y="149352"/>
                </a:lnTo>
                <a:lnTo>
                  <a:pt x="88" y="188683"/>
                </a:lnTo>
                <a:lnTo>
                  <a:pt x="0" y="201447"/>
                </a:lnTo>
                <a:lnTo>
                  <a:pt x="1206" y="213169"/>
                </a:lnTo>
                <a:lnTo>
                  <a:pt x="111442" y="233146"/>
                </a:lnTo>
                <a:lnTo>
                  <a:pt x="161264" y="232892"/>
                </a:lnTo>
                <a:lnTo>
                  <a:pt x="210210" y="231838"/>
                </a:lnTo>
                <a:lnTo>
                  <a:pt x="254342" y="229501"/>
                </a:lnTo>
                <a:lnTo>
                  <a:pt x="289750" y="225450"/>
                </a:lnTo>
                <a:lnTo>
                  <a:pt x="304863" y="209765"/>
                </a:lnTo>
                <a:lnTo>
                  <a:pt x="307759" y="18017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7" name="object 107"/>
          <p:cNvGrpSpPr/>
          <p:nvPr/>
        </p:nvGrpSpPr>
        <p:grpSpPr>
          <a:xfrm>
            <a:off x="2345330" y="4354067"/>
            <a:ext cx="366395" cy="394970"/>
            <a:chOff x="2345330" y="4354067"/>
            <a:chExt cx="366395" cy="394970"/>
          </a:xfrm>
        </p:grpSpPr>
        <p:sp>
          <p:nvSpPr>
            <p:cNvPr id="108" name="object 108"/>
            <p:cNvSpPr/>
            <p:nvPr/>
          </p:nvSpPr>
          <p:spPr>
            <a:xfrm>
              <a:off x="2345330" y="4372355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4" h="376554">
                  <a:moveTo>
                    <a:pt x="312906" y="0"/>
                  </a:moveTo>
                  <a:lnTo>
                    <a:pt x="307572" y="0"/>
                  </a:lnTo>
                  <a:lnTo>
                    <a:pt x="299825" y="0"/>
                  </a:lnTo>
                  <a:lnTo>
                    <a:pt x="292205" y="3098"/>
                  </a:lnTo>
                  <a:lnTo>
                    <a:pt x="255782" y="39891"/>
                  </a:lnTo>
                  <a:lnTo>
                    <a:pt x="180128" y="115638"/>
                  </a:lnTo>
                  <a:lnTo>
                    <a:pt x="139408" y="156902"/>
                  </a:lnTo>
                  <a:lnTo>
                    <a:pt x="99491" y="198113"/>
                  </a:lnTo>
                  <a:lnTo>
                    <a:pt x="62428" y="237538"/>
                  </a:lnTo>
                  <a:lnTo>
                    <a:pt x="30267" y="273441"/>
                  </a:lnTo>
                  <a:lnTo>
                    <a:pt x="5058" y="304088"/>
                  </a:lnTo>
                  <a:lnTo>
                    <a:pt x="0" y="327329"/>
                  </a:lnTo>
                  <a:lnTo>
                    <a:pt x="12598" y="350869"/>
                  </a:lnTo>
                  <a:lnTo>
                    <a:pt x="35651" y="369104"/>
                  </a:lnTo>
                  <a:lnTo>
                    <a:pt x="61954" y="376428"/>
                  </a:lnTo>
                  <a:lnTo>
                    <a:pt x="68665" y="375811"/>
                  </a:lnTo>
                  <a:lnTo>
                    <a:pt x="74971" y="373886"/>
                  </a:lnTo>
                  <a:lnTo>
                    <a:pt x="80706" y="370539"/>
                  </a:lnTo>
                  <a:lnTo>
                    <a:pt x="85703" y="365658"/>
                  </a:lnTo>
                  <a:lnTo>
                    <a:pt x="109656" y="338347"/>
                  </a:lnTo>
                  <a:lnTo>
                    <a:pt x="142122" y="303977"/>
                  </a:lnTo>
                  <a:lnTo>
                    <a:pt x="180304" y="264939"/>
                  </a:lnTo>
                  <a:lnTo>
                    <a:pt x="301158" y="143739"/>
                  </a:lnTo>
                  <a:lnTo>
                    <a:pt x="334220" y="109949"/>
                  </a:lnTo>
                  <a:lnTo>
                    <a:pt x="359007" y="83451"/>
                  </a:lnTo>
                  <a:lnTo>
                    <a:pt x="364041" y="75534"/>
                  </a:lnTo>
                  <a:lnTo>
                    <a:pt x="366325" y="66711"/>
                  </a:lnTo>
                  <a:lnTo>
                    <a:pt x="365775" y="57628"/>
                  </a:lnTo>
                  <a:lnTo>
                    <a:pt x="344513" y="23952"/>
                  </a:lnTo>
                  <a:lnTo>
                    <a:pt x="318367" y="1549"/>
                  </a:lnTo>
                  <a:lnTo>
                    <a:pt x="312906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74905" y="4354067"/>
              <a:ext cx="85522" cy="94487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94361" y="4654321"/>
              <a:ext cx="85470" cy="94462"/>
            </a:xfrm>
            <a:prstGeom prst="rect">
              <a:avLst/>
            </a:prstGeom>
          </p:spPr>
        </p:pic>
      </p:grpSp>
      <p:grpSp>
        <p:nvGrpSpPr>
          <p:cNvPr id="111" name="object 111"/>
          <p:cNvGrpSpPr/>
          <p:nvPr/>
        </p:nvGrpSpPr>
        <p:grpSpPr>
          <a:xfrm>
            <a:off x="2325713" y="4937759"/>
            <a:ext cx="406400" cy="205740"/>
            <a:chOff x="2325713" y="4937759"/>
            <a:chExt cx="406400" cy="205740"/>
          </a:xfrm>
        </p:grpSpPr>
        <p:sp>
          <p:nvSpPr>
            <p:cNvPr id="112" name="object 112"/>
            <p:cNvSpPr/>
            <p:nvPr/>
          </p:nvSpPr>
          <p:spPr>
            <a:xfrm>
              <a:off x="2325713" y="5047518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20">
                  <a:moveTo>
                    <a:pt x="372909" y="0"/>
                  </a:moveTo>
                  <a:lnTo>
                    <a:pt x="340100" y="2106"/>
                  </a:lnTo>
                  <a:lnTo>
                    <a:pt x="300900" y="3239"/>
                  </a:lnTo>
                  <a:lnTo>
                    <a:pt x="255605" y="3751"/>
                  </a:lnTo>
                  <a:lnTo>
                    <a:pt x="102612" y="3867"/>
                  </a:lnTo>
                  <a:lnTo>
                    <a:pt x="73459" y="4095"/>
                  </a:lnTo>
                  <a:lnTo>
                    <a:pt x="27977" y="5356"/>
                  </a:lnTo>
                  <a:lnTo>
                    <a:pt x="1702" y="37539"/>
                  </a:lnTo>
                  <a:lnTo>
                    <a:pt x="0" y="63762"/>
                  </a:lnTo>
                  <a:lnTo>
                    <a:pt x="1434" y="75793"/>
                  </a:lnTo>
                  <a:lnTo>
                    <a:pt x="4560" y="83959"/>
                  </a:lnTo>
                  <a:lnTo>
                    <a:pt x="10245" y="90330"/>
                  </a:lnTo>
                  <a:lnTo>
                    <a:pt x="17811" y="94472"/>
                  </a:lnTo>
                  <a:lnTo>
                    <a:pt x="26580" y="95950"/>
                  </a:lnTo>
                  <a:lnTo>
                    <a:pt x="192485" y="95835"/>
                  </a:lnTo>
                  <a:lnTo>
                    <a:pt x="246886" y="95236"/>
                  </a:lnTo>
                  <a:lnTo>
                    <a:pt x="298598" y="93934"/>
                  </a:lnTo>
                  <a:lnTo>
                    <a:pt x="344678" y="91685"/>
                  </a:lnTo>
                  <a:lnTo>
                    <a:pt x="402199" y="72284"/>
                  </a:lnTo>
                  <a:lnTo>
                    <a:pt x="406024" y="42193"/>
                  </a:lnTo>
                  <a:lnTo>
                    <a:pt x="395610" y="13064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91251" y="4937759"/>
              <a:ext cx="74293" cy="82265"/>
            </a:xfrm>
            <a:prstGeom prst="rect">
              <a:avLst/>
            </a:prstGeom>
          </p:spPr>
        </p:pic>
      </p:grpSp>
      <p:sp>
        <p:nvSpPr>
          <p:cNvPr id="114" name="object 114"/>
          <p:cNvSpPr/>
          <p:nvPr/>
        </p:nvSpPr>
        <p:spPr>
          <a:xfrm>
            <a:off x="2832260" y="4657369"/>
            <a:ext cx="426084" cy="436245"/>
          </a:xfrm>
          <a:custGeom>
            <a:avLst/>
            <a:gdLst/>
            <a:ahLst/>
            <a:cxnLst/>
            <a:rect l="l" t="t" r="r" b="b"/>
            <a:pathLst>
              <a:path w="426085" h="436245">
                <a:moveTo>
                  <a:pt x="218602" y="67"/>
                </a:moveTo>
                <a:lnTo>
                  <a:pt x="168308" y="3380"/>
                </a:lnTo>
                <a:lnTo>
                  <a:pt x="140047" y="32461"/>
                </a:lnTo>
                <a:lnTo>
                  <a:pt x="145077" y="68950"/>
                </a:lnTo>
                <a:lnTo>
                  <a:pt x="152572" y="109512"/>
                </a:lnTo>
                <a:lnTo>
                  <a:pt x="158567" y="145453"/>
                </a:lnTo>
                <a:lnTo>
                  <a:pt x="159097" y="168084"/>
                </a:lnTo>
                <a:lnTo>
                  <a:pt x="134387" y="175611"/>
                </a:lnTo>
                <a:lnTo>
                  <a:pt x="30438" y="185377"/>
                </a:lnTo>
                <a:lnTo>
                  <a:pt x="3014" y="193840"/>
                </a:lnTo>
                <a:lnTo>
                  <a:pt x="0" y="207965"/>
                </a:lnTo>
                <a:lnTo>
                  <a:pt x="2141" y="227098"/>
                </a:lnTo>
                <a:lnTo>
                  <a:pt x="7639" y="248150"/>
                </a:lnTo>
                <a:lnTo>
                  <a:pt x="30861" y="282915"/>
                </a:lnTo>
                <a:lnTo>
                  <a:pt x="38320" y="284048"/>
                </a:lnTo>
                <a:lnTo>
                  <a:pt x="41749" y="283895"/>
                </a:lnTo>
                <a:lnTo>
                  <a:pt x="70322" y="279065"/>
                </a:lnTo>
                <a:lnTo>
                  <a:pt x="95867" y="275940"/>
                </a:lnTo>
                <a:lnTo>
                  <a:pt x="119911" y="273904"/>
                </a:lnTo>
                <a:lnTo>
                  <a:pt x="143603" y="272681"/>
                </a:lnTo>
                <a:lnTo>
                  <a:pt x="153658" y="274805"/>
                </a:lnTo>
                <a:lnTo>
                  <a:pt x="161748" y="280563"/>
                </a:lnTo>
                <a:lnTo>
                  <a:pt x="167052" y="289039"/>
                </a:lnTo>
                <a:lnTo>
                  <a:pt x="168749" y="299313"/>
                </a:lnTo>
                <a:lnTo>
                  <a:pt x="167481" y="328184"/>
                </a:lnTo>
                <a:lnTo>
                  <a:pt x="166510" y="357395"/>
                </a:lnTo>
                <a:lnTo>
                  <a:pt x="169892" y="413621"/>
                </a:lnTo>
                <a:lnTo>
                  <a:pt x="224416" y="435767"/>
                </a:lnTo>
                <a:lnTo>
                  <a:pt x="248965" y="435690"/>
                </a:lnTo>
                <a:lnTo>
                  <a:pt x="284755" y="420386"/>
                </a:lnTo>
                <a:lnTo>
                  <a:pt x="287956" y="383859"/>
                </a:lnTo>
                <a:lnTo>
                  <a:pt x="287192" y="353140"/>
                </a:lnTo>
                <a:lnTo>
                  <a:pt x="285023" y="321804"/>
                </a:lnTo>
                <a:lnTo>
                  <a:pt x="281652" y="292392"/>
                </a:lnTo>
                <a:lnTo>
                  <a:pt x="282527" y="281249"/>
                </a:lnTo>
                <a:lnTo>
                  <a:pt x="287700" y="271953"/>
                </a:lnTo>
                <a:lnTo>
                  <a:pt x="296136" y="265583"/>
                </a:lnTo>
                <a:lnTo>
                  <a:pt x="306798" y="263220"/>
                </a:lnTo>
                <a:lnTo>
                  <a:pt x="331892" y="265258"/>
                </a:lnTo>
                <a:lnTo>
                  <a:pt x="377557" y="269460"/>
                </a:lnTo>
                <a:lnTo>
                  <a:pt x="400397" y="270789"/>
                </a:lnTo>
                <a:lnTo>
                  <a:pt x="410402" y="268699"/>
                </a:lnTo>
                <a:lnTo>
                  <a:pt x="418526" y="263024"/>
                </a:lnTo>
                <a:lnTo>
                  <a:pt x="423935" y="254657"/>
                </a:lnTo>
                <a:lnTo>
                  <a:pt x="425797" y="244487"/>
                </a:lnTo>
                <a:lnTo>
                  <a:pt x="424969" y="231572"/>
                </a:lnTo>
                <a:lnTo>
                  <a:pt x="419701" y="193001"/>
                </a:lnTo>
                <a:lnTo>
                  <a:pt x="376437" y="169225"/>
                </a:lnTo>
                <a:lnTo>
                  <a:pt x="333821" y="166038"/>
                </a:lnTo>
                <a:lnTo>
                  <a:pt x="307814" y="165544"/>
                </a:lnTo>
                <a:lnTo>
                  <a:pt x="296638" y="165887"/>
                </a:lnTo>
                <a:lnTo>
                  <a:pt x="286787" y="163971"/>
                </a:lnTo>
                <a:lnTo>
                  <a:pt x="278699" y="158700"/>
                </a:lnTo>
                <a:lnTo>
                  <a:pt x="273135" y="150794"/>
                </a:lnTo>
                <a:lnTo>
                  <a:pt x="270857" y="140970"/>
                </a:lnTo>
                <a:lnTo>
                  <a:pt x="269589" y="114145"/>
                </a:lnTo>
                <a:lnTo>
                  <a:pt x="267666" y="84418"/>
                </a:lnTo>
                <a:lnTo>
                  <a:pt x="262856" y="24142"/>
                </a:lnTo>
                <a:lnTo>
                  <a:pt x="238980" y="901"/>
                </a:lnTo>
                <a:lnTo>
                  <a:pt x="218602" y="6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960425" y="3951757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29" h="365760">
                <a:moveTo>
                  <a:pt x="297632" y="0"/>
                </a:moveTo>
                <a:lnTo>
                  <a:pt x="293441" y="0"/>
                </a:lnTo>
                <a:lnTo>
                  <a:pt x="286837" y="0"/>
                </a:lnTo>
                <a:lnTo>
                  <a:pt x="280233" y="2692"/>
                </a:lnTo>
                <a:lnTo>
                  <a:pt x="241292" y="44151"/>
                </a:lnTo>
                <a:lnTo>
                  <a:pt x="210891" y="81953"/>
                </a:lnTo>
                <a:lnTo>
                  <a:pt x="205811" y="89001"/>
                </a:lnTo>
                <a:lnTo>
                  <a:pt x="198064" y="92798"/>
                </a:lnTo>
                <a:lnTo>
                  <a:pt x="184983" y="92798"/>
                </a:lnTo>
                <a:lnTo>
                  <a:pt x="179903" y="91249"/>
                </a:lnTo>
                <a:lnTo>
                  <a:pt x="153560" y="72829"/>
                </a:lnTo>
                <a:lnTo>
                  <a:pt x="129182" y="56459"/>
                </a:lnTo>
                <a:lnTo>
                  <a:pt x="75001" y="21323"/>
                </a:lnTo>
                <a:lnTo>
                  <a:pt x="70302" y="20027"/>
                </a:lnTo>
                <a:lnTo>
                  <a:pt x="58618" y="20027"/>
                </a:lnTo>
                <a:lnTo>
                  <a:pt x="19978" y="61971"/>
                </a:lnTo>
                <a:lnTo>
                  <a:pt x="1214" y="96291"/>
                </a:lnTo>
                <a:lnTo>
                  <a:pt x="0" y="104403"/>
                </a:lnTo>
                <a:lnTo>
                  <a:pt x="1500" y="112233"/>
                </a:lnTo>
                <a:lnTo>
                  <a:pt x="5429" y="119190"/>
                </a:lnTo>
                <a:lnTo>
                  <a:pt x="11501" y="124688"/>
                </a:lnTo>
                <a:lnTo>
                  <a:pt x="42965" y="142787"/>
                </a:lnTo>
                <a:lnTo>
                  <a:pt x="79192" y="161410"/>
                </a:lnTo>
                <a:lnTo>
                  <a:pt x="110942" y="178481"/>
                </a:lnTo>
                <a:lnTo>
                  <a:pt x="128976" y="191922"/>
                </a:lnTo>
                <a:lnTo>
                  <a:pt x="119977" y="215704"/>
                </a:lnTo>
                <a:lnTo>
                  <a:pt x="64879" y="302648"/>
                </a:lnTo>
                <a:lnTo>
                  <a:pt x="54808" y="329209"/>
                </a:lnTo>
                <a:lnTo>
                  <a:pt x="100117" y="358291"/>
                </a:lnTo>
                <a:lnTo>
                  <a:pt x="124404" y="365734"/>
                </a:lnTo>
                <a:lnTo>
                  <a:pt x="126690" y="365734"/>
                </a:lnTo>
                <a:lnTo>
                  <a:pt x="162061" y="327987"/>
                </a:lnTo>
                <a:lnTo>
                  <a:pt x="174998" y="306162"/>
                </a:lnTo>
                <a:lnTo>
                  <a:pt x="187910" y="286151"/>
                </a:lnTo>
                <a:lnTo>
                  <a:pt x="205430" y="260946"/>
                </a:lnTo>
                <a:lnTo>
                  <a:pt x="213304" y="257251"/>
                </a:lnTo>
                <a:lnTo>
                  <a:pt x="226893" y="257251"/>
                </a:lnTo>
                <a:lnTo>
                  <a:pt x="232608" y="259130"/>
                </a:lnTo>
                <a:lnTo>
                  <a:pt x="281439" y="299916"/>
                </a:lnTo>
                <a:lnTo>
                  <a:pt x="304157" y="317004"/>
                </a:lnTo>
                <a:lnTo>
                  <a:pt x="327350" y="331406"/>
                </a:lnTo>
                <a:lnTo>
                  <a:pt x="331033" y="333387"/>
                </a:lnTo>
                <a:lnTo>
                  <a:pt x="335097" y="334340"/>
                </a:lnTo>
                <a:lnTo>
                  <a:pt x="346527" y="334340"/>
                </a:lnTo>
                <a:lnTo>
                  <a:pt x="379658" y="299370"/>
                </a:lnTo>
                <a:lnTo>
                  <a:pt x="404115" y="262947"/>
                </a:lnTo>
                <a:lnTo>
                  <a:pt x="404582" y="254068"/>
                </a:lnTo>
                <a:lnTo>
                  <a:pt x="401929" y="245548"/>
                </a:lnTo>
                <a:lnTo>
                  <a:pt x="351020" y="203055"/>
                </a:lnTo>
                <a:lnTo>
                  <a:pt x="300299" y="170967"/>
                </a:lnTo>
                <a:lnTo>
                  <a:pt x="291699" y="163199"/>
                </a:lnTo>
                <a:lnTo>
                  <a:pt x="287599" y="152966"/>
                </a:lnTo>
                <a:lnTo>
                  <a:pt x="288262" y="141954"/>
                </a:lnTo>
                <a:lnTo>
                  <a:pt x="293949" y="131851"/>
                </a:lnTo>
                <a:lnTo>
                  <a:pt x="309233" y="115271"/>
                </a:lnTo>
                <a:lnTo>
                  <a:pt x="340133" y="82227"/>
                </a:lnTo>
                <a:lnTo>
                  <a:pt x="354274" y="65976"/>
                </a:lnTo>
                <a:lnTo>
                  <a:pt x="359042" y="56675"/>
                </a:lnTo>
                <a:lnTo>
                  <a:pt x="359751" y="46604"/>
                </a:lnTo>
                <a:lnTo>
                  <a:pt x="356578" y="37049"/>
                </a:lnTo>
                <a:lnTo>
                  <a:pt x="349702" y="29298"/>
                </a:lnTo>
                <a:lnTo>
                  <a:pt x="339064" y="22106"/>
                </a:lnTo>
                <a:lnTo>
                  <a:pt x="328223" y="15587"/>
                </a:lnTo>
                <a:lnTo>
                  <a:pt x="301696" y="1028"/>
                </a:lnTo>
                <a:lnTo>
                  <a:pt x="29763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866552" y="3974591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5" h="467995">
                <a:moveTo>
                  <a:pt x="438370" y="50"/>
                </a:moveTo>
                <a:lnTo>
                  <a:pt x="378108" y="440"/>
                </a:lnTo>
                <a:lnTo>
                  <a:pt x="335468" y="1925"/>
                </a:lnTo>
                <a:lnTo>
                  <a:pt x="279239" y="9004"/>
                </a:lnTo>
                <a:lnTo>
                  <a:pt x="260372" y="60346"/>
                </a:lnTo>
                <a:lnTo>
                  <a:pt x="253266" y="110133"/>
                </a:lnTo>
                <a:lnTo>
                  <a:pt x="246900" y="169672"/>
                </a:lnTo>
                <a:lnTo>
                  <a:pt x="240665" y="234219"/>
                </a:lnTo>
                <a:lnTo>
                  <a:pt x="233952" y="299029"/>
                </a:lnTo>
                <a:lnTo>
                  <a:pt x="225518" y="364896"/>
                </a:lnTo>
                <a:lnTo>
                  <a:pt x="221073" y="367703"/>
                </a:lnTo>
                <a:lnTo>
                  <a:pt x="212564" y="367703"/>
                </a:lnTo>
                <a:lnTo>
                  <a:pt x="208500" y="365417"/>
                </a:lnTo>
                <a:lnTo>
                  <a:pt x="176766" y="258522"/>
                </a:lnTo>
                <a:lnTo>
                  <a:pt x="161615" y="215171"/>
                </a:lnTo>
                <a:lnTo>
                  <a:pt x="140428" y="165404"/>
                </a:lnTo>
                <a:lnTo>
                  <a:pt x="113631" y="148590"/>
                </a:lnTo>
                <a:lnTo>
                  <a:pt x="80752" y="151405"/>
                </a:lnTo>
                <a:lnTo>
                  <a:pt x="49480" y="160347"/>
                </a:lnTo>
                <a:lnTo>
                  <a:pt x="22566" y="176789"/>
                </a:lnTo>
                <a:lnTo>
                  <a:pt x="2760" y="202107"/>
                </a:lnTo>
                <a:lnTo>
                  <a:pt x="0" y="215670"/>
                </a:lnTo>
                <a:lnTo>
                  <a:pt x="1442" y="227217"/>
                </a:lnTo>
                <a:lnTo>
                  <a:pt x="5957" y="237728"/>
                </a:lnTo>
                <a:lnTo>
                  <a:pt x="15587" y="253009"/>
                </a:lnTo>
                <a:lnTo>
                  <a:pt x="21048" y="255574"/>
                </a:lnTo>
                <a:lnTo>
                  <a:pt x="30319" y="255574"/>
                </a:lnTo>
                <a:lnTo>
                  <a:pt x="34383" y="254254"/>
                </a:lnTo>
                <a:lnTo>
                  <a:pt x="37558" y="251498"/>
                </a:lnTo>
                <a:lnTo>
                  <a:pt x="53498" y="239330"/>
                </a:lnTo>
                <a:lnTo>
                  <a:pt x="69641" y="229873"/>
                </a:lnTo>
                <a:lnTo>
                  <a:pt x="84474" y="223744"/>
                </a:lnTo>
                <a:lnTo>
                  <a:pt x="96486" y="221564"/>
                </a:lnTo>
                <a:lnTo>
                  <a:pt x="101185" y="221564"/>
                </a:lnTo>
                <a:lnTo>
                  <a:pt x="104487" y="223075"/>
                </a:lnTo>
                <a:lnTo>
                  <a:pt x="119217" y="269275"/>
                </a:lnTo>
                <a:lnTo>
                  <a:pt x="133554" y="321403"/>
                </a:lnTo>
                <a:lnTo>
                  <a:pt x="147866" y="374736"/>
                </a:lnTo>
                <a:lnTo>
                  <a:pt x="161380" y="421237"/>
                </a:lnTo>
                <a:lnTo>
                  <a:pt x="179776" y="459227"/>
                </a:lnTo>
                <a:lnTo>
                  <a:pt x="220692" y="467842"/>
                </a:lnTo>
                <a:lnTo>
                  <a:pt x="237077" y="466752"/>
                </a:lnTo>
                <a:lnTo>
                  <a:pt x="272635" y="449287"/>
                </a:lnTo>
                <a:lnTo>
                  <a:pt x="289553" y="408715"/>
                </a:lnTo>
                <a:lnTo>
                  <a:pt x="301955" y="359793"/>
                </a:lnTo>
                <a:lnTo>
                  <a:pt x="311094" y="305322"/>
                </a:lnTo>
                <a:lnTo>
                  <a:pt x="318221" y="248100"/>
                </a:lnTo>
                <a:lnTo>
                  <a:pt x="324592" y="190924"/>
                </a:lnTo>
                <a:lnTo>
                  <a:pt x="331458" y="136595"/>
                </a:lnTo>
                <a:lnTo>
                  <a:pt x="340072" y="87909"/>
                </a:lnTo>
                <a:lnTo>
                  <a:pt x="439767" y="61696"/>
                </a:lnTo>
                <a:lnTo>
                  <a:pt x="449972" y="67482"/>
                </a:lnTo>
                <a:lnTo>
                  <a:pt x="457594" y="76703"/>
                </a:lnTo>
                <a:lnTo>
                  <a:pt x="463002" y="87726"/>
                </a:lnTo>
                <a:lnTo>
                  <a:pt x="466564" y="98920"/>
                </a:lnTo>
                <a:lnTo>
                  <a:pt x="469612" y="105975"/>
                </a:lnTo>
                <a:lnTo>
                  <a:pt x="474755" y="111391"/>
                </a:lnTo>
                <a:lnTo>
                  <a:pt x="481423" y="114865"/>
                </a:lnTo>
                <a:lnTo>
                  <a:pt x="490313" y="116052"/>
                </a:lnTo>
                <a:lnTo>
                  <a:pt x="519396" y="114388"/>
                </a:lnTo>
                <a:lnTo>
                  <a:pt x="528617" y="112050"/>
                </a:lnTo>
                <a:lnTo>
                  <a:pt x="535922" y="106457"/>
                </a:lnTo>
                <a:lnTo>
                  <a:pt x="540488" y="98483"/>
                </a:lnTo>
                <a:lnTo>
                  <a:pt x="541494" y="89001"/>
                </a:lnTo>
                <a:lnTo>
                  <a:pt x="538597" y="72458"/>
                </a:lnTo>
                <a:lnTo>
                  <a:pt x="524095" y="30238"/>
                </a:lnTo>
                <a:lnTo>
                  <a:pt x="493591" y="3088"/>
                </a:lnTo>
                <a:lnTo>
                  <a:pt x="479518" y="736"/>
                </a:lnTo>
                <a:lnTo>
                  <a:pt x="438370" y="5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545169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63" y="0"/>
                </a:moveTo>
                <a:lnTo>
                  <a:pt x="341544" y="1968"/>
                </a:lnTo>
                <a:lnTo>
                  <a:pt x="304361" y="3048"/>
                </a:lnTo>
                <a:lnTo>
                  <a:pt x="261320" y="3556"/>
                </a:lnTo>
                <a:lnTo>
                  <a:pt x="100790" y="3615"/>
                </a:lnTo>
                <a:lnTo>
                  <a:pt x="72411" y="3841"/>
                </a:lnTo>
                <a:lnTo>
                  <a:pt x="27977" y="5080"/>
                </a:lnTo>
                <a:lnTo>
                  <a:pt x="1702" y="36847"/>
                </a:lnTo>
                <a:lnTo>
                  <a:pt x="0" y="62791"/>
                </a:lnTo>
                <a:lnTo>
                  <a:pt x="1434" y="74549"/>
                </a:lnTo>
                <a:lnTo>
                  <a:pt x="147230" y="94488"/>
                </a:lnTo>
                <a:lnTo>
                  <a:pt x="199792" y="94328"/>
                </a:lnTo>
                <a:lnTo>
                  <a:pt x="252226" y="93699"/>
                </a:lnTo>
                <a:lnTo>
                  <a:pt x="301874" y="92375"/>
                </a:lnTo>
                <a:lnTo>
                  <a:pt x="346078" y="90131"/>
                </a:lnTo>
                <a:lnTo>
                  <a:pt x="402220" y="71044"/>
                </a:lnTo>
                <a:lnTo>
                  <a:pt x="406104" y="41465"/>
                </a:lnTo>
                <a:lnTo>
                  <a:pt x="395771" y="12838"/>
                </a:lnTo>
                <a:lnTo>
                  <a:pt x="37316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323973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24" y="0"/>
                </a:moveTo>
                <a:lnTo>
                  <a:pt x="341487" y="1968"/>
                </a:lnTo>
                <a:lnTo>
                  <a:pt x="304274" y="3048"/>
                </a:lnTo>
                <a:lnTo>
                  <a:pt x="261227" y="3556"/>
                </a:lnTo>
                <a:lnTo>
                  <a:pt x="100772" y="3615"/>
                </a:lnTo>
                <a:lnTo>
                  <a:pt x="72451" y="3841"/>
                </a:lnTo>
                <a:lnTo>
                  <a:pt x="28192" y="5080"/>
                </a:lnTo>
                <a:lnTo>
                  <a:pt x="1877" y="36847"/>
                </a:lnTo>
                <a:lnTo>
                  <a:pt x="0" y="62791"/>
                </a:lnTo>
                <a:lnTo>
                  <a:pt x="1395" y="74549"/>
                </a:lnTo>
                <a:lnTo>
                  <a:pt x="147191" y="94488"/>
                </a:lnTo>
                <a:lnTo>
                  <a:pt x="199753" y="94328"/>
                </a:lnTo>
                <a:lnTo>
                  <a:pt x="252194" y="93699"/>
                </a:lnTo>
                <a:lnTo>
                  <a:pt x="301861" y="92375"/>
                </a:lnTo>
                <a:lnTo>
                  <a:pt x="346103" y="90131"/>
                </a:lnTo>
                <a:lnTo>
                  <a:pt x="402234" y="71044"/>
                </a:lnTo>
                <a:lnTo>
                  <a:pt x="406080" y="41465"/>
                </a:lnTo>
                <a:lnTo>
                  <a:pt x="395733" y="12838"/>
                </a:lnTo>
                <a:lnTo>
                  <a:pt x="37312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9" name="object 119"/>
          <p:cNvGrpSpPr/>
          <p:nvPr/>
        </p:nvGrpSpPr>
        <p:grpSpPr>
          <a:xfrm>
            <a:off x="1325969" y="3621023"/>
            <a:ext cx="406400" cy="320040"/>
            <a:chOff x="1325969" y="3621023"/>
            <a:chExt cx="406400" cy="320040"/>
          </a:xfrm>
        </p:grpSpPr>
        <p:sp>
          <p:nvSpPr>
            <p:cNvPr id="120" name="object 120"/>
            <p:cNvSpPr/>
            <p:nvPr/>
          </p:nvSpPr>
          <p:spPr>
            <a:xfrm>
              <a:off x="1325969" y="3730751"/>
              <a:ext cx="406400" cy="94615"/>
            </a:xfrm>
            <a:custGeom>
              <a:avLst/>
              <a:gdLst/>
              <a:ahLst/>
              <a:cxnLst/>
              <a:rect l="l" t="t" r="r" b="b"/>
              <a:pathLst>
                <a:path w="406400" h="94614">
                  <a:moveTo>
                    <a:pt x="373163" y="0"/>
                  </a:moveTo>
                  <a:lnTo>
                    <a:pt x="341524" y="1968"/>
                  </a:lnTo>
                  <a:lnTo>
                    <a:pt x="304297" y="3048"/>
                  </a:lnTo>
                  <a:lnTo>
                    <a:pt x="261213" y="3556"/>
                  </a:lnTo>
                  <a:lnTo>
                    <a:pt x="100665" y="3615"/>
                  </a:lnTo>
                  <a:lnTo>
                    <a:pt x="72300" y="3841"/>
                  </a:lnTo>
                  <a:lnTo>
                    <a:pt x="27977" y="5080"/>
                  </a:lnTo>
                  <a:lnTo>
                    <a:pt x="1702" y="36847"/>
                  </a:lnTo>
                  <a:lnTo>
                    <a:pt x="0" y="62791"/>
                  </a:lnTo>
                  <a:lnTo>
                    <a:pt x="1434" y="74549"/>
                  </a:lnTo>
                  <a:lnTo>
                    <a:pt x="147230" y="94488"/>
                  </a:lnTo>
                  <a:lnTo>
                    <a:pt x="199792" y="94328"/>
                  </a:lnTo>
                  <a:lnTo>
                    <a:pt x="252226" y="93699"/>
                  </a:lnTo>
                  <a:lnTo>
                    <a:pt x="301874" y="92375"/>
                  </a:lnTo>
                  <a:lnTo>
                    <a:pt x="346078" y="90131"/>
                  </a:lnTo>
                  <a:lnTo>
                    <a:pt x="402220" y="71044"/>
                  </a:lnTo>
                  <a:lnTo>
                    <a:pt x="406104" y="41465"/>
                  </a:lnTo>
                  <a:lnTo>
                    <a:pt x="395771" y="12838"/>
                  </a:lnTo>
                  <a:lnTo>
                    <a:pt x="373163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91487" y="3621023"/>
              <a:ext cx="74277" cy="82295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91487" y="3858767"/>
              <a:ext cx="74257" cy="82270"/>
            </a:xfrm>
            <a:prstGeom prst="rect">
              <a:avLst/>
            </a:prstGeom>
          </p:spPr>
        </p:pic>
      </p:grpSp>
      <p:sp>
        <p:nvSpPr>
          <p:cNvPr id="123" name="object 123"/>
          <p:cNvSpPr/>
          <p:nvPr/>
        </p:nvSpPr>
        <p:spPr>
          <a:xfrm>
            <a:off x="462975" y="516636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257" y="0"/>
                </a:moveTo>
                <a:lnTo>
                  <a:pt x="256555" y="2115"/>
                </a:lnTo>
                <a:lnTo>
                  <a:pt x="227041" y="3270"/>
                </a:lnTo>
                <a:lnTo>
                  <a:pt x="192907" y="3806"/>
                </a:lnTo>
                <a:lnTo>
                  <a:pt x="77495" y="3869"/>
                </a:lnTo>
                <a:lnTo>
                  <a:pt x="55496" y="4095"/>
                </a:lnTo>
                <a:lnTo>
                  <a:pt x="15044" y="7078"/>
                </a:lnTo>
                <a:lnTo>
                  <a:pt x="151" y="50815"/>
                </a:lnTo>
                <a:lnTo>
                  <a:pt x="0" y="63763"/>
                </a:lnTo>
                <a:lnTo>
                  <a:pt x="1019" y="75818"/>
                </a:lnTo>
                <a:lnTo>
                  <a:pt x="3404" y="83956"/>
                </a:lnTo>
                <a:lnTo>
                  <a:pt x="7734" y="90344"/>
                </a:lnTo>
                <a:lnTo>
                  <a:pt x="13460" y="94517"/>
                </a:lnTo>
                <a:lnTo>
                  <a:pt x="20031" y="96012"/>
                </a:lnTo>
                <a:lnTo>
                  <a:pt x="102187" y="96012"/>
                </a:lnTo>
                <a:lnTo>
                  <a:pt x="153889" y="95761"/>
                </a:lnTo>
                <a:lnTo>
                  <a:pt x="205141" y="94678"/>
                </a:lnTo>
                <a:lnTo>
                  <a:pt x="251472" y="92261"/>
                </a:lnTo>
                <a:lnTo>
                  <a:pt x="303479" y="72169"/>
                </a:lnTo>
                <a:lnTo>
                  <a:pt x="306344" y="42148"/>
                </a:lnTo>
                <a:lnTo>
                  <a:pt x="298453" y="13055"/>
                </a:lnTo>
                <a:lnTo>
                  <a:pt x="28125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68299" y="22859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750" y="89027"/>
                </a:moveTo>
                <a:lnTo>
                  <a:pt x="527837" y="42773"/>
                </a:lnTo>
                <a:lnTo>
                  <a:pt x="504583" y="9067"/>
                </a:lnTo>
                <a:lnTo>
                  <a:pt x="437121" y="50"/>
                </a:lnTo>
                <a:lnTo>
                  <a:pt x="421513" y="0"/>
                </a:lnTo>
                <a:lnTo>
                  <a:pt x="376974" y="457"/>
                </a:lnTo>
                <a:lnTo>
                  <a:pt x="334429" y="1943"/>
                </a:lnTo>
                <a:lnTo>
                  <a:pt x="278396" y="9017"/>
                </a:lnTo>
                <a:lnTo>
                  <a:pt x="259600" y="60236"/>
                </a:lnTo>
                <a:lnTo>
                  <a:pt x="252564" y="110020"/>
                </a:lnTo>
                <a:lnTo>
                  <a:pt x="246278" y="169583"/>
                </a:lnTo>
                <a:lnTo>
                  <a:pt x="240118" y="234175"/>
                </a:lnTo>
                <a:lnTo>
                  <a:pt x="233476" y="299034"/>
                </a:lnTo>
                <a:lnTo>
                  <a:pt x="225742" y="359410"/>
                </a:lnTo>
                <a:lnTo>
                  <a:pt x="224853" y="364744"/>
                </a:lnTo>
                <a:lnTo>
                  <a:pt x="220332" y="367665"/>
                </a:lnTo>
                <a:lnTo>
                  <a:pt x="211836" y="367665"/>
                </a:lnTo>
                <a:lnTo>
                  <a:pt x="207848" y="365379"/>
                </a:lnTo>
                <a:lnTo>
                  <a:pt x="176212" y="258495"/>
                </a:lnTo>
                <a:lnTo>
                  <a:pt x="161099" y="215150"/>
                </a:lnTo>
                <a:lnTo>
                  <a:pt x="139992" y="165354"/>
                </a:lnTo>
                <a:lnTo>
                  <a:pt x="113538" y="148590"/>
                </a:lnTo>
                <a:lnTo>
                  <a:pt x="80594" y="151396"/>
                </a:lnTo>
                <a:lnTo>
                  <a:pt x="49339" y="160299"/>
                </a:lnTo>
                <a:lnTo>
                  <a:pt x="22479" y="176657"/>
                </a:lnTo>
                <a:lnTo>
                  <a:pt x="2730" y="201803"/>
                </a:lnTo>
                <a:lnTo>
                  <a:pt x="0" y="215442"/>
                </a:lnTo>
                <a:lnTo>
                  <a:pt x="1435" y="227076"/>
                </a:lnTo>
                <a:lnTo>
                  <a:pt x="5918" y="237667"/>
                </a:lnTo>
                <a:lnTo>
                  <a:pt x="12369" y="248158"/>
                </a:lnTo>
                <a:lnTo>
                  <a:pt x="15709" y="252984"/>
                </a:lnTo>
                <a:lnTo>
                  <a:pt x="21018" y="255397"/>
                </a:lnTo>
                <a:lnTo>
                  <a:pt x="30289" y="255397"/>
                </a:lnTo>
                <a:lnTo>
                  <a:pt x="34213" y="254127"/>
                </a:lnTo>
                <a:lnTo>
                  <a:pt x="53340" y="239356"/>
                </a:lnTo>
                <a:lnTo>
                  <a:pt x="69430" y="229920"/>
                </a:lnTo>
                <a:lnTo>
                  <a:pt x="84226" y="223799"/>
                </a:lnTo>
                <a:lnTo>
                  <a:pt x="96240" y="221615"/>
                </a:lnTo>
                <a:lnTo>
                  <a:pt x="100990" y="221615"/>
                </a:lnTo>
                <a:lnTo>
                  <a:pt x="118935" y="269176"/>
                </a:lnTo>
                <a:lnTo>
                  <a:pt x="133146" y="321259"/>
                </a:lnTo>
                <a:lnTo>
                  <a:pt x="147370" y="374624"/>
                </a:lnTo>
                <a:lnTo>
                  <a:pt x="160858" y="421195"/>
                </a:lnTo>
                <a:lnTo>
                  <a:pt x="179209" y="459244"/>
                </a:lnTo>
                <a:lnTo>
                  <a:pt x="219938" y="467868"/>
                </a:lnTo>
                <a:lnTo>
                  <a:pt x="236308" y="466775"/>
                </a:lnTo>
                <a:lnTo>
                  <a:pt x="271754" y="449326"/>
                </a:lnTo>
                <a:lnTo>
                  <a:pt x="288582" y="408749"/>
                </a:lnTo>
                <a:lnTo>
                  <a:pt x="300926" y="359816"/>
                </a:lnTo>
                <a:lnTo>
                  <a:pt x="310032" y="305346"/>
                </a:lnTo>
                <a:lnTo>
                  <a:pt x="317157" y="248119"/>
                </a:lnTo>
                <a:lnTo>
                  <a:pt x="323519" y="190931"/>
                </a:lnTo>
                <a:lnTo>
                  <a:pt x="330390" y="136601"/>
                </a:lnTo>
                <a:lnTo>
                  <a:pt x="339026" y="87884"/>
                </a:lnTo>
                <a:lnTo>
                  <a:pt x="368541" y="63373"/>
                </a:lnTo>
                <a:lnTo>
                  <a:pt x="438277" y="61468"/>
                </a:lnTo>
                <a:lnTo>
                  <a:pt x="448424" y="67398"/>
                </a:lnTo>
                <a:lnTo>
                  <a:pt x="456057" y="76682"/>
                </a:lnTo>
                <a:lnTo>
                  <a:pt x="461492" y="87731"/>
                </a:lnTo>
                <a:lnTo>
                  <a:pt x="465074" y="98933"/>
                </a:lnTo>
                <a:lnTo>
                  <a:pt x="468172" y="105905"/>
                </a:lnTo>
                <a:lnTo>
                  <a:pt x="473303" y="111315"/>
                </a:lnTo>
                <a:lnTo>
                  <a:pt x="479945" y="114833"/>
                </a:lnTo>
                <a:lnTo>
                  <a:pt x="488696" y="116078"/>
                </a:lnTo>
                <a:lnTo>
                  <a:pt x="517906" y="114427"/>
                </a:lnTo>
                <a:lnTo>
                  <a:pt x="527113" y="111912"/>
                </a:lnTo>
                <a:lnTo>
                  <a:pt x="534390" y="106260"/>
                </a:lnTo>
                <a:lnTo>
                  <a:pt x="538886" y="98336"/>
                </a:lnTo>
                <a:lnTo>
                  <a:pt x="539750" y="89027"/>
                </a:lnTo>
                <a:close/>
              </a:path>
              <a:path w="845185" h="774700">
                <a:moveTo>
                  <a:pt x="845159" y="464527"/>
                </a:moveTo>
                <a:lnTo>
                  <a:pt x="823277" y="421855"/>
                </a:lnTo>
                <a:lnTo>
                  <a:pt x="792099" y="397764"/>
                </a:lnTo>
                <a:lnTo>
                  <a:pt x="786638" y="397764"/>
                </a:lnTo>
                <a:lnTo>
                  <a:pt x="778878" y="397764"/>
                </a:lnTo>
                <a:lnTo>
                  <a:pt x="658241" y="513359"/>
                </a:lnTo>
                <a:lnTo>
                  <a:pt x="617372" y="554596"/>
                </a:lnTo>
                <a:lnTo>
                  <a:pt x="577303" y="595807"/>
                </a:lnTo>
                <a:lnTo>
                  <a:pt x="540080" y="635266"/>
                </a:lnTo>
                <a:lnTo>
                  <a:pt x="507784" y="671220"/>
                </a:lnTo>
                <a:lnTo>
                  <a:pt x="482473" y="701929"/>
                </a:lnTo>
                <a:lnTo>
                  <a:pt x="477380" y="725170"/>
                </a:lnTo>
                <a:lnTo>
                  <a:pt x="490042" y="748690"/>
                </a:lnTo>
                <a:lnTo>
                  <a:pt x="513207" y="766889"/>
                </a:lnTo>
                <a:lnTo>
                  <a:pt x="539623" y="774192"/>
                </a:lnTo>
                <a:lnTo>
                  <a:pt x="546379" y="773582"/>
                </a:lnTo>
                <a:lnTo>
                  <a:pt x="552678" y="771677"/>
                </a:lnTo>
                <a:lnTo>
                  <a:pt x="558380" y="768362"/>
                </a:lnTo>
                <a:lnTo>
                  <a:pt x="563372" y="763524"/>
                </a:lnTo>
                <a:lnTo>
                  <a:pt x="587502" y="736117"/>
                </a:lnTo>
                <a:lnTo>
                  <a:pt x="620141" y="701687"/>
                </a:lnTo>
                <a:lnTo>
                  <a:pt x="658482" y="662609"/>
                </a:lnTo>
                <a:lnTo>
                  <a:pt x="779754" y="541464"/>
                </a:lnTo>
                <a:lnTo>
                  <a:pt x="812927" y="507746"/>
                </a:lnTo>
                <a:lnTo>
                  <a:pt x="837819" y="481330"/>
                </a:lnTo>
                <a:lnTo>
                  <a:pt x="842848" y="473405"/>
                </a:lnTo>
                <a:lnTo>
                  <a:pt x="845159" y="46452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0" y="0"/>
            <a:ext cx="368935" cy="365760"/>
          </a:xfrm>
          <a:custGeom>
            <a:avLst/>
            <a:gdLst/>
            <a:ahLst/>
            <a:cxnLst/>
            <a:rect l="l" t="t" r="r" b="b"/>
            <a:pathLst>
              <a:path w="368935" h="365760">
                <a:moveTo>
                  <a:pt x="33187" y="19938"/>
                </a:moveTo>
                <a:lnTo>
                  <a:pt x="21424" y="19938"/>
                </a:lnTo>
                <a:lnTo>
                  <a:pt x="14410" y="22860"/>
                </a:lnTo>
                <a:lnTo>
                  <a:pt x="9413" y="28448"/>
                </a:lnTo>
                <a:lnTo>
                  <a:pt x="0" y="39693"/>
                </a:lnTo>
                <a:lnTo>
                  <a:pt x="0" y="139579"/>
                </a:lnTo>
                <a:lnTo>
                  <a:pt x="5875" y="142942"/>
                </a:lnTo>
                <a:lnTo>
                  <a:pt x="42249" y="161544"/>
                </a:lnTo>
                <a:lnTo>
                  <a:pt x="74108" y="178526"/>
                </a:lnTo>
                <a:lnTo>
                  <a:pt x="92188" y="191770"/>
                </a:lnTo>
                <a:lnTo>
                  <a:pt x="83163" y="215620"/>
                </a:lnTo>
                <a:lnTo>
                  <a:pt x="55677" y="258746"/>
                </a:lnTo>
                <a:lnTo>
                  <a:pt x="27824" y="302801"/>
                </a:lnTo>
                <a:lnTo>
                  <a:pt x="17699" y="329438"/>
                </a:lnTo>
                <a:lnTo>
                  <a:pt x="27105" y="340151"/>
                </a:lnTo>
                <a:lnTo>
                  <a:pt x="43433" y="349996"/>
                </a:lnTo>
                <a:lnTo>
                  <a:pt x="63234" y="358388"/>
                </a:lnTo>
                <a:lnTo>
                  <a:pt x="83063" y="364744"/>
                </a:lnTo>
                <a:lnTo>
                  <a:pt x="85390" y="365378"/>
                </a:lnTo>
                <a:lnTo>
                  <a:pt x="87749" y="365760"/>
                </a:lnTo>
                <a:lnTo>
                  <a:pt x="90077" y="365760"/>
                </a:lnTo>
                <a:lnTo>
                  <a:pt x="125398" y="328120"/>
                </a:lnTo>
                <a:lnTo>
                  <a:pt x="138399" y="306260"/>
                </a:lnTo>
                <a:lnTo>
                  <a:pt x="151345" y="286210"/>
                </a:lnTo>
                <a:lnTo>
                  <a:pt x="163906" y="267970"/>
                </a:lnTo>
                <a:lnTo>
                  <a:pt x="168871" y="261112"/>
                </a:lnTo>
                <a:lnTo>
                  <a:pt x="176758" y="257428"/>
                </a:lnTo>
                <a:lnTo>
                  <a:pt x="368628" y="257428"/>
                </a:lnTo>
                <a:lnTo>
                  <a:pt x="368790" y="254190"/>
                </a:lnTo>
                <a:lnTo>
                  <a:pt x="339518" y="221124"/>
                </a:lnTo>
                <a:lnTo>
                  <a:pt x="289039" y="185997"/>
                </a:lnTo>
                <a:lnTo>
                  <a:pt x="263855" y="170814"/>
                </a:lnTo>
                <a:lnTo>
                  <a:pt x="255387" y="163028"/>
                </a:lnTo>
                <a:lnTo>
                  <a:pt x="251359" y="152812"/>
                </a:lnTo>
                <a:lnTo>
                  <a:pt x="252059" y="141882"/>
                </a:lnTo>
                <a:lnTo>
                  <a:pt x="257771" y="131952"/>
                </a:lnTo>
                <a:lnTo>
                  <a:pt x="273076" y="115238"/>
                </a:lnTo>
                <a:lnTo>
                  <a:pt x="288702" y="98631"/>
                </a:lnTo>
                <a:lnTo>
                  <a:pt x="294087" y="92837"/>
                </a:lnTo>
                <a:lnTo>
                  <a:pt x="148424" y="92837"/>
                </a:lnTo>
                <a:lnTo>
                  <a:pt x="143243" y="91312"/>
                </a:lnTo>
                <a:lnTo>
                  <a:pt x="116866" y="72882"/>
                </a:lnTo>
                <a:lnTo>
                  <a:pt x="92353" y="56387"/>
                </a:lnTo>
                <a:lnTo>
                  <a:pt x="66843" y="39693"/>
                </a:lnTo>
                <a:lnTo>
                  <a:pt x="37904" y="21209"/>
                </a:lnTo>
                <a:lnTo>
                  <a:pt x="33187" y="19938"/>
                </a:lnTo>
                <a:close/>
              </a:path>
              <a:path w="368935" h="365760">
                <a:moveTo>
                  <a:pt x="368628" y="257428"/>
                </a:moveTo>
                <a:lnTo>
                  <a:pt x="190449" y="257428"/>
                </a:lnTo>
                <a:lnTo>
                  <a:pt x="196253" y="259334"/>
                </a:lnTo>
                <a:lnTo>
                  <a:pt x="201002" y="263271"/>
                </a:lnTo>
                <a:lnTo>
                  <a:pt x="245197" y="300053"/>
                </a:lnTo>
                <a:lnTo>
                  <a:pt x="291249" y="331597"/>
                </a:lnTo>
                <a:lnTo>
                  <a:pt x="298894" y="334517"/>
                </a:lnTo>
                <a:lnTo>
                  <a:pt x="310184" y="334517"/>
                </a:lnTo>
                <a:lnTo>
                  <a:pt x="343795" y="299450"/>
                </a:lnTo>
                <a:lnTo>
                  <a:pt x="368344" y="263132"/>
                </a:lnTo>
                <a:lnTo>
                  <a:pt x="368628" y="257428"/>
                </a:lnTo>
                <a:close/>
              </a:path>
              <a:path w="368935" h="365760">
                <a:moveTo>
                  <a:pt x="261429" y="0"/>
                </a:moveTo>
                <a:lnTo>
                  <a:pt x="250571" y="0"/>
                </a:lnTo>
                <a:lnTo>
                  <a:pt x="243890" y="2666"/>
                </a:lnTo>
                <a:lnTo>
                  <a:pt x="204922" y="44100"/>
                </a:lnTo>
                <a:lnTo>
                  <a:pt x="174360" y="82143"/>
                </a:lnTo>
                <a:lnTo>
                  <a:pt x="169341" y="89026"/>
                </a:lnTo>
                <a:lnTo>
                  <a:pt x="161518" y="92837"/>
                </a:lnTo>
                <a:lnTo>
                  <a:pt x="294087" y="92837"/>
                </a:lnTo>
                <a:lnTo>
                  <a:pt x="304113" y="82041"/>
                </a:lnTo>
                <a:lnTo>
                  <a:pt x="318414" y="65786"/>
                </a:lnTo>
                <a:lnTo>
                  <a:pt x="323160" y="56626"/>
                </a:lnTo>
                <a:lnTo>
                  <a:pt x="323838" y="46609"/>
                </a:lnTo>
                <a:lnTo>
                  <a:pt x="320623" y="37068"/>
                </a:lnTo>
                <a:lnTo>
                  <a:pt x="280987" y="9423"/>
                </a:lnTo>
                <a:lnTo>
                  <a:pt x="269405" y="3175"/>
                </a:lnTo>
                <a:lnTo>
                  <a:pt x="265582" y="1015"/>
                </a:lnTo>
                <a:lnTo>
                  <a:pt x="26142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0" y="2633472"/>
            <a:ext cx="368935" cy="367665"/>
          </a:xfrm>
          <a:custGeom>
            <a:avLst/>
            <a:gdLst/>
            <a:ahLst/>
            <a:cxnLst/>
            <a:rect l="l" t="t" r="r" b="b"/>
            <a:pathLst>
              <a:path w="368935" h="367664">
                <a:moveTo>
                  <a:pt x="33249" y="20065"/>
                </a:moveTo>
                <a:lnTo>
                  <a:pt x="21487" y="20065"/>
                </a:lnTo>
                <a:lnTo>
                  <a:pt x="14441" y="23113"/>
                </a:lnTo>
                <a:lnTo>
                  <a:pt x="9413" y="28828"/>
                </a:lnTo>
                <a:lnTo>
                  <a:pt x="0" y="39935"/>
                </a:lnTo>
                <a:lnTo>
                  <a:pt x="0" y="139943"/>
                </a:lnTo>
                <a:lnTo>
                  <a:pt x="5875" y="143331"/>
                </a:lnTo>
                <a:lnTo>
                  <a:pt x="42249" y="162115"/>
                </a:lnTo>
                <a:lnTo>
                  <a:pt x="74108" y="179280"/>
                </a:lnTo>
                <a:lnTo>
                  <a:pt x="92188" y="192658"/>
                </a:lnTo>
                <a:lnTo>
                  <a:pt x="83163" y="216548"/>
                </a:lnTo>
                <a:lnTo>
                  <a:pt x="55677" y="259762"/>
                </a:lnTo>
                <a:lnTo>
                  <a:pt x="27824" y="303905"/>
                </a:lnTo>
                <a:lnTo>
                  <a:pt x="17699" y="330580"/>
                </a:lnTo>
                <a:lnTo>
                  <a:pt x="27105" y="341514"/>
                </a:lnTo>
                <a:lnTo>
                  <a:pt x="43433" y="351472"/>
                </a:lnTo>
                <a:lnTo>
                  <a:pt x="63234" y="359906"/>
                </a:lnTo>
                <a:lnTo>
                  <a:pt x="83063" y="366267"/>
                </a:lnTo>
                <a:lnTo>
                  <a:pt x="85328" y="367029"/>
                </a:lnTo>
                <a:lnTo>
                  <a:pt x="87624" y="367283"/>
                </a:lnTo>
                <a:lnTo>
                  <a:pt x="89890" y="367283"/>
                </a:lnTo>
                <a:lnTo>
                  <a:pt x="125398" y="329459"/>
                </a:lnTo>
                <a:lnTo>
                  <a:pt x="138399" y="307451"/>
                </a:lnTo>
                <a:lnTo>
                  <a:pt x="151345" y="287323"/>
                </a:lnTo>
                <a:lnTo>
                  <a:pt x="163906" y="269113"/>
                </a:lnTo>
                <a:lnTo>
                  <a:pt x="168910" y="262000"/>
                </a:lnTo>
                <a:lnTo>
                  <a:pt x="176822" y="258317"/>
                </a:lnTo>
                <a:lnTo>
                  <a:pt x="368628" y="258317"/>
                </a:lnTo>
                <a:lnTo>
                  <a:pt x="368790" y="255079"/>
                </a:lnTo>
                <a:lnTo>
                  <a:pt x="339518" y="221853"/>
                </a:lnTo>
                <a:lnTo>
                  <a:pt x="289039" y="186689"/>
                </a:lnTo>
                <a:lnTo>
                  <a:pt x="263855" y="171703"/>
                </a:lnTo>
                <a:lnTo>
                  <a:pt x="255387" y="163837"/>
                </a:lnTo>
                <a:lnTo>
                  <a:pt x="251359" y="153543"/>
                </a:lnTo>
                <a:lnTo>
                  <a:pt x="252059" y="142486"/>
                </a:lnTo>
                <a:lnTo>
                  <a:pt x="257771" y="132333"/>
                </a:lnTo>
                <a:lnTo>
                  <a:pt x="273076" y="115708"/>
                </a:lnTo>
                <a:lnTo>
                  <a:pt x="288702" y="99059"/>
                </a:lnTo>
                <a:lnTo>
                  <a:pt x="294109" y="93217"/>
                </a:lnTo>
                <a:lnTo>
                  <a:pt x="148577" y="93217"/>
                </a:lnTo>
                <a:lnTo>
                  <a:pt x="143306" y="91566"/>
                </a:lnTo>
                <a:lnTo>
                  <a:pt x="138709" y="88264"/>
                </a:lnTo>
                <a:lnTo>
                  <a:pt x="116866" y="73046"/>
                </a:lnTo>
                <a:lnTo>
                  <a:pt x="92353" y="56626"/>
                </a:lnTo>
                <a:lnTo>
                  <a:pt x="66770" y="39935"/>
                </a:lnTo>
                <a:lnTo>
                  <a:pt x="42063" y="24129"/>
                </a:lnTo>
                <a:lnTo>
                  <a:pt x="37904" y="21335"/>
                </a:lnTo>
                <a:lnTo>
                  <a:pt x="33249" y="20065"/>
                </a:lnTo>
                <a:close/>
              </a:path>
              <a:path w="368935" h="367664">
                <a:moveTo>
                  <a:pt x="368628" y="258317"/>
                </a:moveTo>
                <a:lnTo>
                  <a:pt x="190512" y="258317"/>
                </a:lnTo>
                <a:lnTo>
                  <a:pt x="196253" y="260222"/>
                </a:lnTo>
                <a:lnTo>
                  <a:pt x="201002" y="264159"/>
                </a:lnTo>
                <a:lnTo>
                  <a:pt x="245197" y="301212"/>
                </a:lnTo>
                <a:lnTo>
                  <a:pt x="291249" y="332739"/>
                </a:lnTo>
                <a:lnTo>
                  <a:pt x="299072" y="335788"/>
                </a:lnTo>
                <a:lnTo>
                  <a:pt x="310375" y="335788"/>
                </a:lnTo>
                <a:lnTo>
                  <a:pt x="343795" y="300640"/>
                </a:lnTo>
                <a:lnTo>
                  <a:pt x="368344" y="263985"/>
                </a:lnTo>
                <a:lnTo>
                  <a:pt x="368628" y="258317"/>
                </a:lnTo>
                <a:close/>
              </a:path>
              <a:path w="368935" h="367664">
                <a:moveTo>
                  <a:pt x="261391" y="0"/>
                </a:moveTo>
                <a:lnTo>
                  <a:pt x="250532" y="0"/>
                </a:lnTo>
                <a:lnTo>
                  <a:pt x="243890" y="2666"/>
                </a:lnTo>
                <a:lnTo>
                  <a:pt x="204922" y="44291"/>
                </a:lnTo>
                <a:lnTo>
                  <a:pt x="174434" y="82550"/>
                </a:lnTo>
                <a:lnTo>
                  <a:pt x="169405" y="89534"/>
                </a:lnTo>
                <a:lnTo>
                  <a:pt x="161683" y="93217"/>
                </a:lnTo>
                <a:lnTo>
                  <a:pt x="294109" y="93217"/>
                </a:lnTo>
                <a:lnTo>
                  <a:pt x="304024" y="82506"/>
                </a:lnTo>
                <a:lnTo>
                  <a:pt x="318414" y="66166"/>
                </a:lnTo>
                <a:lnTo>
                  <a:pt x="323160" y="57005"/>
                </a:lnTo>
                <a:lnTo>
                  <a:pt x="323838" y="46974"/>
                </a:lnTo>
                <a:lnTo>
                  <a:pt x="320623" y="37395"/>
                </a:lnTo>
                <a:lnTo>
                  <a:pt x="280987" y="9356"/>
                </a:lnTo>
                <a:lnTo>
                  <a:pt x="265582" y="1015"/>
                </a:lnTo>
                <a:lnTo>
                  <a:pt x="26139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62975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257" y="0"/>
                </a:moveTo>
                <a:lnTo>
                  <a:pt x="256555" y="2115"/>
                </a:lnTo>
                <a:lnTo>
                  <a:pt x="227041" y="3270"/>
                </a:lnTo>
                <a:lnTo>
                  <a:pt x="192907" y="3806"/>
                </a:lnTo>
                <a:lnTo>
                  <a:pt x="77495" y="3869"/>
                </a:lnTo>
                <a:lnTo>
                  <a:pt x="55496" y="4095"/>
                </a:lnTo>
                <a:lnTo>
                  <a:pt x="15044" y="7080"/>
                </a:lnTo>
                <a:lnTo>
                  <a:pt x="151" y="50831"/>
                </a:lnTo>
                <a:lnTo>
                  <a:pt x="0" y="63765"/>
                </a:lnTo>
                <a:lnTo>
                  <a:pt x="1019" y="75818"/>
                </a:lnTo>
                <a:lnTo>
                  <a:pt x="3404" y="83956"/>
                </a:lnTo>
                <a:lnTo>
                  <a:pt x="7734" y="90344"/>
                </a:lnTo>
                <a:lnTo>
                  <a:pt x="13460" y="94517"/>
                </a:lnTo>
                <a:lnTo>
                  <a:pt x="20031" y="96012"/>
                </a:lnTo>
                <a:lnTo>
                  <a:pt x="104473" y="96012"/>
                </a:lnTo>
                <a:lnTo>
                  <a:pt x="155646" y="95765"/>
                </a:lnTo>
                <a:lnTo>
                  <a:pt x="206246" y="94710"/>
                </a:lnTo>
                <a:lnTo>
                  <a:pt x="251943" y="92368"/>
                </a:lnTo>
                <a:lnTo>
                  <a:pt x="303479" y="72276"/>
                </a:lnTo>
                <a:lnTo>
                  <a:pt x="306344" y="42179"/>
                </a:lnTo>
                <a:lnTo>
                  <a:pt x="298453" y="13059"/>
                </a:lnTo>
                <a:lnTo>
                  <a:pt x="28125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345682" y="420623"/>
            <a:ext cx="368300" cy="376555"/>
          </a:xfrm>
          <a:custGeom>
            <a:avLst/>
            <a:gdLst/>
            <a:ahLst/>
            <a:cxnLst/>
            <a:rect l="l" t="t" r="r" b="b"/>
            <a:pathLst>
              <a:path w="368300" h="376555">
                <a:moveTo>
                  <a:pt x="314715" y="0"/>
                </a:moveTo>
                <a:lnTo>
                  <a:pt x="309254" y="0"/>
                </a:lnTo>
                <a:lnTo>
                  <a:pt x="301507" y="0"/>
                </a:lnTo>
                <a:lnTo>
                  <a:pt x="293633" y="3175"/>
                </a:lnTo>
                <a:lnTo>
                  <a:pt x="180865" y="115586"/>
                </a:lnTo>
                <a:lnTo>
                  <a:pt x="139995" y="156829"/>
                </a:lnTo>
                <a:lnTo>
                  <a:pt x="99923" y="198042"/>
                </a:lnTo>
                <a:lnTo>
                  <a:pt x="62708" y="237491"/>
                </a:lnTo>
                <a:lnTo>
                  <a:pt x="30410" y="273444"/>
                </a:lnTo>
                <a:lnTo>
                  <a:pt x="5089" y="304164"/>
                </a:lnTo>
                <a:lnTo>
                  <a:pt x="0" y="327404"/>
                </a:lnTo>
                <a:lnTo>
                  <a:pt x="12662" y="350916"/>
                </a:lnTo>
                <a:lnTo>
                  <a:pt x="35825" y="369119"/>
                </a:lnTo>
                <a:lnTo>
                  <a:pt x="62239" y="376427"/>
                </a:lnTo>
                <a:lnTo>
                  <a:pt x="69004" y="375814"/>
                </a:lnTo>
                <a:lnTo>
                  <a:pt x="75305" y="373903"/>
                </a:lnTo>
                <a:lnTo>
                  <a:pt x="81010" y="370587"/>
                </a:lnTo>
                <a:lnTo>
                  <a:pt x="85988" y="365760"/>
                </a:lnTo>
                <a:lnTo>
                  <a:pt x="110126" y="338351"/>
                </a:lnTo>
                <a:lnTo>
                  <a:pt x="142765" y="303914"/>
                </a:lnTo>
                <a:lnTo>
                  <a:pt x="181107" y="264841"/>
                </a:lnTo>
                <a:lnTo>
                  <a:pt x="302373" y="143696"/>
                </a:lnTo>
                <a:lnTo>
                  <a:pt x="335547" y="109974"/>
                </a:lnTo>
                <a:lnTo>
                  <a:pt x="360435" y="83565"/>
                </a:lnTo>
                <a:lnTo>
                  <a:pt x="365474" y="75630"/>
                </a:lnTo>
                <a:lnTo>
                  <a:pt x="367786" y="66754"/>
                </a:lnTo>
                <a:lnTo>
                  <a:pt x="367311" y="57616"/>
                </a:lnTo>
                <a:lnTo>
                  <a:pt x="345894" y="24082"/>
                </a:lnTo>
                <a:lnTo>
                  <a:pt x="320049" y="1524"/>
                </a:lnTo>
                <a:lnTo>
                  <a:pt x="31471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9" name="object 129"/>
          <p:cNvGrpSpPr/>
          <p:nvPr/>
        </p:nvGrpSpPr>
        <p:grpSpPr>
          <a:xfrm>
            <a:off x="347414" y="4354067"/>
            <a:ext cx="367665" cy="394970"/>
            <a:chOff x="347414" y="4354067"/>
            <a:chExt cx="367665" cy="394970"/>
          </a:xfrm>
        </p:grpSpPr>
        <p:sp>
          <p:nvSpPr>
            <p:cNvPr id="130" name="object 130"/>
            <p:cNvSpPr/>
            <p:nvPr/>
          </p:nvSpPr>
          <p:spPr>
            <a:xfrm>
              <a:off x="347414" y="4372355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5" h="376554">
                  <a:moveTo>
                    <a:pt x="314243" y="0"/>
                  </a:moveTo>
                  <a:lnTo>
                    <a:pt x="308794" y="0"/>
                  </a:lnTo>
                  <a:lnTo>
                    <a:pt x="301060" y="0"/>
                  </a:lnTo>
                  <a:lnTo>
                    <a:pt x="293351" y="3098"/>
                  </a:lnTo>
                  <a:lnTo>
                    <a:pt x="180851" y="115638"/>
                  </a:lnTo>
                  <a:lnTo>
                    <a:pt x="139976" y="156902"/>
                  </a:lnTo>
                  <a:lnTo>
                    <a:pt x="99891" y="198113"/>
                  </a:lnTo>
                  <a:lnTo>
                    <a:pt x="62663" y="237538"/>
                  </a:lnTo>
                  <a:lnTo>
                    <a:pt x="30360" y="273441"/>
                  </a:lnTo>
                  <a:lnTo>
                    <a:pt x="5048" y="304088"/>
                  </a:lnTo>
                  <a:lnTo>
                    <a:pt x="0" y="327329"/>
                  </a:lnTo>
                  <a:lnTo>
                    <a:pt x="12673" y="350869"/>
                  </a:lnTo>
                  <a:lnTo>
                    <a:pt x="35850" y="369104"/>
                  </a:lnTo>
                  <a:lnTo>
                    <a:pt x="62313" y="376428"/>
                  </a:lnTo>
                  <a:lnTo>
                    <a:pt x="69071" y="375811"/>
                  </a:lnTo>
                  <a:lnTo>
                    <a:pt x="75405" y="373886"/>
                  </a:lnTo>
                  <a:lnTo>
                    <a:pt x="81174" y="370539"/>
                  </a:lnTo>
                  <a:lnTo>
                    <a:pt x="86239" y="365658"/>
                  </a:lnTo>
                  <a:lnTo>
                    <a:pt x="110282" y="338347"/>
                  </a:lnTo>
                  <a:lnTo>
                    <a:pt x="142854" y="303977"/>
                  </a:lnTo>
                  <a:lnTo>
                    <a:pt x="181149" y="264939"/>
                  </a:lnTo>
                  <a:lnTo>
                    <a:pt x="302275" y="143739"/>
                  </a:lnTo>
                  <a:lnTo>
                    <a:pt x="335369" y="109949"/>
                  </a:lnTo>
                  <a:lnTo>
                    <a:pt x="360140" y="83451"/>
                  </a:lnTo>
                  <a:lnTo>
                    <a:pt x="365251" y="75534"/>
                  </a:lnTo>
                  <a:lnTo>
                    <a:pt x="367638" y="66711"/>
                  </a:lnTo>
                  <a:lnTo>
                    <a:pt x="367175" y="57628"/>
                  </a:lnTo>
                  <a:lnTo>
                    <a:pt x="345791" y="23952"/>
                  </a:lnTo>
                  <a:lnTo>
                    <a:pt x="319716" y="1549"/>
                  </a:lnTo>
                  <a:lnTo>
                    <a:pt x="314243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76926" y="4354067"/>
              <a:ext cx="85572" cy="94487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96405" y="4654321"/>
              <a:ext cx="85484" cy="94462"/>
            </a:xfrm>
            <a:prstGeom prst="rect">
              <a:avLst/>
            </a:prstGeom>
          </p:spPr>
        </p:pic>
      </p:grpSp>
      <p:grpSp>
        <p:nvGrpSpPr>
          <p:cNvPr id="133" name="object 133"/>
          <p:cNvGrpSpPr/>
          <p:nvPr/>
        </p:nvGrpSpPr>
        <p:grpSpPr>
          <a:xfrm>
            <a:off x="326279" y="4937759"/>
            <a:ext cx="407670" cy="205740"/>
            <a:chOff x="326279" y="4937759"/>
            <a:chExt cx="407670" cy="205740"/>
          </a:xfrm>
        </p:grpSpPr>
        <p:sp>
          <p:nvSpPr>
            <p:cNvPr id="134" name="object 134"/>
            <p:cNvSpPr/>
            <p:nvPr/>
          </p:nvSpPr>
          <p:spPr>
            <a:xfrm>
              <a:off x="326279" y="5047518"/>
              <a:ext cx="407670" cy="96520"/>
            </a:xfrm>
            <a:custGeom>
              <a:avLst/>
              <a:gdLst/>
              <a:ahLst/>
              <a:cxnLst/>
              <a:rect l="l" t="t" r="r" b="b"/>
              <a:pathLst>
                <a:path w="407670" h="96520">
                  <a:moveTo>
                    <a:pt x="374202" y="0"/>
                  </a:moveTo>
                  <a:lnTo>
                    <a:pt x="341365" y="2106"/>
                  </a:lnTo>
                  <a:lnTo>
                    <a:pt x="302110" y="3239"/>
                  </a:lnTo>
                  <a:lnTo>
                    <a:pt x="256702" y="3751"/>
                  </a:lnTo>
                  <a:lnTo>
                    <a:pt x="103105" y="3867"/>
                  </a:lnTo>
                  <a:lnTo>
                    <a:pt x="73789" y="4095"/>
                  </a:lnTo>
                  <a:lnTo>
                    <a:pt x="27974" y="5356"/>
                  </a:lnTo>
                  <a:lnTo>
                    <a:pt x="1783" y="37539"/>
                  </a:lnTo>
                  <a:lnTo>
                    <a:pt x="0" y="63762"/>
                  </a:lnTo>
                  <a:lnTo>
                    <a:pt x="1406" y="75793"/>
                  </a:lnTo>
                  <a:lnTo>
                    <a:pt x="4716" y="83959"/>
                  </a:lnTo>
                  <a:lnTo>
                    <a:pt x="10497" y="90330"/>
                  </a:lnTo>
                  <a:lnTo>
                    <a:pt x="18095" y="94472"/>
                  </a:lnTo>
                  <a:lnTo>
                    <a:pt x="26857" y="95950"/>
                  </a:lnTo>
                  <a:lnTo>
                    <a:pt x="193233" y="95835"/>
                  </a:lnTo>
                  <a:lnTo>
                    <a:pt x="247782" y="95236"/>
                  </a:lnTo>
                  <a:lnTo>
                    <a:pt x="299649" y="93934"/>
                  </a:lnTo>
                  <a:lnTo>
                    <a:pt x="345887" y="91685"/>
                  </a:lnTo>
                  <a:lnTo>
                    <a:pt x="403625" y="72284"/>
                  </a:lnTo>
                  <a:lnTo>
                    <a:pt x="407465" y="42193"/>
                  </a:lnTo>
                  <a:lnTo>
                    <a:pt x="397009" y="13064"/>
                  </a:lnTo>
                  <a:lnTo>
                    <a:pt x="374202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93189" y="4937759"/>
              <a:ext cx="74395" cy="82265"/>
            </a:xfrm>
            <a:prstGeom prst="rect">
              <a:avLst/>
            </a:prstGeom>
          </p:spPr>
        </p:pic>
      </p:grpSp>
      <p:sp>
        <p:nvSpPr>
          <p:cNvPr id="136" name="object 136"/>
          <p:cNvSpPr/>
          <p:nvPr/>
        </p:nvSpPr>
        <p:spPr>
          <a:xfrm>
            <a:off x="835660" y="4657369"/>
            <a:ext cx="424180" cy="436245"/>
          </a:xfrm>
          <a:custGeom>
            <a:avLst/>
            <a:gdLst/>
            <a:ahLst/>
            <a:cxnLst/>
            <a:rect l="l" t="t" r="r" b="b"/>
            <a:pathLst>
              <a:path w="424180" h="436245">
                <a:moveTo>
                  <a:pt x="217662" y="67"/>
                </a:moveTo>
                <a:lnTo>
                  <a:pt x="167525" y="3380"/>
                </a:lnTo>
                <a:lnTo>
                  <a:pt x="139661" y="32461"/>
                </a:lnTo>
                <a:lnTo>
                  <a:pt x="144679" y="68950"/>
                </a:lnTo>
                <a:lnTo>
                  <a:pt x="152126" y="109512"/>
                </a:lnTo>
                <a:lnTo>
                  <a:pt x="158021" y="145453"/>
                </a:lnTo>
                <a:lnTo>
                  <a:pt x="158381" y="168084"/>
                </a:lnTo>
                <a:lnTo>
                  <a:pt x="133780" y="175611"/>
                </a:lnTo>
                <a:lnTo>
                  <a:pt x="30308" y="185377"/>
                </a:lnTo>
                <a:lnTo>
                  <a:pt x="2920" y="193840"/>
                </a:lnTo>
                <a:lnTo>
                  <a:pt x="0" y="207965"/>
                </a:lnTo>
                <a:lnTo>
                  <a:pt x="2119" y="227098"/>
                </a:lnTo>
                <a:lnTo>
                  <a:pt x="7598" y="248150"/>
                </a:lnTo>
                <a:lnTo>
                  <a:pt x="30844" y="282915"/>
                </a:lnTo>
                <a:lnTo>
                  <a:pt x="38341" y="284048"/>
                </a:lnTo>
                <a:lnTo>
                  <a:pt x="41732" y="283895"/>
                </a:lnTo>
                <a:lnTo>
                  <a:pt x="70050" y="279065"/>
                </a:lnTo>
                <a:lnTo>
                  <a:pt x="95502" y="275940"/>
                </a:lnTo>
                <a:lnTo>
                  <a:pt x="119455" y="273904"/>
                </a:lnTo>
                <a:lnTo>
                  <a:pt x="143001" y="272681"/>
                </a:lnTo>
                <a:lnTo>
                  <a:pt x="153039" y="274805"/>
                </a:lnTo>
                <a:lnTo>
                  <a:pt x="161199" y="280563"/>
                </a:lnTo>
                <a:lnTo>
                  <a:pt x="166585" y="289039"/>
                </a:lnTo>
                <a:lnTo>
                  <a:pt x="168300" y="299313"/>
                </a:lnTo>
                <a:lnTo>
                  <a:pt x="166927" y="328184"/>
                </a:lnTo>
                <a:lnTo>
                  <a:pt x="165938" y="357395"/>
                </a:lnTo>
                <a:lnTo>
                  <a:pt x="169138" y="413621"/>
                </a:lnTo>
                <a:lnTo>
                  <a:pt x="223565" y="435767"/>
                </a:lnTo>
                <a:lnTo>
                  <a:pt x="248116" y="435690"/>
                </a:lnTo>
                <a:lnTo>
                  <a:pt x="283765" y="420386"/>
                </a:lnTo>
                <a:lnTo>
                  <a:pt x="286999" y="383859"/>
                </a:lnTo>
                <a:lnTo>
                  <a:pt x="286308" y="353140"/>
                </a:lnTo>
                <a:lnTo>
                  <a:pt x="284170" y="321804"/>
                </a:lnTo>
                <a:lnTo>
                  <a:pt x="280784" y="292392"/>
                </a:lnTo>
                <a:lnTo>
                  <a:pt x="281531" y="281249"/>
                </a:lnTo>
                <a:lnTo>
                  <a:pt x="286626" y="271953"/>
                </a:lnTo>
                <a:lnTo>
                  <a:pt x="295064" y="265583"/>
                </a:lnTo>
                <a:lnTo>
                  <a:pt x="305841" y="263220"/>
                </a:lnTo>
                <a:lnTo>
                  <a:pt x="330803" y="265258"/>
                </a:lnTo>
                <a:lnTo>
                  <a:pt x="376157" y="269460"/>
                </a:lnTo>
                <a:lnTo>
                  <a:pt x="398919" y="270789"/>
                </a:lnTo>
                <a:lnTo>
                  <a:pt x="408921" y="268699"/>
                </a:lnTo>
                <a:lnTo>
                  <a:pt x="417053" y="263024"/>
                </a:lnTo>
                <a:lnTo>
                  <a:pt x="422420" y="254657"/>
                </a:lnTo>
                <a:lnTo>
                  <a:pt x="424129" y="244487"/>
                </a:lnTo>
                <a:lnTo>
                  <a:pt x="423452" y="231572"/>
                </a:lnTo>
                <a:lnTo>
                  <a:pt x="418071" y="193001"/>
                </a:lnTo>
                <a:lnTo>
                  <a:pt x="374991" y="169225"/>
                </a:lnTo>
                <a:lnTo>
                  <a:pt x="332509" y="166038"/>
                </a:lnTo>
                <a:lnTo>
                  <a:pt x="306527" y="165544"/>
                </a:lnTo>
                <a:lnTo>
                  <a:pt x="295490" y="165887"/>
                </a:lnTo>
                <a:lnTo>
                  <a:pt x="285852" y="163971"/>
                </a:lnTo>
                <a:lnTo>
                  <a:pt x="277867" y="158700"/>
                </a:lnTo>
                <a:lnTo>
                  <a:pt x="272328" y="150794"/>
                </a:lnTo>
                <a:lnTo>
                  <a:pt x="270027" y="140970"/>
                </a:lnTo>
                <a:lnTo>
                  <a:pt x="268791" y="114145"/>
                </a:lnTo>
                <a:lnTo>
                  <a:pt x="266877" y="84418"/>
                </a:lnTo>
                <a:lnTo>
                  <a:pt x="262051" y="24142"/>
                </a:lnTo>
                <a:lnTo>
                  <a:pt x="238074" y="901"/>
                </a:lnTo>
                <a:lnTo>
                  <a:pt x="217662" y="6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62382" y="3951757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30" h="365760">
                <a:moveTo>
                  <a:pt x="297673" y="0"/>
                </a:moveTo>
                <a:lnTo>
                  <a:pt x="293558" y="0"/>
                </a:lnTo>
                <a:lnTo>
                  <a:pt x="286852" y="0"/>
                </a:lnTo>
                <a:lnTo>
                  <a:pt x="280236" y="2692"/>
                </a:lnTo>
                <a:lnTo>
                  <a:pt x="241348" y="44151"/>
                </a:lnTo>
                <a:lnTo>
                  <a:pt x="210729" y="81953"/>
                </a:lnTo>
                <a:lnTo>
                  <a:pt x="205839" y="89001"/>
                </a:lnTo>
                <a:lnTo>
                  <a:pt x="197978" y="92798"/>
                </a:lnTo>
                <a:lnTo>
                  <a:pt x="184960" y="92798"/>
                </a:lnTo>
                <a:lnTo>
                  <a:pt x="179830" y="91249"/>
                </a:lnTo>
                <a:lnTo>
                  <a:pt x="153666" y="72829"/>
                </a:lnTo>
                <a:lnTo>
                  <a:pt x="129255" y="56459"/>
                </a:lnTo>
                <a:lnTo>
                  <a:pt x="103858" y="39881"/>
                </a:lnTo>
                <a:lnTo>
                  <a:pt x="74978" y="21323"/>
                </a:lnTo>
                <a:lnTo>
                  <a:pt x="70279" y="20027"/>
                </a:lnTo>
                <a:lnTo>
                  <a:pt x="58557" y="20027"/>
                </a:lnTo>
                <a:lnTo>
                  <a:pt x="19906" y="61971"/>
                </a:lnTo>
                <a:lnTo>
                  <a:pt x="1077" y="96291"/>
                </a:lnTo>
                <a:lnTo>
                  <a:pt x="0" y="104403"/>
                </a:lnTo>
                <a:lnTo>
                  <a:pt x="1563" y="112233"/>
                </a:lnTo>
                <a:lnTo>
                  <a:pt x="5503" y="119190"/>
                </a:lnTo>
                <a:lnTo>
                  <a:pt x="11555" y="124688"/>
                </a:lnTo>
                <a:lnTo>
                  <a:pt x="43032" y="142787"/>
                </a:lnTo>
                <a:lnTo>
                  <a:pt x="79215" y="161410"/>
                </a:lnTo>
                <a:lnTo>
                  <a:pt x="110944" y="178481"/>
                </a:lnTo>
                <a:lnTo>
                  <a:pt x="129055" y="191922"/>
                </a:lnTo>
                <a:lnTo>
                  <a:pt x="119914" y="215704"/>
                </a:lnTo>
                <a:lnTo>
                  <a:pt x="92488" y="258713"/>
                </a:lnTo>
                <a:lnTo>
                  <a:pt x="64800" y="302648"/>
                </a:lnTo>
                <a:lnTo>
                  <a:pt x="54874" y="329209"/>
                </a:lnTo>
                <a:lnTo>
                  <a:pt x="64072" y="340043"/>
                </a:lnTo>
                <a:lnTo>
                  <a:pt x="80250" y="349891"/>
                </a:lnTo>
                <a:lnTo>
                  <a:pt x="99946" y="358291"/>
                </a:lnTo>
                <a:lnTo>
                  <a:pt x="122006" y="365429"/>
                </a:lnTo>
                <a:lnTo>
                  <a:pt x="124331" y="365734"/>
                </a:lnTo>
                <a:lnTo>
                  <a:pt x="126617" y="365734"/>
                </a:lnTo>
                <a:lnTo>
                  <a:pt x="162161" y="327987"/>
                </a:lnTo>
                <a:lnTo>
                  <a:pt x="175110" y="306162"/>
                </a:lnTo>
                <a:lnTo>
                  <a:pt x="188009" y="286151"/>
                </a:lnTo>
                <a:lnTo>
                  <a:pt x="205496" y="260946"/>
                </a:lnTo>
                <a:lnTo>
                  <a:pt x="213294" y="257251"/>
                </a:lnTo>
                <a:lnTo>
                  <a:pt x="226807" y="257251"/>
                </a:lnTo>
                <a:lnTo>
                  <a:pt x="232496" y="259130"/>
                </a:lnTo>
                <a:lnTo>
                  <a:pt x="281379" y="299916"/>
                </a:lnTo>
                <a:lnTo>
                  <a:pt x="304132" y="317004"/>
                </a:lnTo>
                <a:lnTo>
                  <a:pt x="327429" y="331406"/>
                </a:lnTo>
                <a:lnTo>
                  <a:pt x="331112" y="333387"/>
                </a:lnTo>
                <a:lnTo>
                  <a:pt x="335176" y="334340"/>
                </a:lnTo>
                <a:lnTo>
                  <a:pt x="346479" y="334340"/>
                </a:lnTo>
                <a:lnTo>
                  <a:pt x="379753" y="299370"/>
                </a:lnTo>
                <a:lnTo>
                  <a:pt x="404248" y="262947"/>
                </a:lnTo>
                <a:lnTo>
                  <a:pt x="404677" y="254068"/>
                </a:lnTo>
                <a:lnTo>
                  <a:pt x="402010" y="245548"/>
                </a:lnTo>
                <a:lnTo>
                  <a:pt x="350919" y="203055"/>
                </a:lnTo>
                <a:lnTo>
                  <a:pt x="300086" y="170967"/>
                </a:lnTo>
                <a:lnTo>
                  <a:pt x="291646" y="163199"/>
                </a:lnTo>
                <a:lnTo>
                  <a:pt x="287606" y="152966"/>
                </a:lnTo>
                <a:lnTo>
                  <a:pt x="288222" y="141954"/>
                </a:lnTo>
                <a:lnTo>
                  <a:pt x="293749" y="131851"/>
                </a:lnTo>
                <a:lnTo>
                  <a:pt x="339994" y="82227"/>
                </a:lnTo>
                <a:lnTo>
                  <a:pt x="354226" y="65976"/>
                </a:lnTo>
                <a:lnTo>
                  <a:pt x="359068" y="56675"/>
                </a:lnTo>
                <a:lnTo>
                  <a:pt x="359814" y="46604"/>
                </a:lnTo>
                <a:lnTo>
                  <a:pt x="356655" y="37049"/>
                </a:lnTo>
                <a:lnTo>
                  <a:pt x="349781" y="29298"/>
                </a:lnTo>
                <a:lnTo>
                  <a:pt x="339143" y="22106"/>
                </a:lnTo>
                <a:lnTo>
                  <a:pt x="328307" y="15587"/>
                </a:lnTo>
                <a:lnTo>
                  <a:pt x="301813" y="1028"/>
                </a:lnTo>
                <a:lnTo>
                  <a:pt x="29767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0" y="3974591"/>
            <a:ext cx="410209" cy="467995"/>
          </a:xfrm>
          <a:custGeom>
            <a:avLst/>
            <a:gdLst/>
            <a:ahLst/>
            <a:cxnLst/>
            <a:rect l="l" t="t" r="r" b="b"/>
            <a:pathLst>
              <a:path w="410209" h="467995">
                <a:moveTo>
                  <a:pt x="0" y="154724"/>
                </a:moveTo>
                <a:lnTo>
                  <a:pt x="0" y="313257"/>
                </a:lnTo>
                <a:lnTo>
                  <a:pt x="2230" y="321403"/>
                </a:lnTo>
                <a:lnTo>
                  <a:pt x="16503" y="374736"/>
                </a:lnTo>
                <a:lnTo>
                  <a:pt x="30042" y="421237"/>
                </a:lnTo>
                <a:lnTo>
                  <a:pt x="48485" y="459227"/>
                </a:lnTo>
                <a:lnTo>
                  <a:pt x="89253" y="467842"/>
                </a:lnTo>
                <a:lnTo>
                  <a:pt x="105678" y="466752"/>
                </a:lnTo>
                <a:lnTo>
                  <a:pt x="141097" y="449287"/>
                </a:lnTo>
                <a:lnTo>
                  <a:pt x="157980" y="408715"/>
                </a:lnTo>
                <a:lnTo>
                  <a:pt x="168360" y="367703"/>
                </a:lnTo>
                <a:lnTo>
                  <a:pt x="81071" y="367703"/>
                </a:lnTo>
                <a:lnTo>
                  <a:pt x="77012" y="365417"/>
                </a:lnTo>
                <a:lnTo>
                  <a:pt x="75586" y="360756"/>
                </a:lnTo>
                <a:lnTo>
                  <a:pt x="58909" y="304152"/>
                </a:lnTo>
                <a:lnTo>
                  <a:pt x="45271" y="258522"/>
                </a:lnTo>
                <a:lnTo>
                  <a:pt x="30134" y="215171"/>
                </a:lnTo>
                <a:lnTo>
                  <a:pt x="8959" y="165404"/>
                </a:lnTo>
                <a:lnTo>
                  <a:pt x="4418" y="158475"/>
                </a:lnTo>
                <a:lnTo>
                  <a:pt x="0" y="154724"/>
                </a:lnTo>
                <a:close/>
              </a:path>
              <a:path w="410209" h="467995">
                <a:moveTo>
                  <a:pt x="291299" y="0"/>
                </a:moveTo>
                <a:lnTo>
                  <a:pt x="246643" y="440"/>
                </a:lnTo>
                <a:lnTo>
                  <a:pt x="204012" y="1925"/>
                </a:lnTo>
                <a:lnTo>
                  <a:pt x="148005" y="9004"/>
                </a:lnTo>
                <a:lnTo>
                  <a:pt x="129002" y="60346"/>
                </a:lnTo>
                <a:lnTo>
                  <a:pt x="121900" y="110133"/>
                </a:lnTo>
                <a:lnTo>
                  <a:pt x="115566" y="169672"/>
                </a:lnTo>
                <a:lnTo>
                  <a:pt x="109375" y="234219"/>
                </a:lnTo>
                <a:lnTo>
                  <a:pt x="102703" y="299029"/>
                </a:lnTo>
                <a:lnTo>
                  <a:pt x="94856" y="359793"/>
                </a:lnTo>
                <a:lnTo>
                  <a:pt x="94056" y="364896"/>
                </a:lnTo>
                <a:lnTo>
                  <a:pt x="89594" y="367703"/>
                </a:lnTo>
                <a:lnTo>
                  <a:pt x="168360" y="367703"/>
                </a:lnTo>
                <a:lnTo>
                  <a:pt x="170362" y="359793"/>
                </a:lnTo>
                <a:lnTo>
                  <a:pt x="179495" y="305322"/>
                </a:lnTo>
                <a:lnTo>
                  <a:pt x="186629" y="248100"/>
                </a:lnTo>
                <a:lnTo>
                  <a:pt x="193017" y="190924"/>
                </a:lnTo>
                <a:lnTo>
                  <a:pt x="199910" y="136595"/>
                </a:lnTo>
                <a:lnTo>
                  <a:pt x="208559" y="87909"/>
                </a:lnTo>
                <a:lnTo>
                  <a:pt x="238163" y="63639"/>
                </a:lnTo>
                <a:lnTo>
                  <a:pt x="308343" y="61696"/>
                </a:lnTo>
                <a:lnTo>
                  <a:pt x="404148" y="61696"/>
                </a:lnTo>
                <a:lnTo>
                  <a:pt x="402899" y="56943"/>
                </a:lnTo>
                <a:lnTo>
                  <a:pt x="385066" y="18256"/>
                </a:lnTo>
                <a:lnTo>
                  <a:pt x="348170" y="736"/>
                </a:lnTo>
                <a:lnTo>
                  <a:pt x="321864" y="196"/>
                </a:lnTo>
                <a:lnTo>
                  <a:pt x="291299" y="0"/>
                </a:lnTo>
                <a:close/>
              </a:path>
              <a:path w="410209" h="467995">
                <a:moveTo>
                  <a:pt x="404148" y="61696"/>
                </a:moveTo>
                <a:lnTo>
                  <a:pt x="308343" y="61696"/>
                </a:lnTo>
                <a:lnTo>
                  <a:pt x="318523" y="67482"/>
                </a:lnTo>
                <a:lnTo>
                  <a:pt x="326085" y="76703"/>
                </a:lnTo>
                <a:lnTo>
                  <a:pt x="331417" y="87726"/>
                </a:lnTo>
                <a:lnTo>
                  <a:pt x="334911" y="98920"/>
                </a:lnTo>
                <a:lnTo>
                  <a:pt x="338069" y="105975"/>
                </a:lnTo>
                <a:lnTo>
                  <a:pt x="343217" y="111391"/>
                </a:lnTo>
                <a:lnTo>
                  <a:pt x="349842" y="114865"/>
                </a:lnTo>
                <a:lnTo>
                  <a:pt x="357428" y="116090"/>
                </a:lnTo>
                <a:lnTo>
                  <a:pt x="357835" y="116090"/>
                </a:lnTo>
                <a:lnTo>
                  <a:pt x="358267" y="116052"/>
                </a:lnTo>
                <a:lnTo>
                  <a:pt x="358673" y="116052"/>
                </a:lnTo>
                <a:lnTo>
                  <a:pt x="397228" y="112050"/>
                </a:lnTo>
                <a:lnTo>
                  <a:pt x="409803" y="89001"/>
                </a:lnTo>
                <a:lnTo>
                  <a:pt x="406974" y="72458"/>
                </a:lnTo>
                <a:lnTo>
                  <a:pt x="404148" y="61696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47203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14" y="0"/>
                </a:moveTo>
                <a:lnTo>
                  <a:pt x="341498" y="1968"/>
                </a:lnTo>
                <a:lnTo>
                  <a:pt x="304242" y="3048"/>
                </a:lnTo>
                <a:lnTo>
                  <a:pt x="261147" y="3556"/>
                </a:lnTo>
                <a:lnTo>
                  <a:pt x="100598" y="3615"/>
                </a:lnTo>
                <a:lnTo>
                  <a:pt x="72254" y="3841"/>
                </a:lnTo>
                <a:lnTo>
                  <a:pt x="27928" y="5080"/>
                </a:lnTo>
                <a:lnTo>
                  <a:pt x="1714" y="36847"/>
                </a:lnTo>
                <a:lnTo>
                  <a:pt x="0" y="62791"/>
                </a:lnTo>
                <a:lnTo>
                  <a:pt x="1423" y="74549"/>
                </a:lnTo>
                <a:lnTo>
                  <a:pt x="147054" y="94488"/>
                </a:lnTo>
                <a:lnTo>
                  <a:pt x="199647" y="94328"/>
                </a:lnTo>
                <a:lnTo>
                  <a:pt x="252125" y="93699"/>
                </a:lnTo>
                <a:lnTo>
                  <a:pt x="301826" y="92375"/>
                </a:lnTo>
                <a:lnTo>
                  <a:pt x="346087" y="90131"/>
                </a:lnTo>
                <a:lnTo>
                  <a:pt x="402250" y="71044"/>
                </a:lnTo>
                <a:lnTo>
                  <a:pt x="406112" y="41465"/>
                </a:lnTo>
                <a:lnTo>
                  <a:pt x="395758" y="12838"/>
                </a:lnTo>
                <a:lnTo>
                  <a:pt x="37311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0" name="object 140"/>
          <p:cNvGrpSpPr/>
          <p:nvPr/>
        </p:nvGrpSpPr>
        <p:grpSpPr>
          <a:xfrm>
            <a:off x="0" y="986027"/>
            <a:ext cx="8726170" cy="2839720"/>
            <a:chOff x="0" y="986027"/>
            <a:chExt cx="8726170" cy="2839720"/>
          </a:xfrm>
        </p:grpSpPr>
        <p:sp>
          <p:nvSpPr>
            <p:cNvPr id="141" name="object 141"/>
            <p:cNvSpPr/>
            <p:nvPr/>
          </p:nvSpPr>
          <p:spPr>
            <a:xfrm>
              <a:off x="1325969" y="3730751"/>
              <a:ext cx="406400" cy="94615"/>
            </a:xfrm>
            <a:custGeom>
              <a:avLst/>
              <a:gdLst/>
              <a:ahLst/>
              <a:cxnLst/>
              <a:rect l="l" t="t" r="r" b="b"/>
              <a:pathLst>
                <a:path w="406400" h="94614">
                  <a:moveTo>
                    <a:pt x="373163" y="0"/>
                  </a:moveTo>
                  <a:lnTo>
                    <a:pt x="341524" y="1968"/>
                  </a:lnTo>
                  <a:lnTo>
                    <a:pt x="304297" y="3048"/>
                  </a:lnTo>
                  <a:lnTo>
                    <a:pt x="261213" y="3556"/>
                  </a:lnTo>
                  <a:lnTo>
                    <a:pt x="100665" y="3615"/>
                  </a:lnTo>
                  <a:lnTo>
                    <a:pt x="72300" y="3841"/>
                  </a:lnTo>
                  <a:lnTo>
                    <a:pt x="27977" y="5080"/>
                  </a:lnTo>
                  <a:lnTo>
                    <a:pt x="1702" y="36847"/>
                  </a:lnTo>
                  <a:lnTo>
                    <a:pt x="0" y="62791"/>
                  </a:lnTo>
                  <a:lnTo>
                    <a:pt x="1434" y="74549"/>
                  </a:lnTo>
                  <a:lnTo>
                    <a:pt x="147230" y="94488"/>
                  </a:lnTo>
                  <a:lnTo>
                    <a:pt x="199792" y="94328"/>
                  </a:lnTo>
                  <a:lnTo>
                    <a:pt x="252226" y="93699"/>
                  </a:lnTo>
                  <a:lnTo>
                    <a:pt x="301874" y="92375"/>
                  </a:lnTo>
                  <a:lnTo>
                    <a:pt x="346078" y="90131"/>
                  </a:lnTo>
                  <a:lnTo>
                    <a:pt x="402220" y="71044"/>
                  </a:lnTo>
                  <a:lnTo>
                    <a:pt x="406104" y="41465"/>
                  </a:lnTo>
                  <a:lnTo>
                    <a:pt x="395771" y="12838"/>
                  </a:lnTo>
                  <a:lnTo>
                    <a:pt x="373163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0" y="986027"/>
              <a:ext cx="8725630" cy="2788830"/>
            </a:xfrm>
            <a:prstGeom prst="rect">
              <a:avLst/>
            </a:prstGeom>
          </p:spPr>
        </p:pic>
      </p:grpSp>
      <p:sp>
        <p:nvSpPr>
          <p:cNvPr id="143" name="object 143"/>
          <p:cNvSpPr txBox="1">
            <a:spLocks noGrp="1"/>
          </p:cNvSpPr>
          <p:nvPr>
            <p:ph type="title"/>
          </p:nvPr>
        </p:nvSpPr>
        <p:spPr>
          <a:xfrm>
            <a:off x="3180333" y="509396"/>
            <a:ext cx="27832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MOTİVAS</a:t>
            </a:r>
            <a:r>
              <a:rPr spc="45" dirty="0"/>
              <a:t>Y</a:t>
            </a:r>
            <a:r>
              <a:rPr spc="105" dirty="0"/>
              <a:t>ON</a:t>
            </a:r>
          </a:p>
        </p:txBody>
      </p:sp>
      <p:sp>
        <p:nvSpPr>
          <p:cNvPr id="144" name="object 144"/>
          <p:cNvSpPr txBox="1"/>
          <p:nvPr/>
        </p:nvSpPr>
        <p:spPr>
          <a:xfrm>
            <a:off x="3581527" y="4128922"/>
            <a:ext cx="19189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Eğlenme</a:t>
            </a:r>
            <a:r>
              <a:rPr sz="1600" spc="-45" dirty="0">
                <a:solidFill>
                  <a:srgbClr val="351C75"/>
                </a:solidFill>
                <a:latin typeface="Verdana"/>
                <a:cs typeface="Verdana"/>
              </a:rPr>
              <a:t>y</a:t>
            </a:r>
            <a:r>
              <a:rPr sz="1600" spc="30" dirty="0">
                <a:solidFill>
                  <a:srgbClr val="351C75"/>
                </a:solidFill>
                <a:latin typeface="Verdana"/>
                <a:cs typeface="Verdana"/>
              </a:rPr>
              <a:t>i</a:t>
            </a:r>
            <a:r>
              <a:rPr sz="1600" spc="-24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unutma!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6575297" y="4024985"/>
            <a:ext cx="18415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F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i</a:t>
            </a:r>
            <a:r>
              <a:rPr sz="1600" spc="5" dirty="0">
                <a:solidFill>
                  <a:srgbClr val="351C75"/>
                </a:solidFill>
                <a:latin typeface="Verdana"/>
                <a:cs typeface="Verdana"/>
              </a:rPr>
              <a:t>z</a:t>
            </a:r>
            <a:r>
              <a:rPr sz="1600" spc="-10" dirty="0">
                <a:solidFill>
                  <a:srgbClr val="351C75"/>
                </a:solidFill>
                <a:latin typeface="Verdana"/>
                <a:cs typeface="Verdana"/>
              </a:rPr>
              <a:t>i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ksel</a:t>
            </a:r>
            <a:r>
              <a:rPr sz="1600" spc="-25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20" dirty="0">
                <a:solidFill>
                  <a:srgbClr val="351C75"/>
                </a:solidFill>
                <a:latin typeface="Verdana"/>
                <a:cs typeface="Verdana"/>
              </a:rPr>
              <a:t>kt</a:t>
            </a:r>
            <a:r>
              <a:rPr sz="1600" dirty="0">
                <a:solidFill>
                  <a:srgbClr val="351C75"/>
                </a:solidFill>
                <a:latin typeface="Verdana"/>
                <a:cs typeface="Verdana"/>
              </a:rPr>
              <a:t>i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vi</a:t>
            </a:r>
            <a:r>
              <a:rPr sz="1600" spc="-10" dirty="0">
                <a:solidFill>
                  <a:srgbClr val="351C75"/>
                </a:solidFill>
                <a:latin typeface="Verdana"/>
                <a:cs typeface="Verdana"/>
              </a:rPr>
              <a:t>t</a:t>
            </a:r>
            <a:r>
              <a:rPr sz="1600" spc="-20" dirty="0">
                <a:solidFill>
                  <a:srgbClr val="351C75"/>
                </a:solidFill>
                <a:latin typeface="Verdana"/>
                <a:cs typeface="Verdana"/>
              </a:rPr>
              <a:t>e</a:t>
            </a:r>
            <a:r>
              <a:rPr sz="1600" spc="25" dirty="0">
                <a:solidFill>
                  <a:srgbClr val="351C75"/>
                </a:solidFill>
                <a:latin typeface="Verdana"/>
                <a:cs typeface="Verdana"/>
              </a:rPr>
              <a:t>l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eri</a:t>
            </a:r>
            <a:endParaRPr sz="1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5" dirty="0">
                <a:solidFill>
                  <a:srgbClr val="351C75"/>
                </a:solidFill>
                <a:latin typeface="Verdana"/>
                <a:cs typeface="Verdana"/>
              </a:rPr>
              <a:t>i</a:t>
            </a:r>
            <a:r>
              <a:rPr sz="1600" spc="10" dirty="0">
                <a:solidFill>
                  <a:srgbClr val="351C75"/>
                </a:solidFill>
                <a:latin typeface="Verdana"/>
                <a:cs typeface="Verdana"/>
              </a:rPr>
              <a:t>h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mal</a:t>
            </a:r>
            <a:r>
              <a:rPr sz="1600" spc="-25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e</a:t>
            </a:r>
            <a:r>
              <a:rPr sz="1600" spc="-20" dirty="0">
                <a:solidFill>
                  <a:srgbClr val="351C75"/>
                </a:solidFill>
                <a:latin typeface="Verdana"/>
                <a:cs typeface="Verdana"/>
              </a:rPr>
              <a:t>t</a:t>
            </a:r>
            <a:r>
              <a:rPr sz="1600" spc="60" dirty="0">
                <a:solidFill>
                  <a:srgbClr val="351C75"/>
                </a:solidFill>
                <a:latin typeface="Verdana"/>
                <a:cs typeface="Verdana"/>
              </a:rPr>
              <a:t>me…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783132" y="4024985"/>
            <a:ext cx="17316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600" spc="-55" dirty="0">
                <a:solidFill>
                  <a:srgbClr val="351C75"/>
                </a:solidFill>
                <a:latin typeface="Verdana"/>
                <a:cs typeface="Verdana"/>
              </a:rPr>
              <a:t>Ke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n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d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ine</a:t>
            </a:r>
            <a:r>
              <a:rPr sz="1600" spc="-26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öz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e</a:t>
            </a:r>
            <a:r>
              <a:rPr sz="1600" spc="30" dirty="0">
                <a:solidFill>
                  <a:srgbClr val="351C75"/>
                </a:solidFill>
                <a:latin typeface="Verdana"/>
                <a:cs typeface="Verdana"/>
              </a:rPr>
              <a:t>l</a:t>
            </a:r>
            <a:endParaRPr sz="1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45" dirty="0">
                <a:solidFill>
                  <a:srgbClr val="351C75"/>
                </a:solidFill>
                <a:latin typeface="Verdana"/>
                <a:cs typeface="Verdana"/>
              </a:rPr>
              <a:t>z</a:t>
            </a:r>
            <a:r>
              <a:rPr sz="1600" spc="-60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man</a:t>
            </a:r>
            <a:r>
              <a:rPr sz="1600" spc="-20" dirty="0">
                <a:solidFill>
                  <a:srgbClr val="351C75"/>
                </a:solidFill>
                <a:latin typeface="Verdana"/>
                <a:cs typeface="Verdana"/>
              </a:rPr>
              <a:t>l</a:t>
            </a:r>
            <a:r>
              <a:rPr sz="1600" spc="-55" dirty="0">
                <a:solidFill>
                  <a:srgbClr val="351C75"/>
                </a:solidFill>
                <a:latin typeface="Verdana"/>
                <a:cs typeface="Verdana"/>
              </a:rPr>
              <a:t>ar</a:t>
            </a:r>
            <a:r>
              <a:rPr sz="1600" spc="-22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351C75"/>
                </a:solidFill>
                <a:latin typeface="Verdana"/>
                <a:cs typeface="Verdana"/>
              </a:rPr>
              <a:t>oluştur</a:t>
            </a:r>
            <a:r>
              <a:rPr sz="1600" spc="-110" dirty="0">
                <a:solidFill>
                  <a:srgbClr val="351C75"/>
                </a:solidFill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39615" y="3037332"/>
            <a:ext cx="367665" cy="393700"/>
            <a:chOff x="7339615" y="3037332"/>
            <a:chExt cx="367665" cy="393700"/>
          </a:xfrm>
        </p:grpSpPr>
        <p:sp>
          <p:nvSpPr>
            <p:cNvPr id="3" name="object 3"/>
            <p:cNvSpPr/>
            <p:nvPr/>
          </p:nvSpPr>
          <p:spPr>
            <a:xfrm>
              <a:off x="7339615" y="3054096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5" h="376554">
                  <a:moveTo>
                    <a:pt x="314166" y="0"/>
                  </a:moveTo>
                  <a:lnTo>
                    <a:pt x="308705" y="0"/>
                  </a:lnTo>
                  <a:lnTo>
                    <a:pt x="301085" y="0"/>
                  </a:lnTo>
                  <a:lnTo>
                    <a:pt x="293338" y="3048"/>
                  </a:lnTo>
                  <a:lnTo>
                    <a:pt x="287750" y="8890"/>
                  </a:lnTo>
                  <a:lnTo>
                    <a:pt x="180877" y="115597"/>
                  </a:lnTo>
                  <a:lnTo>
                    <a:pt x="139969" y="156829"/>
                  </a:lnTo>
                  <a:lnTo>
                    <a:pt x="99865" y="198007"/>
                  </a:lnTo>
                  <a:lnTo>
                    <a:pt x="62632" y="237400"/>
                  </a:lnTo>
                  <a:lnTo>
                    <a:pt x="30337" y="273278"/>
                  </a:lnTo>
                  <a:lnTo>
                    <a:pt x="5048" y="303911"/>
                  </a:lnTo>
                  <a:lnTo>
                    <a:pt x="0" y="327189"/>
                  </a:lnTo>
                  <a:lnTo>
                    <a:pt x="12763" y="350789"/>
                  </a:lnTo>
                  <a:lnTo>
                    <a:pt x="36052" y="369079"/>
                  </a:lnTo>
                  <a:lnTo>
                    <a:pt x="62579" y="376428"/>
                  </a:lnTo>
                  <a:lnTo>
                    <a:pt x="69270" y="375814"/>
                  </a:lnTo>
                  <a:lnTo>
                    <a:pt x="75533" y="373903"/>
                  </a:lnTo>
                  <a:lnTo>
                    <a:pt x="81224" y="370587"/>
                  </a:lnTo>
                  <a:lnTo>
                    <a:pt x="86201" y="365760"/>
                  </a:lnTo>
                  <a:lnTo>
                    <a:pt x="110218" y="338392"/>
                  </a:lnTo>
                  <a:lnTo>
                    <a:pt x="142771" y="303984"/>
                  </a:lnTo>
                  <a:lnTo>
                    <a:pt x="181052" y="264923"/>
                  </a:lnTo>
                  <a:lnTo>
                    <a:pt x="302156" y="143714"/>
                  </a:lnTo>
                  <a:lnTo>
                    <a:pt x="335246" y="109931"/>
                  </a:lnTo>
                  <a:lnTo>
                    <a:pt x="360013" y="83439"/>
                  </a:lnTo>
                  <a:lnTo>
                    <a:pt x="365160" y="75630"/>
                  </a:lnTo>
                  <a:lnTo>
                    <a:pt x="367569" y="66786"/>
                  </a:lnTo>
                  <a:lnTo>
                    <a:pt x="367121" y="57632"/>
                  </a:lnTo>
                  <a:lnTo>
                    <a:pt x="345694" y="23955"/>
                  </a:lnTo>
                  <a:lnTo>
                    <a:pt x="319627" y="1524"/>
                  </a:lnTo>
                  <a:lnTo>
                    <a:pt x="314166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70577" y="3037332"/>
              <a:ext cx="85542" cy="94487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7954626" y="2633472"/>
            <a:ext cx="406400" cy="367665"/>
          </a:xfrm>
          <a:custGeom>
            <a:avLst/>
            <a:gdLst/>
            <a:ahLst/>
            <a:cxnLst/>
            <a:rect l="l" t="t" r="r" b="b"/>
            <a:pathLst>
              <a:path w="406400" h="367664">
                <a:moveTo>
                  <a:pt x="298594" y="0"/>
                </a:moveTo>
                <a:lnTo>
                  <a:pt x="294403" y="0"/>
                </a:lnTo>
                <a:lnTo>
                  <a:pt x="287799" y="0"/>
                </a:lnTo>
                <a:lnTo>
                  <a:pt x="281068" y="2666"/>
                </a:lnTo>
                <a:lnTo>
                  <a:pt x="242127" y="44291"/>
                </a:lnTo>
                <a:lnTo>
                  <a:pt x="211345" y="82550"/>
                </a:lnTo>
                <a:lnTo>
                  <a:pt x="206519" y="89534"/>
                </a:lnTo>
                <a:lnTo>
                  <a:pt x="198772" y="93217"/>
                </a:lnTo>
                <a:lnTo>
                  <a:pt x="185691" y="93217"/>
                </a:lnTo>
                <a:lnTo>
                  <a:pt x="180484" y="91566"/>
                </a:lnTo>
                <a:lnTo>
                  <a:pt x="154096" y="73046"/>
                </a:lnTo>
                <a:lnTo>
                  <a:pt x="129589" y="56626"/>
                </a:lnTo>
                <a:lnTo>
                  <a:pt x="104082" y="39991"/>
                </a:lnTo>
                <a:lnTo>
                  <a:pt x="79265" y="24129"/>
                </a:lnTo>
                <a:lnTo>
                  <a:pt x="75201" y="21335"/>
                </a:lnTo>
                <a:lnTo>
                  <a:pt x="70502" y="20065"/>
                </a:lnTo>
                <a:lnTo>
                  <a:pt x="58691" y="20065"/>
                </a:lnTo>
                <a:lnTo>
                  <a:pt x="19909" y="62166"/>
                </a:lnTo>
                <a:lnTo>
                  <a:pt x="1287" y="96646"/>
                </a:lnTo>
                <a:lnTo>
                  <a:pt x="0" y="104788"/>
                </a:lnTo>
                <a:lnTo>
                  <a:pt x="1462" y="112633"/>
                </a:lnTo>
                <a:lnTo>
                  <a:pt x="5377" y="119596"/>
                </a:lnTo>
                <a:lnTo>
                  <a:pt x="11447" y="125094"/>
                </a:lnTo>
                <a:lnTo>
                  <a:pt x="43062" y="143331"/>
                </a:lnTo>
                <a:lnTo>
                  <a:pt x="79392" y="162115"/>
                </a:lnTo>
                <a:lnTo>
                  <a:pt x="111246" y="179280"/>
                </a:lnTo>
                <a:lnTo>
                  <a:pt x="129430" y="192658"/>
                </a:lnTo>
                <a:lnTo>
                  <a:pt x="120231" y="216548"/>
                </a:lnTo>
                <a:lnTo>
                  <a:pt x="92696" y="259762"/>
                </a:lnTo>
                <a:lnTo>
                  <a:pt x="64922" y="303905"/>
                </a:lnTo>
                <a:lnTo>
                  <a:pt x="55008" y="330580"/>
                </a:lnTo>
                <a:lnTo>
                  <a:pt x="64279" y="341514"/>
                </a:lnTo>
                <a:lnTo>
                  <a:pt x="80599" y="351472"/>
                </a:lnTo>
                <a:lnTo>
                  <a:pt x="100443" y="359906"/>
                </a:lnTo>
                <a:lnTo>
                  <a:pt x="122572" y="367029"/>
                </a:lnTo>
                <a:lnTo>
                  <a:pt x="127144" y="367283"/>
                </a:lnTo>
                <a:lnTo>
                  <a:pt x="134036" y="366315"/>
                </a:lnTo>
                <a:lnTo>
                  <a:pt x="140368" y="363537"/>
                </a:lnTo>
                <a:lnTo>
                  <a:pt x="145772" y="359140"/>
                </a:lnTo>
                <a:lnTo>
                  <a:pt x="149877" y="353313"/>
                </a:lnTo>
                <a:lnTo>
                  <a:pt x="162609" y="329459"/>
                </a:lnTo>
                <a:lnTo>
                  <a:pt x="175627" y="307451"/>
                </a:lnTo>
                <a:lnTo>
                  <a:pt x="188596" y="287323"/>
                </a:lnTo>
                <a:lnTo>
                  <a:pt x="206138" y="262000"/>
                </a:lnTo>
                <a:lnTo>
                  <a:pt x="214012" y="258317"/>
                </a:lnTo>
                <a:lnTo>
                  <a:pt x="227601" y="258317"/>
                </a:lnTo>
                <a:lnTo>
                  <a:pt x="233443" y="260222"/>
                </a:lnTo>
                <a:lnTo>
                  <a:pt x="260040" y="282698"/>
                </a:lnTo>
                <a:lnTo>
                  <a:pt x="282322" y="301212"/>
                </a:lnTo>
                <a:lnTo>
                  <a:pt x="305153" y="318345"/>
                </a:lnTo>
                <a:lnTo>
                  <a:pt x="328566" y="332739"/>
                </a:lnTo>
                <a:lnTo>
                  <a:pt x="332249" y="334771"/>
                </a:lnTo>
                <a:lnTo>
                  <a:pt x="336313" y="335788"/>
                </a:lnTo>
                <a:lnTo>
                  <a:pt x="347616" y="335788"/>
                </a:lnTo>
                <a:lnTo>
                  <a:pt x="381017" y="300640"/>
                </a:lnTo>
                <a:lnTo>
                  <a:pt x="405586" y="263985"/>
                </a:lnTo>
                <a:lnTo>
                  <a:pt x="406052" y="255079"/>
                </a:lnTo>
                <a:lnTo>
                  <a:pt x="403399" y="246554"/>
                </a:lnTo>
                <a:lnTo>
                  <a:pt x="352077" y="203866"/>
                </a:lnTo>
                <a:lnTo>
                  <a:pt x="301134" y="171703"/>
                </a:lnTo>
                <a:lnTo>
                  <a:pt x="292604" y="163837"/>
                </a:lnTo>
                <a:lnTo>
                  <a:pt x="288514" y="153543"/>
                </a:lnTo>
                <a:lnTo>
                  <a:pt x="289115" y="142486"/>
                </a:lnTo>
                <a:lnTo>
                  <a:pt x="294657" y="132333"/>
                </a:lnTo>
                <a:lnTo>
                  <a:pt x="325868" y="99059"/>
                </a:lnTo>
                <a:lnTo>
                  <a:pt x="341127" y="82506"/>
                </a:lnTo>
                <a:lnTo>
                  <a:pt x="355363" y="66166"/>
                </a:lnTo>
                <a:lnTo>
                  <a:pt x="360277" y="57005"/>
                </a:lnTo>
                <a:lnTo>
                  <a:pt x="361047" y="46974"/>
                </a:lnTo>
                <a:lnTo>
                  <a:pt x="357864" y="37395"/>
                </a:lnTo>
                <a:lnTo>
                  <a:pt x="350918" y="29590"/>
                </a:lnTo>
                <a:lnTo>
                  <a:pt x="340260" y="22353"/>
                </a:lnTo>
                <a:lnTo>
                  <a:pt x="329376" y="15700"/>
                </a:lnTo>
                <a:lnTo>
                  <a:pt x="302785" y="1015"/>
                </a:lnTo>
                <a:lnTo>
                  <a:pt x="29859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2316" y="2656332"/>
            <a:ext cx="539750" cy="469900"/>
          </a:xfrm>
          <a:custGeom>
            <a:avLst/>
            <a:gdLst/>
            <a:ahLst/>
            <a:cxnLst/>
            <a:rect l="l" t="t" r="r" b="b"/>
            <a:pathLst>
              <a:path w="539750" h="469900">
                <a:moveTo>
                  <a:pt x="437062" y="47"/>
                </a:moveTo>
                <a:lnTo>
                  <a:pt x="376864" y="444"/>
                </a:lnTo>
                <a:lnTo>
                  <a:pt x="334377" y="1936"/>
                </a:lnTo>
                <a:lnTo>
                  <a:pt x="278512" y="9017"/>
                </a:lnTo>
                <a:lnTo>
                  <a:pt x="259727" y="60503"/>
                </a:lnTo>
                <a:lnTo>
                  <a:pt x="252643" y="110454"/>
                </a:lnTo>
                <a:lnTo>
                  <a:pt x="246291" y="170195"/>
                </a:lnTo>
                <a:lnTo>
                  <a:pt x="240063" y="234965"/>
                </a:lnTo>
                <a:lnTo>
                  <a:pt x="233352" y="300005"/>
                </a:lnTo>
                <a:lnTo>
                  <a:pt x="224791" y="366141"/>
                </a:lnTo>
                <a:lnTo>
                  <a:pt x="220219" y="369062"/>
                </a:lnTo>
                <a:lnTo>
                  <a:pt x="211710" y="369062"/>
                </a:lnTo>
                <a:lnTo>
                  <a:pt x="207773" y="366649"/>
                </a:lnTo>
                <a:lnTo>
                  <a:pt x="176103" y="259476"/>
                </a:lnTo>
                <a:lnTo>
                  <a:pt x="161103" y="216092"/>
                </a:lnTo>
                <a:lnTo>
                  <a:pt x="140209" y="166243"/>
                </a:lnTo>
                <a:lnTo>
                  <a:pt x="113412" y="149098"/>
                </a:lnTo>
                <a:lnTo>
                  <a:pt x="80484" y="152009"/>
                </a:lnTo>
                <a:lnTo>
                  <a:pt x="49246" y="160956"/>
                </a:lnTo>
                <a:lnTo>
                  <a:pt x="22437" y="177405"/>
                </a:lnTo>
                <a:lnTo>
                  <a:pt x="2795" y="202819"/>
                </a:lnTo>
                <a:lnTo>
                  <a:pt x="0" y="216398"/>
                </a:lnTo>
                <a:lnTo>
                  <a:pt x="1478" y="228012"/>
                </a:lnTo>
                <a:lnTo>
                  <a:pt x="6028" y="238555"/>
                </a:lnTo>
                <a:lnTo>
                  <a:pt x="15622" y="253873"/>
                </a:lnTo>
                <a:lnTo>
                  <a:pt x="20956" y="256540"/>
                </a:lnTo>
                <a:lnTo>
                  <a:pt x="30100" y="256540"/>
                </a:lnTo>
                <a:lnTo>
                  <a:pt x="34037" y="255143"/>
                </a:lnTo>
                <a:lnTo>
                  <a:pt x="37339" y="252349"/>
                </a:lnTo>
                <a:lnTo>
                  <a:pt x="53294" y="240184"/>
                </a:lnTo>
                <a:lnTo>
                  <a:pt x="69343" y="230759"/>
                </a:lnTo>
                <a:lnTo>
                  <a:pt x="84060" y="224666"/>
                </a:lnTo>
                <a:lnTo>
                  <a:pt x="96013" y="222504"/>
                </a:lnTo>
                <a:lnTo>
                  <a:pt x="100839" y="222504"/>
                </a:lnTo>
                <a:lnTo>
                  <a:pt x="118900" y="270259"/>
                </a:lnTo>
                <a:lnTo>
                  <a:pt x="133126" y="322502"/>
                </a:lnTo>
                <a:lnTo>
                  <a:pt x="147364" y="376002"/>
                </a:lnTo>
                <a:lnTo>
                  <a:pt x="160889" y="422698"/>
                </a:lnTo>
                <a:lnTo>
                  <a:pt x="179260" y="460819"/>
                </a:lnTo>
                <a:lnTo>
                  <a:pt x="219711" y="469392"/>
                </a:lnTo>
                <a:lnTo>
                  <a:pt x="236168" y="468296"/>
                </a:lnTo>
                <a:lnTo>
                  <a:pt x="271654" y="450723"/>
                </a:lnTo>
                <a:lnTo>
                  <a:pt x="288559" y="410024"/>
                </a:lnTo>
                <a:lnTo>
                  <a:pt x="300927" y="360978"/>
                </a:lnTo>
                <a:lnTo>
                  <a:pt x="310023" y="306375"/>
                </a:lnTo>
                <a:lnTo>
                  <a:pt x="317111" y="249001"/>
                </a:lnTo>
                <a:lnTo>
                  <a:pt x="323454" y="191644"/>
                </a:lnTo>
                <a:lnTo>
                  <a:pt x="330317" y="137094"/>
                </a:lnTo>
                <a:lnTo>
                  <a:pt x="338964" y="88137"/>
                </a:lnTo>
                <a:lnTo>
                  <a:pt x="368428" y="63881"/>
                </a:lnTo>
                <a:lnTo>
                  <a:pt x="438405" y="61849"/>
                </a:lnTo>
                <a:lnTo>
                  <a:pt x="448571" y="67647"/>
                </a:lnTo>
                <a:lnTo>
                  <a:pt x="456106" y="76898"/>
                </a:lnTo>
                <a:lnTo>
                  <a:pt x="461426" y="87959"/>
                </a:lnTo>
                <a:lnTo>
                  <a:pt x="464948" y="99187"/>
                </a:lnTo>
                <a:lnTo>
                  <a:pt x="467989" y="106225"/>
                </a:lnTo>
                <a:lnTo>
                  <a:pt x="472981" y="111680"/>
                </a:lnTo>
                <a:lnTo>
                  <a:pt x="479450" y="115206"/>
                </a:lnTo>
                <a:lnTo>
                  <a:pt x="488570" y="116459"/>
                </a:lnTo>
                <a:lnTo>
                  <a:pt x="517907" y="115062"/>
                </a:lnTo>
                <a:lnTo>
                  <a:pt x="527105" y="112533"/>
                </a:lnTo>
                <a:lnTo>
                  <a:pt x="534338" y="106838"/>
                </a:lnTo>
                <a:lnTo>
                  <a:pt x="538785" y="98809"/>
                </a:lnTo>
                <a:lnTo>
                  <a:pt x="539624" y="89281"/>
                </a:lnTo>
                <a:lnTo>
                  <a:pt x="536785" y="72858"/>
                </a:lnTo>
                <a:lnTo>
                  <a:pt x="522479" y="30353"/>
                </a:lnTo>
                <a:lnTo>
                  <a:pt x="492119" y="3153"/>
                </a:lnTo>
                <a:lnTo>
                  <a:pt x="478156" y="762"/>
                </a:lnTo>
                <a:lnTo>
                  <a:pt x="437062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40841" y="2412492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155" y="2115"/>
                </a:lnTo>
                <a:lnTo>
                  <a:pt x="303440" y="3270"/>
                </a:lnTo>
                <a:lnTo>
                  <a:pt x="259820" y="3806"/>
                </a:lnTo>
                <a:lnTo>
                  <a:pt x="94950" y="3865"/>
                </a:lnTo>
                <a:lnTo>
                  <a:pt x="46349" y="4452"/>
                </a:lnTo>
                <a:lnTo>
                  <a:pt x="7725" y="16902"/>
                </a:lnTo>
                <a:lnTo>
                  <a:pt x="0" y="63855"/>
                </a:lnTo>
                <a:lnTo>
                  <a:pt x="1434" y="75945"/>
                </a:lnTo>
                <a:lnTo>
                  <a:pt x="146976" y="96012"/>
                </a:lnTo>
                <a:lnTo>
                  <a:pt x="199601" y="95851"/>
                </a:lnTo>
                <a:lnTo>
                  <a:pt x="252079" y="95215"/>
                </a:lnTo>
                <a:lnTo>
                  <a:pt x="301766" y="93872"/>
                </a:lnTo>
                <a:lnTo>
                  <a:pt x="346015" y="91590"/>
                </a:lnTo>
                <a:lnTo>
                  <a:pt x="402199" y="72330"/>
                </a:lnTo>
                <a:lnTo>
                  <a:pt x="406024" y="42259"/>
                </a:lnTo>
                <a:lnTo>
                  <a:pt x="395610" y="13092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56627" y="1834908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80">
                <a:moveTo>
                  <a:pt x="306336" y="179349"/>
                </a:moveTo>
                <a:lnTo>
                  <a:pt x="298513" y="150228"/>
                </a:lnTo>
                <a:lnTo>
                  <a:pt x="281482" y="137147"/>
                </a:lnTo>
                <a:lnTo>
                  <a:pt x="257517" y="139268"/>
                </a:lnTo>
                <a:lnTo>
                  <a:pt x="229044" y="140423"/>
                </a:lnTo>
                <a:lnTo>
                  <a:pt x="196113" y="140957"/>
                </a:lnTo>
                <a:lnTo>
                  <a:pt x="71666" y="140995"/>
                </a:lnTo>
                <a:lnTo>
                  <a:pt x="35001" y="141554"/>
                </a:lnTo>
                <a:lnTo>
                  <a:pt x="1270" y="174739"/>
                </a:lnTo>
                <a:lnTo>
                  <a:pt x="0" y="200977"/>
                </a:lnTo>
                <a:lnTo>
                  <a:pt x="1066" y="212966"/>
                </a:lnTo>
                <a:lnTo>
                  <a:pt x="3556" y="221157"/>
                </a:lnTo>
                <a:lnTo>
                  <a:pt x="7861" y="227545"/>
                </a:lnTo>
                <a:lnTo>
                  <a:pt x="13487" y="231686"/>
                </a:lnTo>
                <a:lnTo>
                  <a:pt x="19989" y="233159"/>
                </a:lnTo>
                <a:lnTo>
                  <a:pt x="102158" y="233159"/>
                </a:lnTo>
                <a:lnTo>
                  <a:pt x="153885" y="232918"/>
                </a:lnTo>
                <a:lnTo>
                  <a:pt x="205155" y="231825"/>
                </a:lnTo>
                <a:lnTo>
                  <a:pt x="251460" y="229412"/>
                </a:lnTo>
                <a:lnTo>
                  <a:pt x="303441" y="209372"/>
                </a:lnTo>
                <a:lnTo>
                  <a:pt x="306336" y="179349"/>
                </a:lnTo>
                <a:close/>
              </a:path>
              <a:path w="306704" h="233680">
                <a:moveTo>
                  <a:pt x="306336" y="42189"/>
                </a:moveTo>
                <a:lnTo>
                  <a:pt x="298513" y="13068"/>
                </a:lnTo>
                <a:lnTo>
                  <a:pt x="281482" y="0"/>
                </a:lnTo>
                <a:lnTo>
                  <a:pt x="257517" y="2057"/>
                </a:lnTo>
                <a:lnTo>
                  <a:pt x="229044" y="3213"/>
                </a:lnTo>
                <a:lnTo>
                  <a:pt x="196113" y="3784"/>
                </a:lnTo>
                <a:lnTo>
                  <a:pt x="71666" y="3835"/>
                </a:lnTo>
                <a:lnTo>
                  <a:pt x="35001" y="4394"/>
                </a:lnTo>
                <a:lnTo>
                  <a:pt x="1270" y="37465"/>
                </a:lnTo>
                <a:lnTo>
                  <a:pt x="0" y="63830"/>
                </a:lnTo>
                <a:lnTo>
                  <a:pt x="1066" y="75933"/>
                </a:lnTo>
                <a:lnTo>
                  <a:pt x="110540" y="95999"/>
                </a:lnTo>
                <a:lnTo>
                  <a:pt x="160337" y="95719"/>
                </a:lnTo>
                <a:lnTo>
                  <a:pt x="209194" y="94576"/>
                </a:lnTo>
                <a:lnTo>
                  <a:pt x="253174" y="92151"/>
                </a:lnTo>
                <a:lnTo>
                  <a:pt x="288340" y="87998"/>
                </a:lnTo>
                <a:lnTo>
                  <a:pt x="303441" y="72212"/>
                </a:lnTo>
                <a:lnTo>
                  <a:pt x="306336" y="421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8339242" y="1720595"/>
            <a:ext cx="366395" cy="393700"/>
            <a:chOff x="8339242" y="1720595"/>
            <a:chExt cx="366395" cy="393700"/>
          </a:xfrm>
        </p:grpSpPr>
        <p:sp>
          <p:nvSpPr>
            <p:cNvPr id="10" name="object 10"/>
            <p:cNvSpPr/>
            <p:nvPr/>
          </p:nvSpPr>
          <p:spPr>
            <a:xfrm>
              <a:off x="8339242" y="1737359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5" h="376555">
                  <a:moveTo>
                    <a:pt x="313394" y="0"/>
                  </a:moveTo>
                  <a:lnTo>
                    <a:pt x="307933" y="0"/>
                  </a:lnTo>
                  <a:lnTo>
                    <a:pt x="300186" y="0"/>
                  </a:lnTo>
                  <a:lnTo>
                    <a:pt x="292439" y="3175"/>
                  </a:lnTo>
                  <a:lnTo>
                    <a:pt x="180108" y="115510"/>
                  </a:lnTo>
                  <a:lnTo>
                    <a:pt x="139388" y="156765"/>
                  </a:lnTo>
                  <a:lnTo>
                    <a:pt x="99472" y="197966"/>
                  </a:lnTo>
                  <a:lnTo>
                    <a:pt x="62408" y="237380"/>
                  </a:lnTo>
                  <a:lnTo>
                    <a:pt x="30247" y="273273"/>
                  </a:lnTo>
                  <a:lnTo>
                    <a:pt x="5038" y="303910"/>
                  </a:lnTo>
                  <a:lnTo>
                    <a:pt x="0" y="327296"/>
                  </a:lnTo>
                  <a:lnTo>
                    <a:pt x="12642" y="350885"/>
                  </a:lnTo>
                  <a:lnTo>
                    <a:pt x="35738" y="369115"/>
                  </a:lnTo>
                  <a:lnTo>
                    <a:pt x="62061" y="376427"/>
                  </a:lnTo>
                  <a:lnTo>
                    <a:pt x="68752" y="375814"/>
                  </a:lnTo>
                  <a:lnTo>
                    <a:pt x="75015" y="373903"/>
                  </a:lnTo>
                  <a:lnTo>
                    <a:pt x="80706" y="370587"/>
                  </a:lnTo>
                  <a:lnTo>
                    <a:pt x="85683" y="365759"/>
                  </a:lnTo>
                  <a:lnTo>
                    <a:pt x="109746" y="338350"/>
                  </a:lnTo>
                  <a:lnTo>
                    <a:pt x="142263" y="303910"/>
                  </a:lnTo>
                  <a:lnTo>
                    <a:pt x="180451" y="264827"/>
                  </a:lnTo>
                  <a:lnTo>
                    <a:pt x="301192" y="143589"/>
                  </a:lnTo>
                  <a:lnTo>
                    <a:pt x="334216" y="109804"/>
                  </a:lnTo>
                  <a:lnTo>
                    <a:pt x="358987" y="83312"/>
                  </a:lnTo>
                  <a:lnTo>
                    <a:pt x="364025" y="75576"/>
                  </a:lnTo>
                  <a:lnTo>
                    <a:pt x="366337" y="66770"/>
                  </a:lnTo>
                  <a:lnTo>
                    <a:pt x="365863" y="57630"/>
                  </a:lnTo>
                  <a:lnTo>
                    <a:pt x="344556" y="23987"/>
                  </a:lnTo>
                  <a:lnTo>
                    <a:pt x="318728" y="1524"/>
                  </a:lnTo>
                  <a:lnTo>
                    <a:pt x="313394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8915" y="1720595"/>
              <a:ext cx="86685" cy="944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88307" y="2019299"/>
              <a:ext cx="85471" cy="94487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8319605" y="2304288"/>
            <a:ext cx="406400" cy="318770"/>
            <a:chOff x="8319605" y="2304288"/>
            <a:chExt cx="406400" cy="318770"/>
          </a:xfrm>
        </p:grpSpPr>
        <p:sp>
          <p:nvSpPr>
            <p:cNvPr id="14" name="object 14"/>
            <p:cNvSpPr/>
            <p:nvPr/>
          </p:nvSpPr>
          <p:spPr>
            <a:xfrm>
              <a:off x="8319605" y="2412492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909" y="0"/>
                  </a:moveTo>
                  <a:lnTo>
                    <a:pt x="341195" y="2115"/>
                  </a:lnTo>
                  <a:lnTo>
                    <a:pt x="303567" y="3270"/>
                  </a:lnTo>
                  <a:lnTo>
                    <a:pt x="260034" y="3806"/>
                  </a:lnTo>
                  <a:lnTo>
                    <a:pt x="95057" y="3865"/>
                  </a:lnTo>
                  <a:lnTo>
                    <a:pt x="46368" y="4452"/>
                  </a:lnTo>
                  <a:lnTo>
                    <a:pt x="7778" y="16902"/>
                  </a:lnTo>
                  <a:lnTo>
                    <a:pt x="0" y="63855"/>
                  </a:lnTo>
                  <a:lnTo>
                    <a:pt x="1434" y="75945"/>
                  </a:lnTo>
                  <a:lnTo>
                    <a:pt x="147230" y="96012"/>
                  </a:lnTo>
                  <a:lnTo>
                    <a:pt x="199731" y="95851"/>
                  </a:lnTo>
                  <a:lnTo>
                    <a:pt x="252134" y="95215"/>
                  </a:lnTo>
                  <a:lnTo>
                    <a:pt x="301782" y="93872"/>
                  </a:lnTo>
                  <a:lnTo>
                    <a:pt x="346017" y="91590"/>
                  </a:lnTo>
                  <a:lnTo>
                    <a:pt x="402199" y="72330"/>
                  </a:lnTo>
                  <a:lnTo>
                    <a:pt x="406024" y="42259"/>
                  </a:lnTo>
                  <a:lnTo>
                    <a:pt x="395610" y="13092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85141" y="2304288"/>
              <a:ext cx="74259" cy="807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85124" y="2540508"/>
              <a:ext cx="74277" cy="82296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8827510" y="2023872"/>
            <a:ext cx="316865" cy="434340"/>
          </a:xfrm>
          <a:custGeom>
            <a:avLst/>
            <a:gdLst/>
            <a:ahLst/>
            <a:cxnLst/>
            <a:rect l="l" t="t" r="r" b="b"/>
            <a:pathLst>
              <a:path w="316865" h="434339">
                <a:moveTo>
                  <a:pt x="286355" y="271652"/>
                </a:moveTo>
                <a:lnTo>
                  <a:pt x="142626" y="271652"/>
                </a:lnTo>
                <a:lnTo>
                  <a:pt x="152779" y="273744"/>
                </a:lnTo>
                <a:lnTo>
                  <a:pt x="161073" y="279431"/>
                </a:lnTo>
                <a:lnTo>
                  <a:pt x="166558" y="287833"/>
                </a:lnTo>
                <a:lnTo>
                  <a:pt x="168280" y="298069"/>
                </a:lnTo>
                <a:lnTo>
                  <a:pt x="166901" y="326874"/>
                </a:lnTo>
                <a:lnTo>
                  <a:pt x="165915" y="356012"/>
                </a:lnTo>
                <a:lnTo>
                  <a:pt x="169169" y="412241"/>
                </a:lnTo>
                <a:lnTo>
                  <a:pt x="212524" y="434006"/>
                </a:lnTo>
                <a:lnTo>
                  <a:pt x="232542" y="434339"/>
                </a:lnTo>
                <a:lnTo>
                  <a:pt x="239974" y="434290"/>
                </a:lnTo>
                <a:lnTo>
                  <a:pt x="278628" y="426211"/>
                </a:lnTo>
                <a:lnTo>
                  <a:pt x="286960" y="382404"/>
                </a:lnTo>
                <a:lnTo>
                  <a:pt x="286184" y="351885"/>
                </a:lnTo>
                <a:lnTo>
                  <a:pt x="283956" y="320746"/>
                </a:lnTo>
                <a:lnTo>
                  <a:pt x="280548" y="291464"/>
                </a:lnTo>
                <a:lnTo>
                  <a:pt x="281451" y="280310"/>
                </a:lnTo>
                <a:lnTo>
                  <a:pt x="286355" y="271652"/>
                </a:lnTo>
                <a:close/>
              </a:path>
              <a:path w="316865" h="434339">
                <a:moveTo>
                  <a:pt x="209428" y="0"/>
                </a:moveTo>
                <a:lnTo>
                  <a:pt x="167334" y="3482"/>
                </a:lnTo>
                <a:lnTo>
                  <a:pt x="139705" y="32257"/>
                </a:lnTo>
                <a:lnTo>
                  <a:pt x="144569" y="68609"/>
                </a:lnTo>
                <a:lnTo>
                  <a:pt x="151945" y="109045"/>
                </a:lnTo>
                <a:lnTo>
                  <a:pt x="157868" y="144932"/>
                </a:lnTo>
                <a:lnTo>
                  <a:pt x="158374" y="167639"/>
                </a:lnTo>
                <a:lnTo>
                  <a:pt x="133782" y="175127"/>
                </a:lnTo>
                <a:lnTo>
                  <a:pt x="30305" y="184767"/>
                </a:lnTo>
                <a:lnTo>
                  <a:pt x="2926" y="193039"/>
                </a:lnTo>
                <a:lnTo>
                  <a:pt x="0" y="207125"/>
                </a:lnTo>
                <a:lnTo>
                  <a:pt x="2085" y="226186"/>
                </a:lnTo>
                <a:lnTo>
                  <a:pt x="7481" y="247153"/>
                </a:lnTo>
                <a:lnTo>
                  <a:pt x="31075" y="281938"/>
                </a:lnTo>
                <a:lnTo>
                  <a:pt x="38613" y="283082"/>
                </a:lnTo>
                <a:lnTo>
                  <a:pt x="40137" y="283082"/>
                </a:lnTo>
                <a:lnTo>
                  <a:pt x="41661" y="282955"/>
                </a:lnTo>
                <a:lnTo>
                  <a:pt x="69887" y="278118"/>
                </a:lnTo>
                <a:lnTo>
                  <a:pt x="95351" y="274986"/>
                </a:lnTo>
                <a:lnTo>
                  <a:pt x="119338" y="272950"/>
                </a:lnTo>
                <a:lnTo>
                  <a:pt x="141610" y="271652"/>
                </a:lnTo>
                <a:lnTo>
                  <a:pt x="286355" y="271652"/>
                </a:lnTo>
                <a:lnTo>
                  <a:pt x="286724" y="271002"/>
                </a:lnTo>
                <a:lnTo>
                  <a:pt x="295354" y="264622"/>
                </a:lnTo>
                <a:lnTo>
                  <a:pt x="306329" y="262254"/>
                </a:lnTo>
                <a:lnTo>
                  <a:pt x="316489" y="262254"/>
                </a:lnTo>
                <a:lnTo>
                  <a:pt x="316489" y="165226"/>
                </a:lnTo>
                <a:lnTo>
                  <a:pt x="295026" y="165226"/>
                </a:lnTo>
                <a:lnTo>
                  <a:pt x="285474" y="163288"/>
                </a:lnTo>
                <a:lnTo>
                  <a:pt x="277564" y="158003"/>
                </a:lnTo>
                <a:lnTo>
                  <a:pt x="272131" y="150171"/>
                </a:lnTo>
                <a:lnTo>
                  <a:pt x="270007" y="140588"/>
                </a:lnTo>
                <a:lnTo>
                  <a:pt x="268682" y="113857"/>
                </a:lnTo>
                <a:lnTo>
                  <a:pt x="266737" y="84185"/>
                </a:lnTo>
                <a:lnTo>
                  <a:pt x="261752" y="24256"/>
                </a:lnTo>
                <a:lnTo>
                  <a:pt x="231288" y="696"/>
                </a:lnTo>
                <a:lnTo>
                  <a:pt x="216842" y="89"/>
                </a:lnTo>
                <a:lnTo>
                  <a:pt x="209428" y="0"/>
                </a:lnTo>
                <a:close/>
              </a:path>
              <a:path w="316865" h="434339">
                <a:moveTo>
                  <a:pt x="316489" y="262254"/>
                </a:moveTo>
                <a:lnTo>
                  <a:pt x="308107" y="262254"/>
                </a:lnTo>
                <a:lnTo>
                  <a:pt x="316489" y="263022"/>
                </a:lnTo>
                <a:lnTo>
                  <a:pt x="316489" y="262254"/>
                </a:lnTo>
                <a:close/>
              </a:path>
              <a:path w="316865" h="434339">
                <a:moveTo>
                  <a:pt x="310901" y="164845"/>
                </a:moveTo>
                <a:lnTo>
                  <a:pt x="305948" y="164845"/>
                </a:lnTo>
                <a:lnTo>
                  <a:pt x="301122" y="164972"/>
                </a:lnTo>
                <a:lnTo>
                  <a:pt x="296550" y="165226"/>
                </a:lnTo>
                <a:lnTo>
                  <a:pt x="316489" y="165226"/>
                </a:lnTo>
                <a:lnTo>
                  <a:pt x="316489" y="164985"/>
                </a:lnTo>
                <a:lnTo>
                  <a:pt x="310901" y="164845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54204" y="1336675"/>
            <a:ext cx="189865" cy="346075"/>
          </a:xfrm>
          <a:custGeom>
            <a:avLst/>
            <a:gdLst/>
            <a:ahLst/>
            <a:cxnLst/>
            <a:rect l="l" t="t" r="r" b="b"/>
            <a:pathLst>
              <a:path w="189865" h="346075">
                <a:moveTo>
                  <a:pt x="70288" y="0"/>
                </a:moveTo>
                <a:lnTo>
                  <a:pt x="58604" y="0"/>
                </a:lnTo>
                <a:lnTo>
                  <a:pt x="51619" y="2921"/>
                </a:lnTo>
                <a:lnTo>
                  <a:pt x="19901" y="42116"/>
                </a:lnTo>
                <a:lnTo>
                  <a:pt x="1073" y="76453"/>
                </a:lnTo>
                <a:lnTo>
                  <a:pt x="0" y="84453"/>
                </a:lnTo>
                <a:lnTo>
                  <a:pt x="1533" y="92249"/>
                </a:lnTo>
                <a:lnTo>
                  <a:pt x="5377" y="99260"/>
                </a:lnTo>
                <a:lnTo>
                  <a:pt x="11233" y="104901"/>
                </a:lnTo>
                <a:lnTo>
                  <a:pt x="42882" y="123003"/>
                </a:lnTo>
                <a:lnTo>
                  <a:pt x="79162" y="141605"/>
                </a:lnTo>
                <a:lnTo>
                  <a:pt x="110942" y="158587"/>
                </a:lnTo>
                <a:lnTo>
                  <a:pt x="129089" y="171830"/>
                </a:lnTo>
                <a:lnTo>
                  <a:pt x="119947" y="195695"/>
                </a:lnTo>
                <a:lnTo>
                  <a:pt x="64849" y="282809"/>
                </a:lnTo>
                <a:lnTo>
                  <a:pt x="54921" y="309245"/>
                </a:lnTo>
                <a:lnTo>
                  <a:pt x="99962" y="338462"/>
                </a:lnTo>
                <a:lnTo>
                  <a:pt x="126676" y="345821"/>
                </a:lnTo>
                <a:lnTo>
                  <a:pt x="133641" y="344870"/>
                </a:lnTo>
                <a:lnTo>
                  <a:pt x="140011" y="342122"/>
                </a:lnTo>
                <a:lnTo>
                  <a:pt x="145428" y="337730"/>
                </a:lnTo>
                <a:lnTo>
                  <a:pt x="149536" y="331850"/>
                </a:lnTo>
                <a:lnTo>
                  <a:pt x="162186" y="308145"/>
                </a:lnTo>
                <a:lnTo>
                  <a:pt x="175111" y="286226"/>
                </a:lnTo>
                <a:lnTo>
                  <a:pt x="189794" y="263393"/>
                </a:lnTo>
                <a:lnTo>
                  <a:pt x="189794" y="72898"/>
                </a:lnTo>
                <a:lnTo>
                  <a:pt x="184969" y="72898"/>
                </a:lnTo>
                <a:lnTo>
                  <a:pt x="179889" y="71247"/>
                </a:lnTo>
                <a:lnTo>
                  <a:pt x="153634" y="52943"/>
                </a:lnTo>
                <a:lnTo>
                  <a:pt x="129168" y="36449"/>
                </a:lnTo>
                <a:lnTo>
                  <a:pt x="103774" y="19764"/>
                </a:lnTo>
                <a:lnTo>
                  <a:pt x="74987" y="1270"/>
                </a:lnTo>
                <a:lnTo>
                  <a:pt x="70288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60448" y="1339596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4">
                <a:moveTo>
                  <a:pt x="438384" y="47"/>
                </a:moveTo>
                <a:lnTo>
                  <a:pt x="378031" y="444"/>
                </a:lnTo>
                <a:lnTo>
                  <a:pt x="335353" y="1936"/>
                </a:lnTo>
                <a:lnTo>
                  <a:pt x="279108" y="9016"/>
                </a:lnTo>
                <a:lnTo>
                  <a:pt x="260295" y="60384"/>
                </a:lnTo>
                <a:lnTo>
                  <a:pt x="253245" y="110194"/>
                </a:lnTo>
                <a:lnTo>
                  <a:pt x="246947" y="169744"/>
                </a:lnTo>
                <a:lnTo>
                  <a:pt x="240784" y="234280"/>
                </a:lnTo>
                <a:lnTo>
                  <a:pt x="234141" y="299045"/>
                </a:lnTo>
                <a:lnTo>
                  <a:pt x="226403" y="359282"/>
                </a:lnTo>
                <a:lnTo>
                  <a:pt x="225514" y="364870"/>
                </a:lnTo>
                <a:lnTo>
                  <a:pt x="220942" y="367791"/>
                </a:lnTo>
                <a:lnTo>
                  <a:pt x="212433" y="367791"/>
                </a:lnTo>
                <a:lnTo>
                  <a:pt x="208369" y="365505"/>
                </a:lnTo>
                <a:lnTo>
                  <a:pt x="176635" y="258714"/>
                </a:lnTo>
                <a:lnTo>
                  <a:pt x="161484" y="215393"/>
                </a:lnTo>
                <a:lnTo>
                  <a:pt x="140297" y="165607"/>
                </a:lnTo>
                <a:lnTo>
                  <a:pt x="113881" y="148589"/>
                </a:lnTo>
                <a:lnTo>
                  <a:pt x="80801" y="151497"/>
                </a:lnTo>
                <a:lnTo>
                  <a:pt x="49460" y="160416"/>
                </a:lnTo>
                <a:lnTo>
                  <a:pt x="22548" y="176789"/>
                </a:lnTo>
                <a:lnTo>
                  <a:pt x="2756" y="202056"/>
                </a:lnTo>
                <a:lnTo>
                  <a:pt x="0" y="215636"/>
                </a:lnTo>
                <a:lnTo>
                  <a:pt x="1470" y="227250"/>
                </a:lnTo>
                <a:lnTo>
                  <a:pt x="6060" y="237793"/>
                </a:lnTo>
                <a:lnTo>
                  <a:pt x="15837" y="252983"/>
                </a:lnTo>
                <a:lnTo>
                  <a:pt x="21044" y="255650"/>
                </a:lnTo>
                <a:lnTo>
                  <a:pt x="30315" y="255650"/>
                </a:lnTo>
                <a:lnTo>
                  <a:pt x="34252" y="254253"/>
                </a:lnTo>
                <a:lnTo>
                  <a:pt x="37554" y="251459"/>
                </a:lnTo>
                <a:lnTo>
                  <a:pt x="53528" y="239369"/>
                </a:lnTo>
                <a:lnTo>
                  <a:pt x="69621" y="229981"/>
                </a:lnTo>
                <a:lnTo>
                  <a:pt x="84381" y="223902"/>
                </a:lnTo>
                <a:lnTo>
                  <a:pt x="96355" y="221741"/>
                </a:lnTo>
                <a:lnTo>
                  <a:pt x="101181" y="221741"/>
                </a:lnTo>
                <a:lnTo>
                  <a:pt x="104610" y="223265"/>
                </a:lnTo>
                <a:lnTo>
                  <a:pt x="119314" y="269332"/>
                </a:lnTo>
                <a:lnTo>
                  <a:pt x="133595" y="321399"/>
                </a:lnTo>
                <a:lnTo>
                  <a:pt x="147852" y="374728"/>
                </a:lnTo>
                <a:lnTo>
                  <a:pt x="161340" y="421278"/>
                </a:lnTo>
                <a:lnTo>
                  <a:pt x="179657" y="459349"/>
                </a:lnTo>
                <a:lnTo>
                  <a:pt x="220180" y="467867"/>
                </a:lnTo>
                <a:lnTo>
                  <a:pt x="236678" y="466754"/>
                </a:lnTo>
                <a:lnTo>
                  <a:pt x="272504" y="449199"/>
                </a:lnTo>
                <a:lnTo>
                  <a:pt x="289376" y="408744"/>
                </a:lnTo>
                <a:lnTo>
                  <a:pt x="301746" y="359901"/>
                </a:lnTo>
                <a:lnTo>
                  <a:pt x="310869" y="305477"/>
                </a:lnTo>
                <a:lnTo>
                  <a:pt x="317997" y="248281"/>
                </a:lnTo>
                <a:lnTo>
                  <a:pt x="324383" y="191120"/>
                </a:lnTo>
                <a:lnTo>
                  <a:pt x="331280" y="136803"/>
                </a:lnTo>
                <a:lnTo>
                  <a:pt x="339941" y="88137"/>
                </a:lnTo>
                <a:lnTo>
                  <a:pt x="369532" y="63626"/>
                </a:lnTo>
                <a:lnTo>
                  <a:pt x="439509" y="61721"/>
                </a:lnTo>
                <a:lnTo>
                  <a:pt x="449839" y="67500"/>
                </a:lnTo>
                <a:lnTo>
                  <a:pt x="457479" y="76707"/>
                </a:lnTo>
                <a:lnTo>
                  <a:pt x="462833" y="87725"/>
                </a:lnTo>
                <a:lnTo>
                  <a:pt x="466306" y="98932"/>
                </a:lnTo>
                <a:lnTo>
                  <a:pt x="469481" y="106044"/>
                </a:lnTo>
                <a:lnTo>
                  <a:pt x="474656" y="111537"/>
                </a:lnTo>
                <a:lnTo>
                  <a:pt x="481308" y="115077"/>
                </a:lnTo>
                <a:lnTo>
                  <a:pt x="490055" y="116331"/>
                </a:lnTo>
                <a:lnTo>
                  <a:pt x="519392" y="114680"/>
                </a:lnTo>
                <a:lnTo>
                  <a:pt x="528609" y="112158"/>
                </a:lnTo>
                <a:lnTo>
                  <a:pt x="535886" y="106505"/>
                </a:lnTo>
                <a:lnTo>
                  <a:pt x="540377" y="98589"/>
                </a:lnTo>
                <a:lnTo>
                  <a:pt x="541236" y="89280"/>
                </a:lnTo>
                <a:lnTo>
                  <a:pt x="538343" y="72735"/>
                </a:lnTo>
                <a:lnTo>
                  <a:pt x="524091" y="30479"/>
                </a:lnTo>
                <a:lnTo>
                  <a:pt x="493551" y="3137"/>
                </a:lnTo>
                <a:lnTo>
                  <a:pt x="479514" y="762"/>
                </a:lnTo>
                <a:lnTo>
                  <a:pt x="438384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39097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3127" y="0"/>
                </a:moveTo>
                <a:lnTo>
                  <a:pt x="341374" y="2095"/>
                </a:lnTo>
                <a:lnTo>
                  <a:pt x="303658" y="3206"/>
                </a:lnTo>
                <a:lnTo>
                  <a:pt x="260038" y="3698"/>
                </a:lnTo>
                <a:lnTo>
                  <a:pt x="68962" y="4016"/>
                </a:lnTo>
                <a:lnTo>
                  <a:pt x="46333" y="4399"/>
                </a:lnTo>
                <a:lnTo>
                  <a:pt x="7743" y="17045"/>
                </a:lnTo>
                <a:lnTo>
                  <a:pt x="0" y="63730"/>
                </a:lnTo>
                <a:lnTo>
                  <a:pt x="1398" y="75819"/>
                </a:lnTo>
                <a:lnTo>
                  <a:pt x="4724" y="84010"/>
                </a:lnTo>
                <a:lnTo>
                  <a:pt x="10479" y="90392"/>
                </a:lnTo>
                <a:lnTo>
                  <a:pt x="18043" y="94535"/>
                </a:lnTo>
                <a:lnTo>
                  <a:pt x="26798" y="96012"/>
                </a:lnTo>
                <a:lnTo>
                  <a:pt x="190204" y="95862"/>
                </a:lnTo>
                <a:lnTo>
                  <a:pt x="245275" y="95243"/>
                </a:lnTo>
                <a:lnTo>
                  <a:pt x="297688" y="93899"/>
                </a:lnTo>
                <a:lnTo>
                  <a:pt x="344408" y="91574"/>
                </a:lnTo>
                <a:lnTo>
                  <a:pt x="382398" y="88011"/>
                </a:lnTo>
                <a:lnTo>
                  <a:pt x="406052" y="42148"/>
                </a:lnTo>
                <a:lnTo>
                  <a:pt x="395686" y="13055"/>
                </a:lnTo>
                <a:lnTo>
                  <a:pt x="37312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54969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106" y="0"/>
                </a:moveTo>
                <a:lnTo>
                  <a:pt x="256456" y="2115"/>
                </a:lnTo>
                <a:lnTo>
                  <a:pt x="226972" y="3270"/>
                </a:lnTo>
                <a:lnTo>
                  <a:pt x="192869" y="3806"/>
                </a:lnTo>
                <a:lnTo>
                  <a:pt x="77446" y="3869"/>
                </a:lnTo>
                <a:lnTo>
                  <a:pt x="55427" y="4095"/>
                </a:lnTo>
                <a:lnTo>
                  <a:pt x="15073" y="7080"/>
                </a:lnTo>
                <a:lnTo>
                  <a:pt x="87" y="50831"/>
                </a:lnTo>
                <a:lnTo>
                  <a:pt x="0" y="63765"/>
                </a:lnTo>
                <a:lnTo>
                  <a:pt x="1198" y="75818"/>
                </a:lnTo>
                <a:lnTo>
                  <a:pt x="3585" y="83956"/>
                </a:lnTo>
                <a:lnTo>
                  <a:pt x="7913" y="90344"/>
                </a:lnTo>
                <a:lnTo>
                  <a:pt x="13646" y="94517"/>
                </a:lnTo>
                <a:lnTo>
                  <a:pt x="20248" y="96012"/>
                </a:lnTo>
                <a:lnTo>
                  <a:pt x="104449" y="96012"/>
                </a:lnTo>
                <a:lnTo>
                  <a:pt x="155561" y="95765"/>
                </a:lnTo>
                <a:lnTo>
                  <a:pt x="206160" y="94710"/>
                </a:lnTo>
                <a:lnTo>
                  <a:pt x="251878" y="92368"/>
                </a:lnTo>
                <a:lnTo>
                  <a:pt x="303377" y="72276"/>
                </a:lnTo>
                <a:lnTo>
                  <a:pt x="306204" y="42179"/>
                </a:lnTo>
                <a:lnTo>
                  <a:pt x="298293" y="13059"/>
                </a:lnTo>
                <a:lnTo>
                  <a:pt x="281106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7339596" y="420623"/>
            <a:ext cx="367665" cy="376555"/>
            <a:chOff x="7339596" y="420623"/>
            <a:chExt cx="367665" cy="376555"/>
          </a:xfrm>
        </p:grpSpPr>
        <p:sp>
          <p:nvSpPr>
            <p:cNvPr id="23" name="object 23"/>
            <p:cNvSpPr/>
            <p:nvPr/>
          </p:nvSpPr>
          <p:spPr>
            <a:xfrm>
              <a:off x="7339596" y="420623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5" h="376555">
                  <a:moveTo>
                    <a:pt x="314440" y="0"/>
                  </a:moveTo>
                  <a:lnTo>
                    <a:pt x="308979" y="0"/>
                  </a:lnTo>
                  <a:lnTo>
                    <a:pt x="301232" y="0"/>
                  </a:lnTo>
                  <a:lnTo>
                    <a:pt x="293485" y="3175"/>
                  </a:lnTo>
                  <a:lnTo>
                    <a:pt x="180841" y="115586"/>
                  </a:lnTo>
                  <a:lnTo>
                    <a:pt x="139942" y="156829"/>
                  </a:lnTo>
                  <a:lnTo>
                    <a:pt x="99852" y="198042"/>
                  </a:lnTo>
                  <a:lnTo>
                    <a:pt x="62634" y="237491"/>
                  </a:lnTo>
                  <a:lnTo>
                    <a:pt x="30352" y="273444"/>
                  </a:lnTo>
                  <a:lnTo>
                    <a:pt x="5068" y="304164"/>
                  </a:lnTo>
                  <a:lnTo>
                    <a:pt x="0" y="327404"/>
                  </a:lnTo>
                  <a:lnTo>
                    <a:pt x="12719" y="350916"/>
                  </a:lnTo>
                  <a:lnTo>
                    <a:pt x="35964" y="369119"/>
                  </a:lnTo>
                  <a:lnTo>
                    <a:pt x="62472" y="376427"/>
                  </a:lnTo>
                  <a:lnTo>
                    <a:pt x="69165" y="375814"/>
                  </a:lnTo>
                  <a:lnTo>
                    <a:pt x="75441" y="373903"/>
                  </a:lnTo>
                  <a:lnTo>
                    <a:pt x="81170" y="370587"/>
                  </a:lnTo>
                  <a:lnTo>
                    <a:pt x="86221" y="365760"/>
                  </a:lnTo>
                  <a:lnTo>
                    <a:pt x="110237" y="338351"/>
                  </a:lnTo>
                  <a:lnTo>
                    <a:pt x="142791" y="303914"/>
                  </a:lnTo>
                  <a:lnTo>
                    <a:pt x="181072" y="264841"/>
                  </a:lnTo>
                  <a:lnTo>
                    <a:pt x="302176" y="143696"/>
                  </a:lnTo>
                  <a:lnTo>
                    <a:pt x="335266" y="109974"/>
                  </a:lnTo>
                  <a:lnTo>
                    <a:pt x="360033" y="83565"/>
                  </a:lnTo>
                  <a:lnTo>
                    <a:pt x="365180" y="75630"/>
                  </a:lnTo>
                  <a:lnTo>
                    <a:pt x="367589" y="66754"/>
                  </a:lnTo>
                  <a:lnTo>
                    <a:pt x="367141" y="57616"/>
                  </a:lnTo>
                  <a:lnTo>
                    <a:pt x="345713" y="24082"/>
                  </a:lnTo>
                  <a:lnTo>
                    <a:pt x="319774" y="1524"/>
                  </a:lnTo>
                  <a:lnTo>
                    <a:pt x="314440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90034" y="702563"/>
              <a:ext cx="85544" cy="94487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7319897" y="986027"/>
            <a:ext cx="406400" cy="320040"/>
            <a:chOff x="7319897" y="986027"/>
            <a:chExt cx="406400" cy="320040"/>
          </a:xfrm>
        </p:grpSpPr>
        <p:sp>
          <p:nvSpPr>
            <p:cNvPr id="26" name="object 26"/>
            <p:cNvSpPr/>
            <p:nvPr/>
          </p:nvSpPr>
          <p:spPr>
            <a:xfrm>
              <a:off x="7319897" y="1095755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3127" y="0"/>
                  </a:moveTo>
                  <a:lnTo>
                    <a:pt x="341374" y="2095"/>
                  </a:lnTo>
                  <a:lnTo>
                    <a:pt x="303658" y="3206"/>
                  </a:lnTo>
                  <a:lnTo>
                    <a:pt x="260038" y="3698"/>
                  </a:lnTo>
                  <a:lnTo>
                    <a:pt x="68962" y="4016"/>
                  </a:lnTo>
                  <a:lnTo>
                    <a:pt x="46333" y="4399"/>
                  </a:lnTo>
                  <a:lnTo>
                    <a:pt x="7743" y="17045"/>
                  </a:lnTo>
                  <a:lnTo>
                    <a:pt x="0" y="63730"/>
                  </a:lnTo>
                  <a:lnTo>
                    <a:pt x="1398" y="75819"/>
                  </a:lnTo>
                  <a:lnTo>
                    <a:pt x="4724" y="84010"/>
                  </a:lnTo>
                  <a:lnTo>
                    <a:pt x="10479" y="90392"/>
                  </a:lnTo>
                  <a:lnTo>
                    <a:pt x="18043" y="94535"/>
                  </a:lnTo>
                  <a:lnTo>
                    <a:pt x="26798" y="96012"/>
                  </a:lnTo>
                  <a:lnTo>
                    <a:pt x="190141" y="95862"/>
                  </a:lnTo>
                  <a:lnTo>
                    <a:pt x="245167" y="95243"/>
                  </a:lnTo>
                  <a:lnTo>
                    <a:pt x="297542" y="93899"/>
                  </a:lnTo>
                  <a:lnTo>
                    <a:pt x="344217" y="91574"/>
                  </a:lnTo>
                  <a:lnTo>
                    <a:pt x="402167" y="72169"/>
                  </a:lnTo>
                  <a:lnTo>
                    <a:pt x="406020" y="42148"/>
                  </a:lnTo>
                  <a:lnTo>
                    <a:pt x="395682" y="13055"/>
                  </a:lnTo>
                  <a:lnTo>
                    <a:pt x="373127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85463" y="986027"/>
              <a:ext cx="75612" cy="8229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85463" y="1223771"/>
              <a:ext cx="75612" cy="82295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7827771" y="705612"/>
            <a:ext cx="426084" cy="436245"/>
          </a:xfrm>
          <a:custGeom>
            <a:avLst/>
            <a:gdLst/>
            <a:ahLst/>
            <a:cxnLst/>
            <a:rect l="l" t="t" r="r" b="b"/>
            <a:pathLst>
              <a:path w="426084" h="436244">
                <a:moveTo>
                  <a:pt x="217616" y="89"/>
                </a:moveTo>
                <a:lnTo>
                  <a:pt x="167858" y="3482"/>
                </a:lnTo>
                <a:lnTo>
                  <a:pt x="140207" y="32385"/>
                </a:lnTo>
                <a:lnTo>
                  <a:pt x="145234" y="68851"/>
                </a:lnTo>
                <a:lnTo>
                  <a:pt x="152701" y="109426"/>
                </a:lnTo>
                <a:lnTo>
                  <a:pt x="158621" y="145452"/>
                </a:lnTo>
                <a:lnTo>
                  <a:pt x="159003" y="168275"/>
                </a:lnTo>
                <a:lnTo>
                  <a:pt x="134437" y="175766"/>
                </a:lnTo>
                <a:lnTo>
                  <a:pt x="30487" y="185509"/>
                </a:lnTo>
                <a:lnTo>
                  <a:pt x="2921" y="193928"/>
                </a:lnTo>
                <a:lnTo>
                  <a:pt x="0" y="207942"/>
                </a:lnTo>
                <a:lnTo>
                  <a:pt x="2127" y="227075"/>
                </a:lnTo>
                <a:lnTo>
                  <a:pt x="7635" y="248114"/>
                </a:lnTo>
                <a:lnTo>
                  <a:pt x="31200" y="282987"/>
                </a:lnTo>
                <a:lnTo>
                  <a:pt x="38861" y="284099"/>
                </a:lnTo>
                <a:lnTo>
                  <a:pt x="42036" y="283972"/>
                </a:lnTo>
                <a:lnTo>
                  <a:pt x="70318" y="279167"/>
                </a:lnTo>
                <a:lnTo>
                  <a:pt x="95885" y="276018"/>
                </a:lnTo>
                <a:lnTo>
                  <a:pt x="119927" y="273893"/>
                </a:lnTo>
                <a:lnTo>
                  <a:pt x="143128" y="272541"/>
                </a:lnTo>
                <a:lnTo>
                  <a:pt x="153336" y="274635"/>
                </a:lnTo>
                <a:lnTo>
                  <a:pt x="161639" y="280336"/>
                </a:lnTo>
                <a:lnTo>
                  <a:pt x="167132" y="288776"/>
                </a:lnTo>
                <a:lnTo>
                  <a:pt x="168909" y="299085"/>
                </a:lnTo>
                <a:lnTo>
                  <a:pt x="167638" y="328021"/>
                </a:lnTo>
                <a:lnTo>
                  <a:pt x="166639" y="357314"/>
                </a:lnTo>
                <a:lnTo>
                  <a:pt x="169799" y="413638"/>
                </a:lnTo>
                <a:lnTo>
                  <a:pt x="222291" y="435796"/>
                </a:lnTo>
                <a:lnTo>
                  <a:pt x="247602" y="435657"/>
                </a:lnTo>
                <a:lnTo>
                  <a:pt x="284773" y="420330"/>
                </a:lnTo>
                <a:lnTo>
                  <a:pt x="288010" y="383813"/>
                </a:lnTo>
                <a:lnTo>
                  <a:pt x="287321" y="353187"/>
                </a:lnTo>
                <a:lnTo>
                  <a:pt x="285180" y="321893"/>
                </a:lnTo>
                <a:lnTo>
                  <a:pt x="281812" y="292480"/>
                </a:lnTo>
                <a:lnTo>
                  <a:pt x="282569" y="281253"/>
                </a:lnTo>
                <a:lnTo>
                  <a:pt x="287766" y="271907"/>
                </a:lnTo>
                <a:lnTo>
                  <a:pt x="296368" y="265513"/>
                </a:lnTo>
                <a:lnTo>
                  <a:pt x="307339" y="263143"/>
                </a:lnTo>
                <a:lnTo>
                  <a:pt x="309118" y="263143"/>
                </a:lnTo>
                <a:lnTo>
                  <a:pt x="377501" y="269555"/>
                </a:lnTo>
                <a:lnTo>
                  <a:pt x="400303" y="270890"/>
                </a:lnTo>
                <a:lnTo>
                  <a:pt x="410344" y="268801"/>
                </a:lnTo>
                <a:lnTo>
                  <a:pt x="418528" y="263128"/>
                </a:lnTo>
                <a:lnTo>
                  <a:pt x="423949" y="254763"/>
                </a:lnTo>
                <a:lnTo>
                  <a:pt x="425703" y="244601"/>
                </a:lnTo>
                <a:lnTo>
                  <a:pt x="424965" y="231600"/>
                </a:lnTo>
                <a:lnTo>
                  <a:pt x="419607" y="193166"/>
                </a:lnTo>
                <a:lnTo>
                  <a:pt x="376134" y="169338"/>
                </a:lnTo>
                <a:lnTo>
                  <a:pt x="333049" y="166004"/>
                </a:lnTo>
                <a:lnTo>
                  <a:pt x="302259" y="165480"/>
                </a:lnTo>
                <a:lnTo>
                  <a:pt x="296036" y="165735"/>
                </a:lnTo>
                <a:lnTo>
                  <a:pt x="286519" y="163831"/>
                </a:lnTo>
                <a:lnTo>
                  <a:pt x="278669" y="158607"/>
                </a:lnTo>
                <a:lnTo>
                  <a:pt x="273248" y="150786"/>
                </a:lnTo>
                <a:lnTo>
                  <a:pt x="271018" y="141097"/>
                </a:lnTo>
                <a:lnTo>
                  <a:pt x="269749" y="114305"/>
                </a:lnTo>
                <a:lnTo>
                  <a:pt x="267827" y="84597"/>
                </a:lnTo>
                <a:lnTo>
                  <a:pt x="263017" y="24384"/>
                </a:lnTo>
                <a:lnTo>
                  <a:pt x="238886" y="1142"/>
                </a:lnTo>
                <a:lnTo>
                  <a:pt x="217616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40841" y="5047518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20">
                <a:moveTo>
                  <a:pt x="372909" y="0"/>
                </a:moveTo>
                <a:lnTo>
                  <a:pt x="340100" y="2106"/>
                </a:lnTo>
                <a:lnTo>
                  <a:pt x="300900" y="3239"/>
                </a:lnTo>
                <a:lnTo>
                  <a:pt x="255605" y="3751"/>
                </a:lnTo>
                <a:lnTo>
                  <a:pt x="102612" y="3867"/>
                </a:lnTo>
                <a:lnTo>
                  <a:pt x="73459" y="4095"/>
                </a:lnTo>
                <a:lnTo>
                  <a:pt x="27977" y="5356"/>
                </a:lnTo>
                <a:lnTo>
                  <a:pt x="1702" y="37539"/>
                </a:lnTo>
                <a:lnTo>
                  <a:pt x="0" y="63762"/>
                </a:lnTo>
                <a:lnTo>
                  <a:pt x="1434" y="75793"/>
                </a:lnTo>
                <a:lnTo>
                  <a:pt x="4560" y="83959"/>
                </a:lnTo>
                <a:lnTo>
                  <a:pt x="10245" y="90330"/>
                </a:lnTo>
                <a:lnTo>
                  <a:pt x="17811" y="94472"/>
                </a:lnTo>
                <a:lnTo>
                  <a:pt x="26580" y="95950"/>
                </a:lnTo>
                <a:lnTo>
                  <a:pt x="192485" y="95835"/>
                </a:lnTo>
                <a:lnTo>
                  <a:pt x="246886" y="95236"/>
                </a:lnTo>
                <a:lnTo>
                  <a:pt x="298598" y="93934"/>
                </a:lnTo>
                <a:lnTo>
                  <a:pt x="344678" y="91685"/>
                </a:lnTo>
                <a:lnTo>
                  <a:pt x="402199" y="72284"/>
                </a:lnTo>
                <a:lnTo>
                  <a:pt x="406024" y="42193"/>
                </a:lnTo>
                <a:lnTo>
                  <a:pt x="395610" y="13064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56627" y="4468367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79">
                <a:moveTo>
                  <a:pt x="306336" y="42176"/>
                </a:moveTo>
                <a:lnTo>
                  <a:pt x="298513" y="13068"/>
                </a:lnTo>
                <a:lnTo>
                  <a:pt x="281482" y="0"/>
                </a:lnTo>
                <a:lnTo>
                  <a:pt x="256730" y="2120"/>
                </a:lnTo>
                <a:lnTo>
                  <a:pt x="227152" y="3251"/>
                </a:lnTo>
                <a:lnTo>
                  <a:pt x="192951" y="3784"/>
                </a:lnTo>
                <a:lnTo>
                  <a:pt x="77457" y="3898"/>
                </a:lnTo>
                <a:lnTo>
                  <a:pt x="55486" y="4114"/>
                </a:lnTo>
                <a:lnTo>
                  <a:pt x="15036" y="7086"/>
                </a:lnTo>
                <a:lnTo>
                  <a:pt x="139" y="50825"/>
                </a:lnTo>
                <a:lnTo>
                  <a:pt x="0" y="63754"/>
                </a:lnTo>
                <a:lnTo>
                  <a:pt x="1066" y="75780"/>
                </a:lnTo>
                <a:lnTo>
                  <a:pt x="111048" y="96012"/>
                </a:lnTo>
                <a:lnTo>
                  <a:pt x="160680" y="95758"/>
                </a:lnTo>
                <a:lnTo>
                  <a:pt x="209410" y="94665"/>
                </a:lnTo>
                <a:lnTo>
                  <a:pt x="253276" y="92303"/>
                </a:lnTo>
                <a:lnTo>
                  <a:pt x="288340" y="88188"/>
                </a:lnTo>
                <a:lnTo>
                  <a:pt x="303441" y="72250"/>
                </a:lnTo>
                <a:lnTo>
                  <a:pt x="306336" y="42176"/>
                </a:lnTo>
                <a:close/>
              </a:path>
              <a:path w="306704" h="233679">
                <a:moveTo>
                  <a:pt x="306412" y="180174"/>
                </a:moveTo>
                <a:lnTo>
                  <a:pt x="298627" y="151536"/>
                </a:lnTo>
                <a:lnTo>
                  <a:pt x="281609" y="138684"/>
                </a:lnTo>
                <a:lnTo>
                  <a:pt x="258419" y="140690"/>
                </a:lnTo>
                <a:lnTo>
                  <a:pt x="231178" y="141782"/>
                </a:lnTo>
                <a:lnTo>
                  <a:pt x="199669" y="142316"/>
                </a:lnTo>
                <a:lnTo>
                  <a:pt x="72110" y="142354"/>
                </a:lnTo>
                <a:lnTo>
                  <a:pt x="52324" y="142570"/>
                </a:lnTo>
                <a:lnTo>
                  <a:pt x="9791" y="149352"/>
                </a:lnTo>
                <a:lnTo>
                  <a:pt x="139" y="188683"/>
                </a:lnTo>
                <a:lnTo>
                  <a:pt x="0" y="201447"/>
                </a:lnTo>
                <a:lnTo>
                  <a:pt x="1066" y="213169"/>
                </a:lnTo>
                <a:lnTo>
                  <a:pt x="111048" y="233146"/>
                </a:lnTo>
                <a:lnTo>
                  <a:pt x="160731" y="232892"/>
                </a:lnTo>
                <a:lnTo>
                  <a:pt x="209473" y="231838"/>
                </a:lnTo>
                <a:lnTo>
                  <a:pt x="253352" y="229501"/>
                </a:lnTo>
                <a:lnTo>
                  <a:pt x="288467" y="225450"/>
                </a:lnTo>
                <a:lnTo>
                  <a:pt x="303517" y="209765"/>
                </a:lnTo>
                <a:lnTo>
                  <a:pt x="306412" y="18017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8339222" y="4354067"/>
            <a:ext cx="366395" cy="394970"/>
            <a:chOff x="8339222" y="4354067"/>
            <a:chExt cx="366395" cy="394970"/>
          </a:xfrm>
        </p:grpSpPr>
        <p:sp>
          <p:nvSpPr>
            <p:cNvPr id="33" name="object 33"/>
            <p:cNvSpPr/>
            <p:nvPr/>
          </p:nvSpPr>
          <p:spPr>
            <a:xfrm>
              <a:off x="8339222" y="4372355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5" h="376554">
                  <a:moveTo>
                    <a:pt x="313287" y="0"/>
                  </a:moveTo>
                  <a:lnTo>
                    <a:pt x="307826" y="0"/>
                  </a:lnTo>
                  <a:lnTo>
                    <a:pt x="300079" y="0"/>
                  </a:lnTo>
                  <a:lnTo>
                    <a:pt x="292459" y="3098"/>
                  </a:lnTo>
                  <a:lnTo>
                    <a:pt x="180128" y="115638"/>
                  </a:lnTo>
                  <a:lnTo>
                    <a:pt x="139408" y="156902"/>
                  </a:lnTo>
                  <a:lnTo>
                    <a:pt x="99491" y="198113"/>
                  </a:lnTo>
                  <a:lnTo>
                    <a:pt x="62428" y="237538"/>
                  </a:lnTo>
                  <a:lnTo>
                    <a:pt x="30267" y="273441"/>
                  </a:lnTo>
                  <a:lnTo>
                    <a:pt x="5058" y="304088"/>
                  </a:lnTo>
                  <a:lnTo>
                    <a:pt x="0" y="327329"/>
                  </a:lnTo>
                  <a:lnTo>
                    <a:pt x="12598" y="350869"/>
                  </a:lnTo>
                  <a:lnTo>
                    <a:pt x="35651" y="369104"/>
                  </a:lnTo>
                  <a:lnTo>
                    <a:pt x="61954" y="376428"/>
                  </a:lnTo>
                  <a:lnTo>
                    <a:pt x="68647" y="375811"/>
                  </a:lnTo>
                  <a:lnTo>
                    <a:pt x="74924" y="373886"/>
                  </a:lnTo>
                  <a:lnTo>
                    <a:pt x="80652" y="370539"/>
                  </a:lnTo>
                  <a:lnTo>
                    <a:pt x="85703" y="365658"/>
                  </a:lnTo>
                  <a:lnTo>
                    <a:pt x="109765" y="338347"/>
                  </a:lnTo>
                  <a:lnTo>
                    <a:pt x="142283" y="303977"/>
                  </a:lnTo>
                  <a:lnTo>
                    <a:pt x="180471" y="264939"/>
                  </a:lnTo>
                  <a:lnTo>
                    <a:pt x="301212" y="143739"/>
                  </a:lnTo>
                  <a:lnTo>
                    <a:pt x="334235" y="109949"/>
                  </a:lnTo>
                  <a:lnTo>
                    <a:pt x="359007" y="83451"/>
                  </a:lnTo>
                  <a:lnTo>
                    <a:pt x="364045" y="75534"/>
                  </a:lnTo>
                  <a:lnTo>
                    <a:pt x="366357" y="66711"/>
                  </a:lnTo>
                  <a:lnTo>
                    <a:pt x="365883" y="57628"/>
                  </a:lnTo>
                  <a:lnTo>
                    <a:pt x="344576" y="23952"/>
                  </a:lnTo>
                  <a:lnTo>
                    <a:pt x="318621" y="1549"/>
                  </a:lnTo>
                  <a:lnTo>
                    <a:pt x="313287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68895" y="4354067"/>
              <a:ext cx="86723" cy="944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88307" y="4654321"/>
              <a:ext cx="85469" cy="94462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8319605" y="4937759"/>
            <a:ext cx="406400" cy="205740"/>
            <a:chOff x="8319605" y="4937759"/>
            <a:chExt cx="406400" cy="205740"/>
          </a:xfrm>
        </p:grpSpPr>
        <p:sp>
          <p:nvSpPr>
            <p:cNvPr id="37" name="object 37"/>
            <p:cNvSpPr/>
            <p:nvPr/>
          </p:nvSpPr>
          <p:spPr>
            <a:xfrm>
              <a:off x="8319605" y="5047518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20">
                  <a:moveTo>
                    <a:pt x="372909" y="0"/>
                  </a:moveTo>
                  <a:lnTo>
                    <a:pt x="340193" y="2106"/>
                  </a:lnTo>
                  <a:lnTo>
                    <a:pt x="301075" y="3239"/>
                  </a:lnTo>
                  <a:lnTo>
                    <a:pt x="255837" y="3751"/>
                  </a:lnTo>
                  <a:lnTo>
                    <a:pt x="102790" y="3867"/>
                  </a:lnTo>
                  <a:lnTo>
                    <a:pt x="73586" y="4095"/>
                  </a:lnTo>
                  <a:lnTo>
                    <a:pt x="27977" y="5356"/>
                  </a:lnTo>
                  <a:lnTo>
                    <a:pt x="1702" y="37539"/>
                  </a:lnTo>
                  <a:lnTo>
                    <a:pt x="0" y="63762"/>
                  </a:lnTo>
                  <a:lnTo>
                    <a:pt x="1434" y="75793"/>
                  </a:lnTo>
                  <a:lnTo>
                    <a:pt x="4760" y="83959"/>
                  </a:lnTo>
                  <a:lnTo>
                    <a:pt x="10515" y="90330"/>
                  </a:lnTo>
                  <a:lnTo>
                    <a:pt x="18079" y="94472"/>
                  </a:lnTo>
                  <a:lnTo>
                    <a:pt x="26834" y="95950"/>
                  </a:lnTo>
                  <a:lnTo>
                    <a:pt x="192599" y="95835"/>
                  </a:lnTo>
                  <a:lnTo>
                    <a:pt x="246968" y="95236"/>
                  </a:lnTo>
                  <a:lnTo>
                    <a:pt x="298643" y="93934"/>
                  </a:lnTo>
                  <a:lnTo>
                    <a:pt x="344691" y="91685"/>
                  </a:lnTo>
                  <a:lnTo>
                    <a:pt x="402199" y="72284"/>
                  </a:lnTo>
                  <a:lnTo>
                    <a:pt x="406024" y="42193"/>
                  </a:lnTo>
                  <a:lnTo>
                    <a:pt x="395610" y="13064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85124" y="4937759"/>
              <a:ext cx="74257" cy="82265"/>
            </a:xfrm>
            <a:prstGeom prst="rect">
              <a:avLst/>
            </a:prstGeom>
          </p:spPr>
        </p:pic>
      </p:grpSp>
      <p:sp>
        <p:nvSpPr>
          <p:cNvPr id="39" name="object 39"/>
          <p:cNvSpPr/>
          <p:nvPr/>
        </p:nvSpPr>
        <p:spPr>
          <a:xfrm>
            <a:off x="8827510" y="4657369"/>
            <a:ext cx="316865" cy="436245"/>
          </a:xfrm>
          <a:custGeom>
            <a:avLst/>
            <a:gdLst/>
            <a:ahLst/>
            <a:cxnLst/>
            <a:rect l="l" t="t" r="r" b="b"/>
            <a:pathLst>
              <a:path w="316865" h="436245">
                <a:moveTo>
                  <a:pt x="286206" y="272681"/>
                </a:moveTo>
                <a:lnTo>
                  <a:pt x="143007" y="272681"/>
                </a:lnTo>
                <a:lnTo>
                  <a:pt x="153046" y="274805"/>
                </a:lnTo>
                <a:lnTo>
                  <a:pt x="161216" y="280563"/>
                </a:lnTo>
                <a:lnTo>
                  <a:pt x="166600" y="289039"/>
                </a:lnTo>
                <a:lnTo>
                  <a:pt x="168280" y="299313"/>
                </a:lnTo>
                <a:lnTo>
                  <a:pt x="166901" y="328184"/>
                </a:lnTo>
                <a:lnTo>
                  <a:pt x="165915" y="357395"/>
                </a:lnTo>
                <a:lnTo>
                  <a:pt x="169169" y="413621"/>
                </a:lnTo>
                <a:lnTo>
                  <a:pt x="203098" y="435288"/>
                </a:lnTo>
                <a:lnTo>
                  <a:pt x="234066" y="435838"/>
                </a:lnTo>
                <a:lnTo>
                  <a:pt x="241063" y="435802"/>
                </a:lnTo>
                <a:lnTo>
                  <a:pt x="278628" y="427774"/>
                </a:lnTo>
                <a:lnTo>
                  <a:pt x="286960" y="383859"/>
                </a:lnTo>
                <a:lnTo>
                  <a:pt x="286184" y="353140"/>
                </a:lnTo>
                <a:lnTo>
                  <a:pt x="283956" y="321804"/>
                </a:lnTo>
                <a:lnTo>
                  <a:pt x="280548" y="292392"/>
                </a:lnTo>
                <a:lnTo>
                  <a:pt x="281426" y="281249"/>
                </a:lnTo>
                <a:lnTo>
                  <a:pt x="286206" y="272681"/>
                </a:lnTo>
                <a:close/>
              </a:path>
              <a:path w="316865" h="436245">
                <a:moveTo>
                  <a:pt x="210571" y="0"/>
                </a:moveTo>
                <a:lnTo>
                  <a:pt x="167566" y="3380"/>
                </a:lnTo>
                <a:lnTo>
                  <a:pt x="139705" y="32461"/>
                </a:lnTo>
                <a:lnTo>
                  <a:pt x="144569" y="68950"/>
                </a:lnTo>
                <a:lnTo>
                  <a:pt x="151945" y="109512"/>
                </a:lnTo>
                <a:lnTo>
                  <a:pt x="157868" y="145453"/>
                </a:lnTo>
                <a:lnTo>
                  <a:pt x="158374" y="168084"/>
                </a:lnTo>
                <a:lnTo>
                  <a:pt x="133782" y="175611"/>
                </a:lnTo>
                <a:lnTo>
                  <a:pt x="30305" y="185377"/>
                </a:lnTo>
                <a:lnTo>
                  <a:pt x="2926" y="193840"/>
                </a:lnTo>
                <a:lnTo>
                  <a:pt x="0" y="207965"/>
                </a:lnTo>
                <a:lnTo>
                  <a:pt x="2085" y="227098"/>
                </a:lnTo>
                <a:lnTo>
                  <a:pt x="7481" y="248150"/>
                </a:lnTo>
                <a:lnTo>
                  <a:pt x="30753" y="282915"/>
                </a:lnTo>
                <a:lnTo>
                  <a:pt x="38105" y="284048"/>
                </a:lnTo>
                <a:lnTo>
                  <a:pt x="39883" y="284048"/>
                </a:lnTo>
                <a:lnTo>
                  <a:pt x="41534" y="283895"/>
                </a:lnTo>
                <a:lnTo>
                  <a:pt x="43185" y="283514"/>
                </a:lnTo>
                <a:lnTo>
                  <a:pt x="69887" y="279065"/>
                </a:lnTo>
                <a:lnTo>
                  <a:pt x="95351" y="275940"/>
                </a:lnTo>
                <a:lnTo>
                  <a:pt x="119338" y="273904"/>
                </a:lnTo>
                <a:lnTo>
                  <a:pt x="142118" y="272681"/>
                </a:lnTo>
                <a:lnTo>
                  <a:pt x="286206" y="272681"/>
                </a:lnTo>
                <a:lnTo>
                  <a:pt x="286613" y="271953"/>
                </a:lnTo>
                <a:lnTo>
                  <a:pt x="295086" y="265583"/>
                </a:lnTo>
                <a:lnTo>
                  <a:pt x="305821" y="263220"/>
                </a:lnTo>
                <a:lnTo>
                  <a:pt x="316489" y="263220"/>
                </a:lnTo>
                <a:lnTo>
                  <a:pt x="316489" y="165887"/>
                </a:lnTo>
                <a:lnTo>
                  <a:pt x="295534" y="165887"/>
                </a:lnTo>
                <a:lnTo>
                  <a:pt x="285795" y="163971"/>
                </a:lnTo>
                <a:lnTo>
                  <a:pt x="277723" y="158700"/>
                </a:lnTo>
                <a:lnTo>
                  <a:pt x="272174" y="150794"/>
                </a:lnTo>
                <a:lnTo>
                  <a:pt x="270007" y="140970"/>
                </a:lnTo>
                <a:lnTo>
                  <a:pt x="268682" y="114145"/>
                </a:lnTo>
                <a:lnTo>
                  <a:pt x="266737" y="84418"/>
                </a:lnTo>
                <a:lnTo>
                  <a:pt x="261752" y="24142"/>
                </a:lnTo>
                <a:lnTo>
                  <a:pt x="231574" y="541"/>
                </a:lnTo>
                <a:lnTo>
                  <a:pt x="217699" y="67"/>
                </a:lnTo>
                <a:lnTo>
                  <a:pt x="210571" y="0"/>
                </a:lnTo>
                <a:close/>
              </a:path>
              <a:path w="316865" h="436245">
                <a:moveTo>
                  <a:pt x="316489" y="263220"/>
                </a:moveTo>
                <a:lnTo>
                  <a:pt x="306583" y="263220"/>
                </a:lnTo>
                <a:lnTo>
                  <a:pt x="308107" y="263321"/>
                </a:lnTo>
                <a:lnTo>
                  <a:pt x="316489" y="264040"/>
                </a:lnTo>
                <a:lnTo>
                  <a:pt x="316489" y="263220"/>
                </a:lnTo>
                <a:close/>
              </a:path>
              <a:path w="316865" h="436245">
                <a:moveTo>
                  <a:pt x="311663" y="165544"/>
                </a:moveTo>
                <a:lnTo>
                  <a:pt x="306583" y="165544"/>
                </a:lnTo>
                <a:lnTo>
                  <a:pt x="301503" y="165671"/>
                </a:lnTo>
                <a:lnTo>
                  <a:pt x="296550" y="165887"/>
                </a:lnTo>
                <a:lnTo>
                  <a:pt x="316489" y="165887"/>
                </a:lnTo>
                <a:lnTo>
                  <a:pt x="316489" y="165658"/>
                </a:lnTo>
                <a:lnTo>
                  <a:pt x="311663" y="16554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954204" y="3971785"/>
            <a:ext cx="189865" cy="346075"/>
          </a:xfrm>
          <a:custGeom>
            <a:avLst/>
            <a:gdLst/>
            <a:ahLst/>
            <a:cxnLst/>
            <a:rect l="l" t="t" r="r" b="b"/>
            <a:pathLst>
              <a:path w="189865" h="346075">
                <a:moveTo>
                  <a:pt x="70288" y="0"/>
                </a:moveTo>
                <a:lnTo>
                  <a:pt x="58604" y="0"/>
                </a:lnTo>
                <a:lnTo>
                  <a:pt x="51619" y="2971"/>
                </a:lnTo>
                <a:lnTo>
                  <a:pt x="19901" y="41943"/>
                </a:lnTo>
                <a:lnTo>
                  <a:pt x="1073" y="76263"/>
                </a:lnTo>
                <a:lnTo>
                  <a:pt x="0" y="84376"/>
                </a:lnTo>
                <a:lnTo>
                  <a:pt x="1533" y="92205"/>
                </a:lnTo>
                <a:lnTo>
                  <a:pt x="5377" y="99162"/>
                </a:lnTo>
                <a:lnTo>
                  <a:pt x="11233" y="104660"/>
                </a:lnTo>
                <a:lnTo>
                  <a:pt x="42882" y="122759"/>
                </a:lnTo>
                <a:lnTo>
                  <a:pt x="79162" y="141382"/>
                </a:lnTo>
                <a:lnTo>
                  <a:pt x="110942" y="158453"/>
                </a:lnTo>
                <a:lnTo>
                  <a:pt x="129089" y="171894"/>
                </a:lnTo>
                <a:lnTo>
                  <a:pt x="119947" y="195676"/>
                </a:lnTo>
                <a:lnTo>
                  <a:pt x="92529" y="238685"/>
                </a:lnTo>
                <a:lnTo>
                  <a:pt x="64849" y="282620"/>
                </a:lnTo>
                <a:lnTo>
                  <a:pt x="54921" y="309181"/>
                </a:lnTo>
                <a:lnTo>
                  <a:pt x="64077" y="320015"/>
                </a:lnTo>
                <a:lnTo>
                  <a:pt x="80258" y="329863"/>
                </a:lnTo>
                <a:lnTo>
                  <a:pt x="99962" y="338263"/>
                </a:lnTo>
                <a:lnTo>
                  <a:pt x="121977" y="345401"/>
                </a:lnTo>
                <a:lnTo>
                  <a:pt x="124390" y="345706"/>
                </a:lnTo>
                <a:lnTo>
                  <a:pt x="126676" y="345706"/>
                </a:lnTo>
                <a:lnTo>
                  <a:pt x="162186" y="307959"/>
                </a:lnTo>
                <a:lnTo>
                  <a:pt x="175111" y="286134"/>
                </a:lnTo>
                <a:lnTo>
                  <a:pt x="189794" y="263354"/>
                </a:lnTo>
                <a:lnTo>
                  <a:pt x="189794" y="72770"/>
                </a:lnTo>
                <a:lnTo>
                  <a:pt x="184969" y="72770"/>
                </a:lnTo>
                <a:lnTo>
                  <a:pt x="179889" y="71221"/>
                </a:lnTo>
                <a:lnTo>
                  <a:pt x="153634" y="52802"/>
                </a:lnTo>
                <a:lnTo>
                  <a:pt x="129168" y="36431"/>
                </a:lnTo>
                <a:lnTo>
                  <a:pt x="74987" y="1295"/>
                </a:lnTo>
                <a:lnTo>
                  <a:pt x="70288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60448" y="3974591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5">
                <a:moveTo>
                  <a:pt x="438384" y="50"/>
                </a:moveTo>
                <a:lnTo>
                  <a:pt x="378031" y="440"/>
                </a:lnTo>
                <a:lnTo>
                  <a:pt x="335353" y="1925"/>
                </a:lnTo>
                <a:lnTo>
                  <a:pt x="279108" y="9004"/>
                </a:lnTo>
                <a:lnTo>
                  <a:pt x="260295" y="60346"/>
                </a:lnTo>
                <a:lnTo>
                  <a:pt x="253245" y="110133"/>
                </a:lnTo>
                <a:lnTo>
                  <a:pt x="246947" y="169672"/>
                </a:lnTo>
                <a:lnTo>
                  <a:pt x="240784" y="234219"/>
                </a:lnTo>
                <a:lnTo>
                  <a:pt x="234141" y="299029"/>
                </a:lnTo>
                <a:lnTo>
                  <a:pt x="226403" y="359359"/>
                </a:lnTo>
                <a:lnTo>
                  <a:pt x="225514" y="364896"/>
                </a:lnTo>
                <a:lnTo>
                  <a:pt x="220942" y="367703"/>
                </a:lnTo>
                <a:lnTo>
                  <a:pt x="212433" y="367703"/>
                </a:lnTo>
                <a:lnTo>
                  <a:pt x="208496" y="365417"/>
                </a:lnTo>
                <a:lnTo>
                  <a:pt x="206972" y="360756"/>
                </a:lnTo>
                <a:lnTo>
                  <a:pt x="176635" y="258522"/>
                </a:lnTo>
                <a:lnTo>
                  <a:pt x="161484" y="215171"/>
                </a:lnTo>
                <a:lnTo>
                  <a:pt x="140297" y="165404"/>
                </a:lnTo>
                <a:lnTo>
                  <a:pt x="113881" y="148590"/>
                </a:lnTo>
                <a:lnTo>
                  <a:pt x="80801" y="151405"/>
                </a:lnTo>
                <a:lnTo>
                  <a:pt x="49460" y="160347"/>
                </a:lnTo>
                <a:lnTo>
                  <a:pt x="22548" y="176789"/>
                </a:lnTo>
                <a:lnTo>
                  <a:pt x="2756" y="202107"/>
                </a:lnTo>
                <a:lnTo>
                  <a:pt x="0" y="215670"/>
                </a:lnTo>
                <a:lnTo>
                  <a:pt x="1470" y="227217"/>
                </a:lnTo>
                <a:lnTo>
                  <a:pt x="6060" y="237728"/>
                </a:lnTo>
                <a:lnTo>
                  <a:pt x="15837" y="253009"/>
                </a:lnTo>
                <a:lnTo>
                  <a:pt x="21171" y="255574"/>
                </a:lnTo>
                <a:lnTo>
                  <a:pt x="30442" y="255574"/>
                </a:lnTo>
                <a:lnTo>
                  <a:pt x="34252" y="254254"/>
                </a:lnTo>
                <a:lnTo>
                  <a:pt x="37554" y="251498"/>
                </a:lnTo>
                <a:lnTo>
                  <a:pt x="53548" y="239330"/>
                </a:lnTo>
                <a:lnTo>
                  <a:pt x="69685" y="229873"/>
                </a:lnTo>
                <a:lnTo>
                  <a:pt x="84488" y="223744"/>
                </a:lnTo>
                <a:lnTo>
                  <a:pt x="96482" y="221564"/>
                </a:lnTo>
                <a:lnTo>
                  <a:pt x="101308" y="221564"/>
                </a:lnTo>
                <a:lnTo>
                  <a:pt x="104610" y="223075"/>
                </a:lnTo>
                <a:lnTo>
                  <a:pt x="119314" y="269275"/>
                </a:lnTo>
                <a:lnTo>
                  <a:pt x="133595" y="321403"/>
                </a:lnTo>
                <a:lnTo>
                  <a:pt x="147852" y="374736"/>
                </a:lnTo>
                <a:lnTo>
                  <a:pt x="161340" y="421237"/>
                </a:lnTo>
                <a:lnTo>
                  <a:pt x="179699" y="459227"/>
                </a:lnTo>
                <a:lnTo>
                  <a:pt x="220561" y="467842"/>
                </a:lnTo>
                <a:lnTo>
                  <a:pt x="236946" y="466752"/>
                </a:lnTo>
                <a:lnTo>
                  <a:pt x="272504" y="449287"/>
                </a:lnTo>
                <a:lnTo>
                  <a:pt x="289376" y="408715"/>
                </a:lnTo>
                <a:lnTo>
                  <a:pt x="301746" y="359793"/>
                </a:lnTo>
                <a:lnTo>
                  <a:pt x="310869" y="305322"/>
                </a:lnTo>
                <a:lnTo>
                  <a:pt x="317997" y="248100"/>
                </a:lnTo>
                <a:lnTo>
                  <a:pt x="324383" y="190924"/>
                </a:lnTo>
                <a:lnTo>
                  <a:pt x="331280" y="136595"/>
                </a:lnTo>
                <a:lnTo>
                  <a:pt x="339941" y="87909"/>
                </a:lnTo>
                <a:lnTo>
                  <a:pt x="369532" y="63639"/>
                </a:lnTo>
                <a:lnTo>
                  <a:pt x="439509" y="61696"/>
                </a:lnTo>
                <a:lnTo>
                  <a:pt x="449839" y="67482"/>
                </a:lnTo>
                <a:lnTo>
                  <a:pt x="457479" y="76703"/>
                </a:lnTo>
                <a:lnTo>
                  <a:pt x="462833" y="87726"/>
                </a:lnTo>
                <a:lnTo>
                  <a:pt x="466306" y="98920"/>
                </a:lnTo>
                <a:lnTo>
                  <a:pt x="469461" y="105975"/>
                </a:lnTo>
                <a:lnTo>
                  <a:pt x="474593" y="111391"/>
                </a:lnTo>
                <a:lnTo>
                  <a:pt x="481201" y="114865"/>
                </a:lnTo>
                <a:lnTo>
                  <a:pt x="490055" y="116052"/>
                </a:lnTo>
                <a:lnTo>
                  <a:pt x="519392" y="114388"/>
                </a:lnTo>
                <a:lnTo>
                  <a:pt x="528609" y="112050"/>
                </a:lnTo>
                <a:lnTo>
                  <a:pt x="535886" y="106457"/>
                </a:lnTo>
                <a:lnTo>
                  <a:pt x="540377" y="98483"/>
                </a:lnTo>
                <a:lnTo>
                  <a:pt x="541236" y="89001"/>
                </a:lnTo>
                <a:lnTo>
                  <a:pt x="538343" y="72458"/>
                </a:lnTo>
                <a:lnTo>
                  <a:pt x="524091" y="30238"/>
                </a:lnTo>
                <a:lnTo>
                  <a:pt x="493551" y="3088"/>
                </a:lnTo>
                <a:lnTo>
                  <a:pt x="479514" y="736"/>
                </a:lnTo>
                <a:lnTo>
                  <a:pt x="438384" y="5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539097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381" y="0"/>
                </a:moveTo>
                <a:lnTo>
                  <a:pt x="341741" y="1968"/>
                </a:lnTo>
                <a:lnTo>
                  <a:pt x="304500" y="3048"/>
                </a:lnTo>
                <a:lnTo>
                  <a:pt x="261377" y="3556"/>
                </a:lnTo>
                <a:lnTo>
                  <a:pt x="100754" y="3615"/>
                </a:lnTo>
                <a:lnTo>
                  <a:pt x="72376" y="3841"/>
                </a:lnTo>
                <a:lnTo>
                  <a:pt x="27941" y="5080"/>
                </a:lnTo>
                <a:lnTo>
                  <a:pt x="1774" y="36847"/>
                </a:lnTo>
                <a:lnTo>
                  <a:pt x="0" y="62791"/>
                </a:lnTo>
                <a:lnTo>
                  <a:pt x="1398" y="74549"/>
                </a:lnTo>
                <a:lnTo>
                  <a:pt x="147321" y="94488"/>
                </a:lnTo>
                <a:lnTo>
                  <a:pt x="199897" y="94328"/>
                </a:lnTo>
                <a:lnTo>
                  <a:pt x="252370" y="93699"/>
                </a:lnTo>
                <a:lnTo>
                  <a:pt x="302075" y="92375"/>
                </a:lnTo>
                <a:lnTo>
                  <a:pt x="346348" y="90131"/>
                </a:lnTo>
                <a:lnTo>
                  <a:pt x="402349" y="71044"/>
                </a:lnTo>
                <a:lnTo>
                  <a:pt x="406147" y="41465"/>
                </a:lnTo>
                <a:lnTo>
                  <a:pt x="395849" y="12838"/>
                </a:lnTo>
                <a:lnTo>
                  <a:pt x="37338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54969" y="3288791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106" y="0"/>
                </a:moveTo>
                <a:lnTo>
                  <a:pt x="257240" y="2115"/>
                </a:lnTo>
                <a:lnTo>
                  <a:pt x="228861" y="3270"/>
                </a:lnTo>
                <a:lnTo>
                  <a:pt x="196030" y="3806"/>
                </a:lnTo>
                <a:lnTo>
                  <a:pt x="71606" y="3847"/>
                </a:lnTo>
                <a:lnTo>
                  <a:pt x="34891" y="4399"/>
                </a:lnTo>
                <a:lnTo>
                  <a:pt x="1270" y="37474"/>
                </a:lnTo>
                <a:lnTo>
                  <a:pt x="0" y="63783"/>
                </a:lnTo>
                <a:lnTo>
                  <a:pt x="1198" y="75818"/>
                </a:lnTo>
                <a:lnTo>
                  <a:pt x="110545" y="96011"/>
                </a:lnTo>
                <a:lnTo>
                  <a:pt x="160275" y="95726"/>
                </a:lnTo>
                <a:lnTo>
                  <a:pt x="209113" y="94583"/>
                </a:lnTo>
                <a:lnTo>
                  <a:pt x="253116" y="92154"/>
                </a:lnTo>
                <a:lnTo>
                  <a:pt x="303377" y="72223"/>
                </a:lnTo>
                <a:lnTo>
                  <a:pt x="306204" y="42195"/>
                </a:lnTo>
                <a:lnTo>
                  <a:pt x="298293" y="13073"/>
                </a:lnTo>
                <a:lnTo>
                  <a:pt x="281106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7339615" y="3054095"/>
            <a:ext cx="367665" cy="376555"/>
            <a:chOff x="7339615" y="3054095"/>
            <a:chExt cx="367665" cy="376555"/>
          </a:xfrm>
        </p:grpSpPr>
        <p:sp>
          <p:nvSpPr>
            <p:cNvPr id="45" name="object 45"/>
            <p:cNvSpPr/>
            <p:nvPr/>
          </p:nvSpPr>
          <p:spPr>
            <a:xfrm>
              <a:off x="7339615" y="3054095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5" h="376554">
                  <a:moveTo>
                    <a:pt x="314166" y="0"/>
                  </a:moveTo>
                  <a:lnTo>
                    <a:pt x="308705" y="0"/>
                  </a:lnTo>
                  <a:lnTo>
                    <a:pt x="301085" y="0"/>
                  </a:lnTo>
                  <a:lnTo>
                    <a:pt x="293338" y="3048"/>
                  </a:lnTo>
                  <a:lnTo>
                    <a:pt x="287750" y="8890"/>
                  </a:lnTo>
                  <a:lnTo>
                    <a:pt x="180877" y="115597"/>
                  </a:lnTo>
                  <a:lnTo>
                    <a:pt x="139969" y="156829"/>
                  </a:lnTo>
                  <a:lnTo>
                    <a:pt x="99865" y="198007"/>
                  </a:lnTo>
                  <a:lnTo>
                    <a:pt x="62632" y="237400"/>
                  </a:lnTo>
                  <a:lnTo>
                    <a:pt x="30337" y="273278"/>
                  </a:lnTo>
                  <a:lnTo>
                    <a:pt x="5048" y="303911"/>
                  </a:lnTo>
                  <a:lnTo>
                    <a:pt x="0" y="327189"/>
                  </a:lnTo>
                  <a:lnTo>
                    <a:pt x="12763" y="350789"/>
                  </a:lnTo>
                  <a:lnTo>
                    <a:pt x="36052" y="369079"/>
                  </a:lnTo>
                  <a:lnTo>
                    <a:pt x="62579" y="376428"/>
                  </a:lnTo>
                  <a:lnTo>
                    <a:pt x="69270" y="375814"/>
                  </a:lnTo>
                  <a:lnTo>
                    <a:pt x="75533" y="373903"/>
                  </a:lnTo>
                  <a:lnTo>
                    <a:pt x="81224" y="370587"/>
                  </a:lnTo>
                  <a:lnTo>
                    <a:pt x="86201" y="365760"/>
                  </a:lnTo>
                  <a:lnTo>
                    <a:pt x="110218" y="338392"/>
                  </a:lnTo>
                  <a:lnTo>
                    <a:pt x="142771" y="303984"/>
                  </a:lnTo>
                  <a:lnTo>
                    <a:pt x="181052" y="264923"/>
                  </a:lnTo>
                  <a:lnTo>
                    <a:pt x="302156" y="143714"/>
                  </a:lnTo>
                  <a:lnTo>
                    <a:pt x="335246" y="109931"/>
                  </a:lnTo>
                  <a:lnTo>
                    <a:pt x="360013" y="83439"/>
                  </a:lnTo>
                  <a:lnTo>
                    <a:pt x="365160" y="75630"/>
                  </a:lnTo>
                  <a:lnTo>
                    <a:pt x="367569" y="66786"/>
                  </a:lnTo>
                  <a:lnTo>
                    <a:pt x="367121" y="57632"/>
                  </a:lnTo>
                  <a:lnTo>
                    <a:pt x="345694" y="23955"/>
                  </a:lnTo>
                  <a:lnTo>
                    <a:pt x="319627" y="1524"/>
                  </a:lnTo>
                  <a:lnTo>
                    <a:pt x="314166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90033" y="3336035"/>
              <a:ext cx="85522" cy="94487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7319897" y="3621023"/>
            <a:ext cx="406400" cy="320040"/>
            <a:chOff x="7319897" y="3621023"/>
            <a:chExt cx="406400" cy="320040"/>
          </a:xfrm>
        </p:grpSpPr>
        <p:sp>
          <p:nvSpPr>
            <p:cNvPr id="48" name="object 48"/>
            <p:cNvSpPr/>
            <p:nvPr/>
          </p:nvSpPr>
          <p:spPr>
            <a:xfrm>
              <a:off x="7319897" y="3730751"/>
              <a:ext cx="406400" cy="94615"/>
            </a:xfrm>
            <a:custGeom>
              <a:avLst/>
              <a:gdLst/>
              <a:ahLst/>
              <a:cxnLst/>
              <a:rect l="l" t="t" r="r" b="b"/>
              <a:pathLst>
                <a:path w="406400" h="94614">
                  <a:moveTo>
                    <a:pt x="373381" y="0"/>
                  </a:moveTo>
                  <a:lnTo>
                    <a:pt x="341741" y="1968"/>
                  </a:lnTo>
                  <a:lnTo>
                    <a:pt x="304500" y="3048"/>
                  </a:lnTo>
                  <a:lnTo>
                    <a:pt x="261377" y="3556"/>
                  </a:lnTo>
                  <a:lnTo>
                    <a:pt x="100754" y="3615"/>
                  </a:lnTo>
                  <a:lnTo>
                    <a:pt x="72376" y="3841"/>
                  </a:lnTo>
                  <a:lnTo>
                    <a:pt x="27941" y="5080"/>
                  </a:lnTo>
                  <a:lnTo>
                    <a:pt x="1774" y="36847"/>
                  </a:lnTo>
                  <a:lnTo>
                    <a:pt x="0" y="62791"/>
                  </a:lnTo>
                  <a:lnTo>
                    <a:pt x="1398" y="74549"/>
                  </a:lnTo>
                  <a:lnTo>
                    <a:pt x="147321" y="94488"/>
                  </a:lnTo>
                  <a:lnTo>
                    <a:pt x="199883" y="94328"/>
                  </a:lnTo>
                  <a:lnTo>
                    <a:pt x="252317" y="93699"/>
                  </a:lnTo>
                  <a:lnTo>
                    <a:pt x="301965" y="92375"/>
                  </a:lnTo>
                  <a:lnTo>
                    <a:pt x="346169" y="90131"/>
                  </a:lnTo>
                  <a:lnTo>
                    <a:pt x="402242" y="71044"/>
                  </a:lnTo>
                  <a:lnTo>
                    <a:pt x="406116" y="41465"/>
                  </a:lnTo>
                  <a:lnTo>
                    <a:pt x="395845" y="12838"/>
                  </a:lnTo>
                  <a:lnTo>
                    <a:pt x="37338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85445" y="3621023"/>
              <a:ext cx="75630" cy="8229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85445" y="3858767"/>
              <a:ext cx="75628" cy="82270"/>
            </a:xfrm>
            <a:prstGeom prst="rect">
              <a:avLst/>
            </a:prstGeom>
          </p:spPr>
        </p:pic>
      </p:grpSp>
      <p:sp>
        <p:nvSpPr>
          <p:cNvPr id="51" name="object 51"/>
          <p:cNvSpPr/>
          <p:nvPr/>
        </p:nvSpPr>
        <p:spPr>
          <a:xfrm>
            <a:off x="7827771" y="3340608"/>
            <a:ext cx="426084" cy="434340"/>
          </a:xfrm>
          <a:custGeom>
            <a:avLst/>
            <a:gdLst/>
            <a:ahLst/>
            <a:cxnLst/>
            <a:rect l="l" t="t" r="r" b="b"/>
            <a:pathLst>
              <a:path w="426084" h="434339">
                <a:moveTo>
                  <a:pt x="217616" y="89"/>
                </a:moveTo>
                <a:lnTo>
                  <a:pt x="167858" y="3482"/>
                </a:lnTo>
                <a:lnTo>
                  <a:pt x="140207" y="32258"/>
                </a:lnTo>
                <a:lnTo>
                  <a:pt x="145234" y="68609"/>
                </a:lnTo>
                <a:lnTo>
                  <a:pt x="152701" y="109045"/>
                </a:lnTo>
                <a:lnTo>
                  <a:pt x="158621" y="144932"/>
                </a:lnTo>
                <a:lnTo>
                  <a:pt x="159003" y="167640"/>
                </a:lnTo>
                <a:lnTo>
                  <a:pt x="134437" y="174984"/>
                </a:lnTo>
                <a:lnTo>
                  <a:pt x="82962" y="179625"/>
                </a:lnTo>
                <a:lnTo>
                  <a:pt x="30487" y="184624"/>
                </a:lnTo>
                <a:lnTo>
                  <a:pt x="2921" y="193040"/>
                </a:lnTo>
                <a:lnTo>
                  <a:pt x="0" y="207125"/>
                </a:lnTo>
                <a:lnTo>
                  <a:pt x="2127" y="226187"/>
                </a:lnTo>
                <a:lnTo>
                  <a:pt x="14858" y="266954"/>
                </a:lnTo>
                <a:lnTo>
                  <a:pt x="38480" y="282956"/>
                </a:lnTo>
                <a:lnTo>
                  <a:pt x="41909" y="282702"/>
                </a:lnTo>
                <a:lnTo>
                  <a:pt x="70318" y="277921"/>
                </a:lnTo>
                <a:lnTo>
                  <a:pt x="95885" y="274843"/>
                </a:lnTo>
                <a:lnTo>
                  <a:pt x="119927" y="272837"/>
                </a:lnTo>
                <a:lnTo>
                  <a:pt x="143509" y="271653"/>
                </a:lnTo>
                <a:lnTo>
                  <a:pt x="153604" y="273762"/>
                </a:lnTo>
                <a:lnTo>
                  <a:pt x="161782" y="279479"/>
                </a:lnTo>
                <a:lnTo>
                  <a:pt x="167173" y="287887"/>
                </a:lnTo>
                <a:lnTo>
                  <a:pt x="168909" y="298069"/>
                </a:lnTo>
                <a:lnTo>
                  <a:pt x="167638" y="326874"/>
                </a:lnTo>
                <a:lnTo>
                  <a:pt x="166639" y="356012"/>
                </a:lnTo>
                <a:lnTo>
                  <a:pt x="169799" y="412242"/>
                </a:lnTo>
                <a:lnTo>
                  <a:pt x="223309" y="434250"/>
                </a:lnTo>
                <a:lnTo>
                  <a:pt x="248300" y="434133"/>
                </a:lnTo>
                <a:lnTo>
                  <a:pt x="284773" y="418770"/>
                </a:lnTo>
                <a:lnTo>
                  <a:pt x="288010" y="382369"/>
                </a:lnTo>
                <a:lnTo>
                  <a:pt x="287321" y="351790"/>
                </a:lnTo>
                <a:lnTo>
                  <a:pt x="285180" y="320639"/>
                </a:lnTo>
                <a:lnTo>
                  <a:pt x="281812" y="291465"/>
                </a:lnTo>
                <a:lnTo>
                  <a:pt x="282545" y="280344"/>
                </a:lnTo>
                <a:lnTo>
                  <a:pt x="287670" y="270986"/>
                </a:lnTo>
                <a:lnTo>
                  <a:pt x="296154" y="264533"/>
                </a:lnTo>
                <a:lnTo>
                  <a:pt x="306958" y="262128"/>
                </a:lnTo>
                <a:lnTo>
                  <a:pt x="331960" y="264211"/>
                </a:lnTo>
                <a:lnTo>
                  <a:pt x="377501" y="268505"/>
                </a:lnTo>
                <a:lnTo>
                  <a:pt x="400303" y="269748"/>
                </a:lnTo>
                <a:lnTo>
                  <a:pt x="410344" y="267658"/>
                </a:lnTo>
                <a:lnTo>
                  <a:pt x="418528" y="261985"/>
                </a:lnTo>
                <a:lnTo>
                  <a:pt x="423949" y="253620"/>
                </a:lnTo>
                <a:lnTo>
                  <a:pt x="425703" y="243459"/>
                </a:lnTo>
                <a:lnTo>
                  <a:pt x="424965" y="230584"/>
                </a:lnTo>
                <a:lnTo>
                  <a:pt x="419607" y="192151"/>
                </a:lnTo>
                <a:lnTo>
                  <a:pt x="376324" y="168650"/>
                </a:lnTo>
                <a:lnTo>
                  <a:pt x="333621" y="165352"/>
                </a:lnTo>
                <a:lnTo>
                  <a:pt x="307594" y="164846"/>
                </a:lnTo>
                <a:lnTo>
                  <a:pt x="296545" y="165227"/>
                </a:lnTo>
                <a:lnTo>
                  <a:pt x="286894" y="163323"/>
                </a:lnTo>
                <a:lnTo>
                  <a:pt x="278876" y="158099"/>
                </a:lnTo>
                <a:lnTo>
                  <a:pt x="273309" y="150278"/>
                </a:lnTo>
                <a:lnTo>
                  <a:pt x="271018" y="140589"/>
                </a:lnTo>
                <a:lnTo>
                  <a:pt x="269749" y="113750"/>
                </a:lnTo>
                <a:lnTo>
                  <a:pt x="267827" y="84089"/>
                </a:lnTo>
                <a:lnTo>
                  <a:pt x="263017" y="24257"/>
                </a:lnTo>
                <a:lnTo>
                  <a:pt x="238886" y="1143"/>
                </a:lnTo>
                <a:lnTo>
                  <a:pt x="217616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56898" y="516636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467" y="0"/>
                </a:moveTo>
                <a:lnTo>
                  <a:pt x="256795" y="2115"/>
                </a:lnTo>
                <a:lnTo>
                  <a:pt x="227254" y="3270"/>
                </a:lnTo>
                <a:lnTo>
                  <a:pt x="193069" y="3806"/>
                </a:lnTo>
                <a:lnTo>
                  <a:pt x="77535" y="3869"/>
                </a:lnTo>
                <a:lnTo>
                  <a:pt x="55487" y="4095"/>
                </a:lnTo>
                <a:lnTo>
                  <a:pt x="15037" y="7078"/>
                </a:lnTo>
                <a:lnTo>
                  <a:pt x="162" y="50815"/>
                </a:lnTo>
                <a:lnTo>
                  <a:pt x="0" y="63763"/>
                </a:lnTo>
                <a:lnTo>
                  <a:pt x="1051" y="75818"/>
                </a:lnTo>
                <a:lnTo>
                  <a:pt x="3544" y="83956"/>
                </a:lnTo>
                <a:lnTo>
                  <a:pt x="7846" y="90344"/>
                </a:lnTo>
                <a:lnTo>
                  <a:pt x="13481" y="94517"/>
                </a:lnTo>
                <a:lnTo>
                  <a:pt x="19974" y="96012"/>
                </a:lnTo>
                <a:lnTo>
                  <a:pt x="102143" y="96012"/>
                </a:lnTo>
                <a:lnTo>
                  <a:pt x="153882" y="95761"/>
                </a:lnTo>
                <a:lnTo>
                  <a:pt x="205156" y="94678"/>
                </a:lnTo>
                <a:lnTo>
                  <a:pt x="251501" y="92261"/>
                </a:lnTo>
                <a:lnTo>
                  <a:pt x="303506" y="72169"/>
                </a:lnTo>
                <a:lnTo>
                  <a:pt x="306391" y="42148"/>
                </a:lnTo>
                <a:lnTo>
                  <a:pt x="298561" y="13055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62305" y="22859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4" h="774700">
                <a:moveTo>
                  <a:pt x="539635" y="89027"/>
                </a:moveTo>
                <a:lnTo>
                  <a:pt x="527824" y="42773"/>
                </a:lnTo>
                <a:lnTo>
                  <a:pt x="504609" y="9067"/>
                </a:lnTo>
                <a:lnTo>
                  <a:pt x="437070" y="50"/>
                </a:lnTo>
                <a:lnTo>
                  <a:pt x="421398" y="0"/>
                </a:lnTo>
                <a:lnTo>
                  <a:pt x="376872" y="457"/>
                </a:lnTo>
                <a:lnTo>
                  <a:pt x="334378" y="1943"/>
                </a:lnTo>
                <a:lnTo>
                  <a:pt x="278523" y="9017"/>
                </a:lnTo>
                <a:lnTo>
                  <a:pt x="259727" y="60236"/>
                </a:lnTo>
                <a:lnTo>
                  <a:pt x="252653" y="110020"/>
                </a:lnTo>
                <a:lnTo>
                  <a:pt x="246291" y="169583"/>
                </a:lnTo>
                <a:lnTo>
                  <a:pt x="240068" y="234175"/>
                </a:lnTo>
                <a:lnTo>
                  <a:pt x="233362" y="299034"/>
                </a:lnTo>
                <a:lnTo>
                  <a:pt x="224802" y="364744"/>
                </a:lnTo>
                <a:lnTo>
                  <a:pt x="220230" y="367665"/>
                </a:lnTo>
                <a:lnTo>
                  <a:pt x="211721" y="367665"/>
                </a:lnTo>
                <a:lnTo>
                  <a:pt x="207784" y="365379"/>
                </a:lnTo>
                <a:lnTo>
                  <a:pt x="176110" y="258495"/>
                </a:lnTo>
                <a:lnTo>
                  <a:pt x="161112" y="215150"/>
                </a:lnTo>
                <a:lnTo>
                  <a:pt x="140220" y="165354"/>
                </a:lnTo>
                <a:lnTo>
                  <a:pt x="113423" y="148590"/>
                </a:lnTo>
                <a:lnTo>
                  <a:pt x="80492" y="151396"/>
                </a:lnTo>
                <a:lnTo>
                  <a:pt x="49250" y="160299"/>
                </a:lnTo>
                <a:lnTo>
                  <a:pt x="22440" y="176657"/>
                </a:lnTo>
                <a:lnTo>
                  <a:pt x="2806" y="201803"/>
                </a:lnTo>
                <a:lnTo>
                  <a:pt x="0" y="215442"/>
                </a:lnTo>
                <a:lnTo>
                  <a:pt x="1485" y="227076"/>
                </a:lnTo>
                <a:lnTo>
                  <a:pt x="6032" y="237667"/>
                </a:lnTo>
                <a:lnTo>
                  <a:pt x="12458" y="248158"/>
                </a:lnTo>
                <a:lnTo>
                  <a:pt x="15760" y="252984"/>
                </a:lnTo>
                <a:lnTo>
                  <a:pt x="20967" y="255397"/>
                </a:lnTo>
                <a:lnTo>
                  <a:pt x="30111" y="255397"/>
                </a:lnTo>
                <a:lnTo>
                  <a:pt x="34048" y="254127"/>
                </a:lnTo>
                <a:lnTo>
                  <a:pt x="53314" y="239356"/>
                </a:lnTo>
                <a:lnTo>
                  <a:pt x="69418" y="229920"/>
                </a:lnTo>
                <a:lnTo>
                  <a:pt x="84175" y="223799"/>
                </a:lnTo>
                <a:lnTo>
                  <a:pt x="96151" y="221615"/>
                </a:lnTo>
                <a:lnTo>
                  <a:pt x="100850" y="221615"/>
                </a:lnTo>
                <a:lnTo>
                  <a:pt x="118910" y="269176"/>
                </a:lnTo>
                <a:lnTo>
                  <a:pt x="133134" y="321259"/>
                </a:lnTo>
                <a:lnTo>
                  <a:pt x="147370" y="374624"/>
                </a:lnTo>
                <a:lnTo>
                  <a:pt x="160896" y="421195"/>
                </a:lnTo>
                <a:lnTo>
                  <a:pt x="179285" y="459244"/>
                </a:lnTo>
                <a:lnTo>
                  <a:pt x="219976" y="467868"/>
                </a:lnTo>
                <a:lnTo>
                  <a:pt x="236334" y="466775"/>
                </a:lnTo>
                <a:lnTo>
                  <a:pt x="271665" y="449326"/>
                </a:lnTo>
                <a:lnTo>
                  <a:pt x="288569" y="408749"/>
                </a:lnTo>
                <a:lnTo>
                  <a:pt x="300926" y="359816"/>
                </a:lnTo>
                <a:lnTo>
                  <a:pt x="310032" y="305346"/>
                </a:lnTo>
                <a:lnTo>
                  <a:pt x="317119" y="248119"/>
                </a:lnTo>
                <a:lnTo>
                  <a:pt x="323456" y="190931"/>
                </a:lnTo>
                <a:lnTo>
                  <a:pt x="330327" y="136601"/>
                </a:lnTo>
                <a:lnTo>
                  <a:pt x="338975" y="87884"/>
                </a:lnTo>
                <a:lnTo>
                  <a:pt x="368439" y="63373"/>
                </a:lnTo>
                <a:lnTo>
                  <a:pt x="438416" y="61468"/>
                </a:lnTo>
                <a:lnTo>
                  <a:pt x="448576" y="67398"/>
                </a:lnTo>
                <a:lnTo>
                  <a:pt x="456107" y="76682"/>
                </a:lnTo>
                <a:lnTo>
                  <a:pt x="461429" y="87731"/>
                </a:lnTo>
                <a:lnTo>
                  <a:pt x="464959" y="98933"/>
                </a:lnTo>
                <a:lnTo>
                  <a:pt x="468109" y="105905"/>
                </a:lnTo>
                <a:lnTo>
                  <a:pt x="473240" y="111315"/>
                </a:lnTo>
                <a:lnTo>
                  <a:pt x="479844" y="114833"/>
                </a:lnTo>
                <a:lnTo>
                  <a:pt x="488581" y="116078"/>
                </a:lnTo>
                <a:lnTo>
                  <a:pt x="517918" y="114427"/>
                </a:lnTo>
                <a:lnTo>
                  <a:pt x="527113" y="111912"/>
                </a:lnTo>
                <a:lnTo>
                  <a:pt x="534339" y="106260"/>
                </a:lnTo>
                <a:lnTo>
                  <a:pt x="538784" y="98336"/>
                </a:lnTo>
                <a:lnTo>
                  <a:pt x="539635" y="89027"/>
                </a:lnTo>
                <a:close/>
              </a:path>
              <a:path w="845184" h="774700">
                <a:moveTo>
                  <a:pt x="844880" y="464527"/>
                </a:moveTo>
                <a:lnTo>
                  <a:pt x="822998" y="421855"/>
                </a:lnTo>
                <a:lnTo>
                  <a:pt x="791730" y="397764"/>
                </a:lnTo>
                <a:lnTo>
                  <a:pt x="786269" y="397764"/>
                </a:lnTo>
                <a:lnTo>
                  <a:pt x="778522" y="397764"/>
                </a:lnTo>
                <a:lnTo>
                  <a:pt x="658126" y="513359"/>
                </a:lnTo>
                <a:lnTo>
                  <a:pt x="617220" y="554596"/>
                </a:lnTo>
                <a:lnTo>
                  <a:pt x="577138" y="595807"/>
                </a:lnTo>
                <a:lnTo>
                  <a:pt x="539915" y="635266"/>
                </a:lnTo>
                <a:lnTo>
                  <a:pt x="507631" y="671220"/>
                </a:lnTo>
                <a:lnTo>
                  <a:pt x="482358" y="701929"/>
                </a:lnTo>
                <a:lnTo>
                  <a:pt x="477278" y="725170"/>
                </a:lnTo>
                <a:lnTo>
                  <a:pt x="490004" y="748690"/>
                </a:lnTo>
                <a:lnTo>
                  <a:pt x="513245" y="766889"/>
                </a:lnTo>
                <a:lnTo>
                  <a:pt x="539762" y="774192"/>
                </a:lnTo>
                <a:lnTo>
                  <a:pt x="546455" y="773582"/>
                </a:lnTo>
                <a:lnTo>
                  <a:pt x="552729" y="771677"/>
                </a:lnTo>
                <a:lnTo>
                  <a:pt x="558457" y="768362"/>
                </a:lnTo>
                <a:lnTo>
                  <a:pt x="563511" y="763524"/>
                </a:lnTo>
                <a:lnTo>
                  <a:pt x="587527" y="736117"/>
                </a:lnTo>
                <a:lnTo>
                  <a:pt x="620077" y="701687"/>
                </a:lnTo>
                <a:lnTo>
                  <a:pt x="658355" y="662609"/>
                </a:lnTo>
                <a:lnTo>
                  <a:pt x="779462" y="541464"/>
                </a:lnTo>
                <a:lnTo>
                  <a:pt x="812546" y="507746"/>
                </a:lnTo>
                <a:lnTo>
                  <a:pt x="837323" y="481330"/>
                </a:lnTo>
                <a:lnTo>
                  <a:pt x="842467" y="473405"/>
                </a:lnTo>
                <a:lnTo>
                  <a:pt x="844880" y="46452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5341610" y="402336"/>
            <a:ext cx="368300" cy="394970"/>
            <a:chOff x="5341610" y="402336"/>
            <a:chExt cx="368300" cy="394970"/>
          </a:xfrm>
        </p:grpSpPr>
        <p:sp>
          <p:nvSpPr>
            <p:cNvPr id="55" name="object 55"/>
            <p:cNvSpPr/>
            <p:nvPr/>
          </p:nvSpPr>
          <p:spPr>
            <a:xfrm>
              <a:off x="5341610" y="420624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5">
                  <a:moveTo>
                    <a:pt x="314715" y="0"/>
                  </a:moveTo>
                  <a:lnTo>
                    <a:pt x="309254" y="0"/>
                  </a:lnTo>
                  <a:lnTo>
                    <a:pt x="301507" y="0"/>
                  </a:lnTo>
                  <a:lnTo>
                    <a:pt x="293633" y="3175"/>
                  </a:lnTo>
                  <a:lnTo>
                    <a:pt x="180896" y="115586"/>
                  </a:lnTo>
                  <a:lnTo>
                    <a:pt x="140011" y="156829"/>
                  </a:lnTo>
                  <a:lnTo>
                    <a:pt x="99929" y="198042"/>
                  </a:lnTo>
                  <a:lnTo>
                    <a:pt x="62710" y="237491"/>
                  </a:lnTo>
                  <a:lnTo>
                    <a:pt x="30410" y="273444"/>
                  </a:lnTo>
                  <a:lnTo>
                    <a:pt x="5089" y="304164"/>
                  </a:lnTo>
                  <a:lnTo>
                    <a:pt x="0" y="327404"/>
                  </a:lnTo>
                  <a:lnTo>
                    <a:pt x="12662" y="350916"/>
                  </a:lnTo>
                  <a:lnTo>
                    <a:pt x="35825" y="369119"/>
                  </a:lnTo>
                  <a:lnTo>
                    <a:pt x="62239" y="376427"/>
                  </a:lnTo>
                  <a:lnTo>
                    <a:pt x="69004" y="375814"/>
                  </a:lnTo>
                  <a:lnTo>
                    <a:pt x="75305" y="373903"/>
                  </a:lnTo>
                  <a:lnTo>
                    <a:pt x="81010" y="370587"/>
                  </a:lnTo>
                  <a:lnTo>
                    <a:pt x="85988" y="365760"/>
                  </a:lnTo>
                  <a:lnTo>
                    <a:pt x="110126" y="338351"/>
                  </a:lnTo>
                  <a:lnTo>
                    <a:pt x="142765" y="303914"/>
                  </a:lnTo>
                  <a:lnTo>
                    <a:pt x="181107" y="264841"/>
                  </a:lnTo>
                  <a:lnTo>
                    <a:pt x="302373" y="143696"/>
                  </a:lnTo>
                  <a:lnTo>
                    <a:pt x="335547" y="109974"/>
                  </a:lnTo>
                  <a:lnTo>
                    <a:pt x="360435" y="83565"/>
                  </a:lnTo>
                  <a:lnTo>
                    <a:pt x="365474" y="75630"/>
                  </a:lnTo>
                  <a:lnTo>
                    <a:pt x="367786" y="66754"/>
                  </a:lnTo>
                  <a:lnTo>
                    <a:pt x="367311" y="57616"/>
                  </a:lnTo>
                  <a:lnTo>
                    <a:pt x="345894" y="24082"/>
                  </a:lnTo>
                  <a:lnTo>
                    <a:pt x="320049" y="1524"/>
                  </a:lnTo>
                  <a:lnTo>
                    <a:pt x="314715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72611" y="402336"/>
              <a:ext cx="85472" cy="94487"/>
            </a:xfrm>
            <a:prstGeom prst="rect">
              <a:avLst/>
            </a:prstGeom>
          </p:spPr>
        </p:pic>
      </p:grpSp>
      <p:sp>
        <p:nvSpPr>
          <p:cNvPr id="57" name="object 57"/>
          <p:cNvSpPr/>
          <p:nvPr/>
        </p:nvSpPr>
        <p:spPr>
          <a:xfrm>
            <a:off x="5956462" y="0"/>
            <a:ext cx="406400" cy="365760"/>
          </a:xfrm>
          <a:custGeom>
            <a:avLst/>
            <a:gdLst/>
            <a:ahLst/>
            <a:cxnLst/>
            <a:rect l="l" t="t" r="r" b="b"/>
            <a:pathLst>
              <a:path w="406400" h="365760">
                <a:moveTo>
                  <a:pt x="298922" y="0"/>
                </a:moveTo>
                <a:lnTo>
                  <a:pt x="294731" y="0"/>
                </a:lnTo>
                <a:lnTo>
                  <a:pt x="288000" y="0"/>
                </a:lnTo>
                <a:lnTo>
                  <a:pt x="281396" y="2666"/>
                </a:lnTo>
                <a:lnTo>
                  <a:pt x="242359" y="44100"/>
                </a:lnTo>
                <a:lnTo>
                  <a:pt x="211673" y="82041"/>
                </a:lnTo>
                <a:lnTo>
                  <a:pt x="206593" y="89026"/>
                </a:lnTo>
                <a:lnTo>
                  <a:pt x="198719" y="92837"/>
                </a:lnTo>
                <a:lnTo>
                  <a:pt x="185638" y="92837"/>
                </a:lnTo>
                <a:lnTo>
                  <a:pt x="180558" y="91312"/>
                </a:lnTo>
                <a:lnTo>
                  <a:pt x="154102" y="72882"/>
                </a:lnTo>
                <a:lnTo>
                  <a:pt x="129599" y="56387"/>
                </a:lnTo>
                <a:lnTo>
                  <a:pt x="104191" y="39703"/>
                </a:lnTo>
                <a:lnTo>
                  <a:pt x="75402" y="21209"/>
                </a:lnTo>
                <a:lnTo>
                  <a:pt x="70703" y="19938"/>
                </a:lnTo>
                <a:lnTo>
                  <a:pt x="58892" y="19938"/>
                </a:lnTo>
                <a:lnTo>
                  <a:pt x="20062" y="62039"/>
                </a:lnTo>
                <a:lnTo>
                  <a:pt x="1107" y="96392"/>
                </a:lnTo>
                <a:lnTo>
                  <a:pt x="0" y="104374"/>
                </a:lnTo>
                <a:lnTo>
                  <a:pt x="1488" y="112236"/>
                </a:lnTo>
                <a:lnTo>
                  <a:pt x="5357" y="119288"/>
                </a:lnTo>
                <a:lnTo>
                  <a:pt x="11394" y="124840"/>
                </a:lnTo>
                <a:lnTo>
                  <a:pt x="43152" y="142942"/>
                </a:lnTo>
                <a:lnTo>
                  <a:pt x="79529" y="161544"/>
                </a:lnTo>
                <a:lnTo>
                  <a:pt x="111335" y="178526"/>
                </a:lnTo>
                <a:lnTo>
                  <a:pt x="129377" y="191770"/>
                </a:lnTo>
                <a:lnTo>
                  <a:pt x="120378" y="215620"/>
                </a:lnTo>
                <a:lnTo>
                  <a:pt x="65137" y="302801"/>
                </a:lnTo>
                <a:lnTo>
                  <a:pt x="55209" y="329438"/>
                </a:lnTo>
                <a:lnTo>
                  <a:pt x="100429" y="358388"/>
                </a:lnTo>
                <a:lnTo>
                  <a:pt x="125059" y="365760"/>
                </a:lnTo>
                <a:lnTo>
                  <a:pt x="127472" y="365760"/>
                </a:lnTo>
                <a:lnTo>
                  <a:pt x="162716" y="328120"/>
                </a:lnTo>
                <a:lnTo>
                  <a:pt x="175779" y="306260"/>
                </a:lnTo>
                <a:lnTo>
                  <a:pt x="188723" y="286210"/>
                </a:lnTo>
                <a:lnTo>
                  <a:pt x="201132" y="267970"/>
                </a:lnTo>
                <a:lnTo>
                  <a:pt x="206212" y="261112"/>
                </a:lnTo>
                <a:lnTo>
                  <a:pt x="214086" y="257428"/>
                </a:lnTo>
                <a:lnTo>
                  <a:pt x="227802" y="257428"/>
                </a:lnTo>
                <a:lnTo>
                  <a:pt x="233517" y="259334"/>
                </a:lnTo>
                <a:lnTo>
                  <a:pt x="260207" y="281680"/>
                </a:lnTo>
                <a:lnTo>
                  <a:pt x="282571" y="300053"/>
                </a:lnTo>
                <a:lnTo>
                  <a:pt x="305458" y="317117"/>
                </a:lnTo>
                <a:lnTo>
                  <a:pt x="328894" y="331597"/>
                </a:lnTo>
                <a:lnTo>
                  <a:pt x="332577" y="333628"/>
                </a:lnTo>
                <a:lnTo>
                  <a:pt x="336514" y="334517"/>
                </a:lnTo>
                <a:lnTo>
                  <a:pt x="347817" y="334517"/>
                </a:lnTo>
                <a:lnTo>
                  <a:pt x="381297" y="299450"/>
                </a:lnTo>
                <a:lnTo>
                  <a:pt x="405820" y="263132"/>
                </a:lnTo>
                <a:lnTo>
                  <a:pt x="406332" y="254190"/>
                </a:lnTo>
                <a:lnTo>
                  <a:pt x="403653" y="245629"/>
                </a:lnTo>
                <a:lnTo>
                  <a:pt x="352373" y="203215"/>
                </a:lnTo>
                <a:lnTo>
                  <a:pt x="301462" y="170814"/>
                </a:lnTo>
                <a:lnTo>
                  <a:pt x="292862" y="163028"/>
                </a:lnTo>
                <a:lnTo>
                  <a:pt x="288762" y="152812"/>
                </a:lnTo>
                <a:lnTo>
                  <a:pt x="289425" y="141882"/>
                </a:lnTo>
                <a:lnTo>
                  <a:pt x="295112" y="131952"/>
                </a:lnTo>
                <a:lnTo>
                  <a:pt x="310473" y="115238"/>
                </a:lnTo>
                <a:lnTo>
                  <a:pt x="341528" y="82143"/>
                </a:lnTo>
                <a:lnTo>
                  <a:pt x="355818" y="65786"/>
                </a:lnTo>
                <a:lnTo>
                  <a:pt x="360709" y="56626"/>
                </a:lnTo>
                <a:lnTo>
                  <a:pt x="361422" y="46609"/>
                </a:lnTo>
                <a:lnTo>
                  <a:pt x="358157" y="37068"/>
                </a:lnTo>
                <a:lnTo>
                  <a:pt x="351119" y="29337"/>
                </a:lnTo>
                <a:lnTo>
                  <a:pt x="340411" y="22159"/>
                </a:lnTo>
                <a:lnTo>
                  <a:pt x="329561" y="15636"/>
                </a:lnTo>
                <a:lnTo>
                  <a:pt x="303113" y="1015"/>
                </a:lnTo>
                <a:lnTo>
                  <a:pt x="29892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64258" y="22859"/>
            <a:ext cx="540385" cy="467995"/>
          </a:xfrm>
          <a:custGeom>
            <a:avLst/>
            <a:gdLst/>
            <a:ahLst/>
            <a:cxnLst/>
            <a:rect l="l" t="t" r="r" b="b"/>
            <a:pathLst>
              <a:path w="540385" h="467995">
                <a:moveTo>
                  <a:pt x="437356" y="47"/>
                </a:moveTo>
                <a:lnTo>
                  <a:pt x="377170" y="444"/>
                </a:lnTo>
                <a:lnTo>
                  <a:pt x="334581" y="1936"/>
                </a:lnTo>
                <a:lnTo>
                  <a:pt x="278479" y="9016"/>
                </a:lnTo>
                <a:lnTo>
                  <a:pt x="259644" y="60232"/>
                </a:lnTo>
                <a:lnTo>
                  <a:pt x="252576" y="110017"/>
                </a:lnTo>
                <a:lnTo>
                  <a:pt x="246264" y="169582"/>
                </a:lnTo>
                <a:lnTo>
                  <a:pt x="240099" y="234171"/>
                </a:lnTo>
                <a:lnTo>
                  <a:pt x="233472" y="299032"/>
                </a:lnTo>
                <a:lnTo>
                  <a:pt x="225774" y="359410"/>
                </a:lnTo>
                <a:lnTo>
                  <a:pt x="224885" y="364743"/>
                </a:lnTo>
                <a:lnTo>
                  <a:pt x="220440" y="367664"/>
                </a:lnTo>
                <a:lnTo>
                  <a:pt x="211931" y="367664"/>
                </a:lnTo>
                <a:lnTo>
                  <a:pt x="207867" y="365378"/>
                </a:lnTo>
                <a:lnTo>
                  <a:pt x="176260" y="258492"/>
                </a:lnTo>
                <a:lnTo>
                  <a:pt x="161161" y="215143"/>
                </a:lnTo>
                <a:lnTo>
                  <a:pt x="140049" y="165353"/>
                </a:lnTo>
                <a:lnTo>
                  <a:pt x="113633" y="148589"/>
                </a:lnTo>
                <a:lnTo>
                  <a:pt x="80629" y="151385"/>
                </a:lnTo>
                <a:lnTo>
                  <a:pt x="49339" y="160289"/>
                </a:lnTo>
                <a:lnTo>
                  <a:pt x="22478" y="176647"/>
                </a:lnTo>
                <a:lnTo>
                  <a:pt x="2762" y="201802"/>
                </a:lnTo>
                <a:lnTo>
                  <a:pt x="0" y="215439"/>
                </a:lnTo>
                <a:lnTo>
                  <a:pt x="1428" y="227075"/>
                </a:lnTo>
                <a:lnTo>
                  <a:pt x="5905" y="237664"/>
                </a:lnTo>
                <a:lnTo>
                  <a:pt x="12287" y="248157"/>
                </a:lnTo>
                <a:lnTo>
                  <a:pt x="15716" y="252984"/>
                </a:lnTo>
                <a:lnTo>
                  <a:pt x="21050" y="255397"/>
                </a:lnTo>
                <a:lnTo>
                  <a:pt x="30321" y="255397"/>
                </a:lnTo>
                <a:lnTo>
                  <a:pt x="34258" y="254126"/>
                </a:lnTo>
                <a:lnTo>
                  <a:pt x="37433" y="251460"/>
                </a:lnTo>
                <a:lnTo>
                  <a:pt x="53351" y="239349"/>
                </a:lnTo>
                <a:lnTo>
                  <a:pt x="69437" y="229917"/>
                </a:lnTo>
                <a:lnTo>
                  <a:pt x="84189" y="223795"/>
                </a:lnTo>
                <a:lnTo>
                  <a:pt x="96107" y="221614"/>
                </a:lnTo>
                <a:lnTo>
                  <a:pt x="100806" y="221614"/>
                </a:lnTo>
                <a:lnTo>
                  <a:pt x="104108" y="223138"/>
                </a:lnTo>
                <a:lnTo>
                  <a:pt x="118825" y="269168"/>
                </a:lnTo>
                <a:lnTo>
                  <a:pt x="133130" y="321254"/>
                </a:lnTo>
                <a:lnTo>
                  <a:pt x="147405" y="374619"/>
                </a:lnTo>
                <a:lnTo>
                  <a:pt x="160887" y="421187"/>
                </a:lnTo>
                <a:lnTo>
                  <a:pt x="179268" y="459241"/>
                </a:lnTo>
                <a:lnTo>
                  <a:pt x="220059" y="467867"/>
                </a:lnTo>
                <a:lnTo>
                  <a:pt x="236424" y="466774"/>
                </a:lnTo>
                <a:lnTo>
                  <a:pt x="271875" y="449325"/>
                </a:lnTo>
                <a:lnTo>
                  <a:pt x="288746" y="408737"/>
                </a:lnTo>
                <a:lnTo>
                  <a:pt x="301114" y="359808"/>
                </a:lnTo>
                <a:lnTo>
                  <a:pt x="310230" y="305334"/>
                </a:lnTo>
                <a:lnTo>
                  <a:pt x="317344" y="248110"/>
                </a:lnTo>
                <a:lnTo>
                  <a:pt x="323708" y="190930"/>
                </a:lnTo>
                <a:lnTo>
                  <a:pt x="330571" y="136590"/>
                </a:lnTo>
                <a:lnTo>
                  <a:pt x="339185" y="87884"/>
                </a:lnTo>
                <a:lnTo>
                  <a:pt x="368395" y="63373"/>
                </a:lnTo>
                <a:lnTo>
                  <a:pt x="438499" y="61467"/>
                </a:lnTo>
                <a:lnTo>
                  <a:pt x="448702" y="67393"/>
                </a:lnTo>
                <a:lnTo>
                  <a:pt x="456311" y="76676"/>
                </a:lnTo>
                <a:lnTo>
                  <a:pt x="461680" y="87721"/>
                </a:lnTo>
                <a:lnTo>
                  <a:pt x="465169" y="98932"/>
                </a:lnTo>
                <a:lnTo>
                  <a:pt x="468237" y="105898"/>
                </a:lnTo>
                <a:lnTo>
                  <a:pt x="473424" y="111315"/>
                </a:lnTo>
                <a:lnTo>
                  <a:pt x="480135" y="114827"/>
                </a:lnTo>
                <a:lnTo>
                  <a:pt x="488918" y="116077"/>
                </a:lnTo>
                <a:lnTo>
                  <a:pt x="518128" y="114426"/>
                </a:lnTo>
                <a:lnTo>
                  <a:pt x="527202" y="111904"/>
                </a:lnTo>
                <a:lnTo>
                  <a:pt x="534431" y="106251"/>
                </a:lnTo>
                <a:lnTo>
                  <a:pt x="538970" y="98335"/>
                </a:lnTo>
                <a:lnTo>
                  <a:pt x="539972" y="89026"/>
                </a:lnTo>
                <a:lnTo>
                  <a:pt x="537096" y="72481"/>
                </a:lnTo>
                <a:lnTo>
                  <a:pt x="522827" y="30225"/>
                </a:lnTo>
                <a:lnTo>
                  <a:pt x="492341" y="3097"/>
                </a:lnTo>
                <a:lnTo>
                  <a:pt x="478504" y="762"/>
                </a:lnTo>
                <a:lnTo>
                  <a:pt x="437356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456898" y="3151632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19">
                <a:moveTo>
                  <a:pt x="281594" y="0"/>
                </a:moveTo>
                <a:lnTo>
                  <a:pt x="258476" y="2041"/>
                </a:lnTo>
                <a:lnTo>
                  <a:pt x="231270" y="3159"/>
                </a:lnTo>
                <a:lnTo>
                  <a:pt x="199731" y="3681"/>
                </a:lnTo>
                <a:lnTo>
                  <a:pt x="72159" y="3742"/>
                </a:lnTo>
                <a:lnTo>
                  <a:pt x="52327" y="3968"/>
                </a:lnTo>
                <a:lnTo>
                  <a:pt x="9814" y="10874"/>
                </a:lnTo>
                <a:lnTo>
                  <a:pt x="162" y="50831"/>
                </a:lnTo>
                <a:lnTo>
                  <a:pt x="0" y="63797"/>
                </a:lnTo>
                <a:lnTo>
                  <a:pt x="1051" y="75692"/>
                </a:lnTo>
                <a:lnTo>
                  <a:pt x="111033" y="96012"/>
                </a:lnTo>
                <a:lnTo>
                  <a:pt x="160722" y="95746"/>
                </a:lnTo>
                <a:lnTo>
                  <a:pt x="209458" y="94646"/>
                </a:lnTo>
                <a:lnTo>
                  <a:pt x="253337" y="92261"/>
                </a:lnTo>
                <a:lnTo>
                  <a:pt x="303508" y="72330"/>
                </a:lnTo>
                <a:lnTo>
                  <a:pt x="306407" y="42259"/>
                </a:lnTo>
                <a:lnTo>
                  <a:pt x="298614" y="13092"/>
                </a:lnTo>
                <a:lnTo>
                  <a:pt x="28159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62305" y="2656331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4" h="774700">
                <a:moveTo>
                  <a:pt x="539635" y="89281"/>
                </a:moveTo>
                <a:lnTo>
                  <a:pt x="527824" y="43065"/>
                </a:lnTo>
                <a:lnTo>
                  <a:pt x="504609" y="9232"/>
                </a:lnTo>
                <a:lnTo>
                  <a:pt x="437070" y="50"/>
                </a:lnTo>
                <a:lnTo>
                  <a:pt x="421398" y="0"/>
                </a:lnTo>
                <a:lnTo>
                  <a:pt x="376872" y="444"/>
                </a:lnTo>
                <a:lnTo>
                  <a:pt x="334378" y="1943"/>
                </a:lnTo>
                <a:lnTo>
                  <a:pt x="278523" y="9017"/>
                </a:lnTo>
                <a:lnTo>
                  <a:pt x="259727" y="60515"/>
                </a:lnTo>
                <a:lnTo>
                  <a:pt x="252653" y="110464"/>
                </a:lnTo>
                <a:lnTo>
                  <a:pt x="246291" y="170205"/>
                </a:lnTo>
                <a:lnTo>
                  <a:pt x="240068" y="234975"/>
                </a:lnTo>
                <a:lnTo>
                  <a:pt x="233362" y="300012"/>
                </a:lnTo>
                <a:lnTo>
                  <a:pt x="224802" y="366141"/>
                </a:lnTo>
                <a:lnTo>
                  <a:pt x="220230" y="369062"/>
                </a:lnTo>
                <a:lnTo>
                  <a:pt x="211721" y="369062"/>
                </a:lnTo>
                <a:lnTo>
                  <a:pt x="207784" y="366649"/>
                </a:lnTo>
                <a:lnTo>
                  <a:pt x="176110" y="259486"/>
                </a:lnTo>
                <a:lnTo>
                  <a:pt x="161112" y="216103"/>
                </a:lnTo>
                <a:lnTo>
                  <a:pt x="140220" y="166243"/>
                </a:lnTo>
                <a:lnTo>
                  <a:pt x="113423" y="149098"/>
                </a:lnTo>
                <a:lnTo>
                  <a:pt x="80492" y="152019"/>
                </a:lnTo>
                <a:lnTo>
                  <a:pt x="49250" y="160959"/>
                </a:lnTo>
                <a:lnTo>
                  <a:pt x="22440" y="177406"/>
                </a:lnTo>
                <a:lnTo>
                  <a:pt x="2806" y="202819"/>
                </a:lnTo>
                <a:lnTo>
                  <a:pt x="0" y="216408"/>
                </a:lnTo>
                <a:lnTo>
                  <a:pt x="1485" y="228015"/>
                </a:lnTo>
                <a:lnTo>
                  <a:pt x="6032" y="238556"/>
                </a:lnTo>
                <a:lnTo>
                  <a:pt x="15633" y="253873"/>
                </a:lnTo>
                <a:lnTo>
                  <a:pt x="20967" y="256540"/>
                </a:lnTo>
                <a:lnTo>
                  <a:pt x="30111" y="256540"/>
                </a:lnTo>
                <a:lnTo>
                  <a:pt x="34048" y="255143"/>
                </a:lnTo>
                <a:lnTo>
                  <a:pt x="37350" y="252349"/>
                </a:lnTo>
                <a:lnTo>
                  <a:pt x="53301" y="240195"/>
                </a:lnTo>
                <a:lnTo>
                  <a:pt x="69354" y="230759"/>
                </a:lnTo>
                <a:lnTo>
                  <a:pt x="84061" y="224675"/>
                </a:lnTo>
                <a:lnTo>
                  <a:pt x="96024" y="222504"/>
                </a:lnTo>
                <a:lnTo>
                  <a:pt x="100850" y="222504"/>
                </a:lnTo>
                <a:lnTo>
                  <a:pt x="118910" y="270268"/>
                </a:lnTo>
                <a:lnTo>
                  <a:pt x="133134" y="322503"/>
                </a:lnTo>
                <a:lnTo>
                  <a:pt x="147370" y="376008"/>
                </a:lnTo>
                <a:lnTo>
                  <a:pt x="160896" y="422706"/>
                </a:lnTo>
                <a:lnTo>
                  <a:pt x="179260" y="460819"/>
                </a:lnTo>
                <a:lnTo>
                  <a:pt x="219722" y="469392"/>
                </a:lnTo>
                <a:lnTo>
                  <a:pt x="236169" y="468299"/>
                </a:lnTo>
                <a:lnTo>
                  <a:pt x="271665" y="450723"/>
                </a:lnTo>
                <a:lnTo>
                  <a:pt x="288569" y="410032"/>
                </a:lnTo>
                <a:lnTo>
                  <a:pt x="300926" y="360984"/>
                </a:lnTo>
                <a:lnTo>
                  <a:pt x="310032" y="306387"/>
                </a:lnTo>
                <a:lnTo>
                  <a:pt x="317119" y="249008"/>
                </a:lnTo>
                <a:lnTo>
                  <a:pt x="323456" y="191655"/>
                </a:lnTo>
                <a:lnTo>
                  <a:pt x="330327" y="137096"/>
                </a:lnTo>
                <a:lnTo>
                  <a:pt x="338975" y="88138"/>
                </a:lnTo>
                <a:lnTo>
                  <a:pt x="368439" y="63881"/>
                </a:lnTo>
                <a:lnTo>
                  <a:pt x="438416" y="61849"/>
                </a:lnTo>
                <a:lnTo>
                  <a:pt x="448576" y="67652"/>
                </a:lnTo>
                <a:lnTo>
                  <a:pt x="456107" y="76898"/>
                </a:lnTo>
                <a:lnTo>
                  <a:pt x="461429" y="87960"/>
                </a:lnTo>
                <a:lnTo>
                  <a:pt x="464959" y="99187"/>
                </a:lnTo>
                <a:lnTo>
                  <a:pt x="467995" y="106235"/>
                </a:lnTo>
                <a:lnTo>
                  <a:pt x="472986" y="111683"/>
                </a:lnTo>
                <a:lnTo>
                  <a:pt x="479450" y="115214"/>
                </a:lnTo>
                <a:lnTo>
                  <a:pt x="488581" y="116459"/>
                </a:lnTo>
                <a:lnTo>
                  <a:pt x="517918" y="115062"/>
                </a:lnTo>
                <a:lnTo>
                  <a:pt x="527113" y="112534"/>
                </a:lnTo>
                <a:lnTo>
                  <a:pt x="534339" y="106845"/>
                </a:lnTo>
                <a:lnTo>
                  <a:pt x="538784" y="98818"/>
                </a:lnTo>
                <a:lnTo>
                  <a:pt x="539635" y="89281"/>
                </a:lnTo>
                <a:close/>
              </a:path>
              <a:path w="845184" h="774700">
                <a:moveTo>
                  <a:pt x="844880" y="464553"/>
                </a:moveTo>
                <a:lnTo>
                  <a:pt x="822998" y="421728"/>
                </a:lnTo>
                <a:lnTo>
                  <a:pt x="791476" y="397764"/>
                </a:lnTo>
                <a:lnTo>
                  <a:pt x="786015" y="397764"/>
                </a:lnTo>
                <a:lnTo>
                  <a:pt x="778395" y="397764"/>
                </a:lnTo>
                <a:lnTo>
                  <a:pt x="770648" y="400812"/>
                </a:lnTo>
                <a:lnTo>
                  <a:pt x="765060" y="406654"/>
                </a:lnTo>
                <a:lnTo>
                  <a:pt x="658177" y="513372"/>
                </a:lnTo>
                <a:lnTo>
                  <a:pt x="617270" y="554596"/>
                </a:lnTo>
                <a:lnTo>
                  <a:pt x="577164" y="595782"/>
                </a:lnTo>
                <a:lnTo>
                  <a:pt x="539940" y="635165"/>
                </a:lnTo>
                <a:lnTo>
                  <a:pt x="507644" y="671055"/>
                </a:lnTo>
                <a:lnTo>
                  <a:pt x="482358" y="701675"/>
                </a:lnTo>
                <a:lnTo>
                  <a:pt x="477304" y="724954"/>
                </a:lnTo>
                <a:lnTo>
                  <a:pt x="490067" y="748563"/>
                </a:lnTo>
                <a:lnTo>
                  <a:pt x="513359" y="766851"/>
                </a:lnTo>
                <a:lnTo>
                  <a:pt x="539889" y="774192"/>
                </a:lnTo>
                <a:lnTo>
                  <a:pt x="546569" y="773582"/>
                </a:lnTo>
                <a:lnTo>
                  <a:pt x="552843" y="771677"/>
                </a:lnTo>
                <a:lnTo>
                  <a:pt x="558533" y="768362"/>
                </a:lnTo>
                <a:lnTo>
                  <a:pt x="563511" y="763524"/>
                </a:lnTo>
                <a:lnTo>
                  <a:pt x="587527" y="736168"/>
                </a:lnTo>
                <a:lnTo>
                  <a:pt x="620077" y="701751"/>
                </a:lnTo>
                <a:lnTo>
                  <a:pt x="658355" y="662698"/>
                </a:lnTo>
                <a:lnTo>
                  <a:pt x="779462" y="541489"/>
                </a:lnTo>
                <a:lnTo>
                  <a:pt x="812546" y="507695"/>
                </a:lnTo>
                <a:lnTo>
                  <a:pt x="837323" y="481203"/>
                </a:lnTo>
                <a:lnTo>
                  <a:pt x="842467" y="473405"/>
                </a:lnTo>
                <a:lnTo>
                  <a:pt x="844880" y="464553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" name="object 61"/>
          <p:cNvGrpSpPr/>
          <p:nvPr/>
        </p:nvGrpSpPr>
        <p:grpSpPr>
          <a:xfrm>
            <a:off x="5341629" y="3037332"/>
            <a:ext cx="368300" cy="393700"/>
            <a:chOff x="5341629" y="3037332"/>
            <a:chExt cx="368300" cy="393700"/>
          </a:xfrm>
        </p:grpSpPr>
        <p:sp>
          <p:nvSpPr>
            <p:cNvPr id="62" name="object 62"/>
            <p:cNvSpPr/>
            <p:nvPr/>
          </p:nvSpPr>
          <p:spPr>
            <a:xfrm>
              <a:off x="5341629" y="3054096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4">
                  <a:moveTo>
                    <a:pt x="314442" y="0"/>
                  </a:moveTo>
                  <a:lnTo>
                    <a:pt x="308981" y="0"/>
                  </a:lnTo>
                  <a:lnTo>
                    <a:pt x="301234" y="0"/>
                  </a:lnTo>
                  <a:lnTo>
                    <a:pt x="293487" y="3048"/>
                  </a:lnTo>
                  <a:lnTo>
                    <a:pt x="180877" y="115597"/>
                  </a:lnTo>
                  <a:lnTo>
                    <a:pt x="139991" y="156829"/>
                  </a:lnTo>
                  <a:lnTo>
                    <a:pt x="99910" y="198007"/>
                  </a:lnTo>
                  <a:lnTo>
                    <a:pt x="62690" y="237400"/>
                  </a:lnTo>
                  <a:lnTo>
                    <a:pt x="30390" y="273278"/>
                  </a:lnTo>
                  <a:lnTo>
                    <a:pt x="5070" y="303911"/>
                  </a:lnTo>
                  <a:lnTo>
                    <a:pt x="0" y="327189"/>
                  </a:lnTo>
                  <a:lnTo>
                    <a:pt x="12705" y="350789"/>
                  </a:lnTo>
                  <a:lnTo>
                    <a:pt x="35913" y="369079"/>
                  </a:lnTo>
                  <a:lnTo>
                    <a:pt x="62347" y="376428"/>
                  </a:lnTo>
                  <a:lnTo>
                    <a:pt x="69038" y="375814"/>
                  </a:lnTo>
                  <a:lnTo>
                    <a:pt x="75301" y="373903"/>
                  </a:lnTo>
                  <a:lnTo>
                    <a:pt x="80992" y="370587"/>
                  </a:lnTo>
                  <a:lnTo>
                    <a:pt x="85969" y="365760"/>
                  </a:lnTo>
                  <a:lnTo>
                    <a:pt x="110107" y="338392"/>
                  </a:lnTo>
                  <a:lnTo>
                    <a:pt x="142746" y="303984"/>
                  </a:lnTo>
                  <a:lnTo>
                    <a:pt x="181088" y="264923"/>
                  </a:lnTo>
                  <a:lnTo>
                    <a:pt x="302353" y="143714"/>
                  </a:lnTo>
                  <a:lnTo>
                    <a:pt x="335528" y="109931"/>
                  </a:lnTo>
                  <a:lnTo>
                    <a:pt x="360416" y="83439"/>
                  </a:lnTo>
                  <a:lnTo>
                    <a:pt x="365454" y="75630"/>
                  </a:lnTo>
                  <a:lnTo>
                    <a:pt x="367766" y="66786"/>
                  </a:lnTo>
                  <a:lnTo>
                    <a:pt x="367291" y="57632"/>
                  </a:lnTo>
                  <a:lnTo>
                    <a:pt x="345874" y="23955"/>
                  </a:lnTo>
                  <a:lnTo>
                    <a:pt x="319903" y="1524"/>
                  </a:lnTo>
                  <a:lnTo>
                    <a:pt x="314442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72611" y="3037332"/>
              <a:ext cx="85490" cy="94487"/>
            </a:xfrm>
            <a:prstGeom prst="rect">
              <a:avLst/>
            </a:prstGeom>
          </p:spPr>
        </p:pic>
      </p:grpSp>
      <p:sp>
        <p:nvSpPr>
          <p:cNvPr id="64" name="object 64"/>
          <p:cNvSpPr/>
          <p:nvPr/>
        </p:nvSpPr>
        <p:spPr>
          <a:xfrm>
            <a:off x="5956462" y="2633472"/>
            <a:ext cx="406400" cy="367665"/>
          </a:xfrm>
          <a:custGeom>
            <a:avLst/>
            <a:gdLst/>
            <a:ahLst/>
            <a:cxnLst/>
            <a:rect l="l" t="t" r="r" b="b"/>
            <a:pathLst>
              <a:path w="406400" h="367664">
                <a:moveTo>
                  <a:pt x="298795" y="0"/>
                </a:moveTo>
                <a:lnTo>
                  <a:pt x="294604" y="0"/>
                </a:lnTo>
                <a:lnTo>
                  <a:pt x="287873" y="0"/>
                </a:lnTo>
                <a:lnTo>
                  <a:pt x="281269" y="2666"/>
                </a:lnTo>
                <a:lnTo>
                  <a:pt x="242359" y="44291"/>
                </a:lnTo>
                <a:lnTo>
                  <a:pt x="211673" y="82550"/>
                </a:lnTo>
                <a:lnTo>
                  <a:pt x="206720" y="89534"/>
                </a:lnTo>
                <a:lnTo>
                  <a:pt x="198973" y="93217"/>
                </a:lnTo>
                <a:lnTo>
                  <a:pt x="185892" y="93217"/>
                </a:lnTo>
                <a:lnTo>
                  <a:pt x="180558" y="91566"/>
                </a:lnTo>
                <a:lnTo>
                  <a:pt x="154102" y="73046"/>
                </a:lnTo>
                <a:lnTo>
                  <a:pt x="129599" y="56626"/>
                </a:lnTo>
                <a:lnTo>
                  <a:pt x="75402" y="21335"/>
                </a:lnTo>
                <a:lnTo>
                  <a:pt x="70703" y="20065"/>
                </a:lnTo>
                <a:lnTo>
                  <a:pt x="58892" y="20065"/>
                </a:lnTo>
                <a:lnTo>
                  <a:pt x="20062" y="62166"/>
                </a:lnTo>
                <a:lnTo>
                  <a:pt x="1107" y="96646"/>
                </a:lnTo>
                <a:lnTo>
                  <a:pt x="0" y="104788"/>
                </a:lnTo>
                <a:lnTo>
                  <a:pt x="1488" y="112633"/>
                </a:lnTo>
                <a:lnTo>
                  <a:pt x="5357" y="119596"/>
                </a:lnTo>
                <a:lnTo>
                  <a:pt x="11394" y="125094"/>
                </a:lnTo>
                <a:lnTo>
                  <a:pt x="43152" y="143331"/>
                </a:lnTo>
                <a:lnTo>
                  <a:pt x="79529" y="162115"/>
                </a:lnTo>
                <a:lnTo>
                  <a:pt x="111335" y="179280"/>
                </a:lnTo>
                <a:lnTo>
                  <a:pt x="129377" y="192658"/>
                </a:lnTo>
                <a:lnTo>
                  <a:pt x="120378" y="216548"/>
                </a:lnTo>
                <a:lnTo>
                  <a:pt x="65137" y="303905"/>
                </a:lnTo>
                <a:lnTo>
                  <a:pt x="55209" y="330580"/>
                </a:lnTo>
                <a:lnTo>
                  <a:pt x="100429" y="359906"/>
                </a:lnTo>
                <a:lnTo>
                  <a:pt x="127218" y="367283"/>
                </a:lnTo>
                <a:lnTo>
                  <a:pt x="134199" y="366315"/>
                </a:lnTo>
                <a:lnTo>
                  <a:pt x="140585" y="363537"/>
                </a:lnTo>
                <a:lnTo>
                  <a:pt x="145970" y="359140"/>
                </a:lnTo>
                <a:lnTo>
                  <a:pt x="149951" y="353313"/>
                </a:lnTo>
                <a:lnTo>
                  <a:pt x="162716" y="329459"/>
                </a:lnTo>
                <a:lnTo>
                  <a:pt x="175779" y="307451"/>
                </a:lnTo>
                <a:lnTo>
                  <a:pt x="188723" y="287323"/>
                </a:lnTo>
                <a:lnTo>
                  <a:pt x="201132" y="269113"/>
                </a:lnTo>
                <a:lnTo>
                  <a:pt x="206212" y="262000"/>
                </a:lnTo>
                <a:lnTo>
                  <a:pt x="214086" y="258317"/>
                </a:lnTo>
                <a:lnTo>
                  <a:pt x="227802" y="258317"/>
                </a:lnTo>
                <a:lnTo>
                  <a:pt x="233517" y="260222"/>
                </a:lnTo>
                <a:lnTo>
                  <a:pt x="260207" y="282698"/>
                </a:lnTo>
                <a:lnTo>
                  <a:pt x="282571" y="301212"/>
                </a:lnTo>
                <a:lnTo>
                  <a:pt x="305458" y="318345"/>
                </a:lnTo>
                <a:lnTo>
                  <a:pt x="328894" y="332739"/>
                </a:lnTo>
                <a:lnTo>
                  <a:pt x="332704" y="334771"/>
                </a:lnTo>
                <a:lnTo>
                  <a:pt x="336641" y="335788"/>
                </a:lnTo>
                <a:lnTo>
                  <a:pt x="348071" y="335788"/>
                </a:lnTo>
                <a:lnTo>
                  <a:pt x="381297" y="300640"/>
                </a:lnTo>
                <a:lnTo>
                  <a:pt x="405820" y="263985"/>
                </a:lnTo>
                <a:lnTo>
                  <a:pt x="406332" y="255079"/>
                </a:lnTo>
                <a:lnTo>
                  <a:pt x="403653" y="246554"/>
                </a:lnTo>
                <a:lnTo>
                  <a:pt x="352373" y="203866"/>
                </a:lnTo>
                <a:lnTo>
                  <a:pt x="301462" y="171703"/>
                </a:lnTo>
                <a:lnTo>
                  <a:pt x="292862" y="163837"/>
                </a:lnTo>
                <a:lnTo>
                  <a:pt x="288762" y="153543"/>
                </a:lnTo>
                <a:lnTo>
                  <a:pt x="289425" y="142486"/>
                </a:lnTo>
                <a:lnTo>
                  <a:pt x="295112" y="132333"/>
                </a:lnTo>
                <a:lnTo>
                  <a:pt x="341528" y="82506"/>
                </a:lnTo>
                <a:lnTo>
                  <a:pt x="355818" y="66166"/>
                </a:lnTo>
                <a:lnTo>
                  <a:pt x="360709" y="57005"/>
                </a:lnTo>
                <a:lnTo>
                  <a:pt x="361422" y="46974"/>
                </a:lnTo>
                <a:lnTo>
                  <a:pt x="358157" y="37395"/>
                </a:lnTo>
                <a:lnTo>
                  <a:pt x="307050" y="3047"/>
                </a:lnTo>
                <a:lnTo>
                  <a:pt x="303113" y="1015"/>
                </a:lnTo>
                <a:lnTo>
                  <a:pt x="29879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64258" y="2656332"/>
            <a:ext cx="540385" cy="469900"/>
          </a:xfrm>
          <a:custGeom>
            <a:avLst/>
            <a:gdLst/>
            <a:ahLst/>
            <a:cxnLst/>
            <a:rect l="l" t="t" r="r" b="b"/>
            <a:pathLst>
              <a:path w="540385" h="469900">
                <a:moveTo>
                  <a:pt x="437356" y="47"/>
                </a:moveTo>
                <a:lnTo>
                  <a:pt x="377170" y="444"/>
                </a:lnTo>
                <a:lnTo>
                  <a:pt x="334581" y="1936"/>
                </a:lnTo>
                <a:lnTo>
                  <a:pt x="278479" y="9017"/>
                </a:lnTo>
                <a:lnTo>
                  <a:pt x="259644" y="60503"/>
                </a:lnTo>
                <a:lnTo>
                  <a:pt x="252576" y="110454"/>
                </a:lnTo>
                <a:lnTo>
                  <a:pt x="246264" y="170195"/>
                </a:lnTo>
                <a:lnTo>
                  <a:pt x="240099" y="234965"/>
                </a:lnTo>
                <a:lnTo>
                  <a:pt x="233472" y="300005"/>
                </a:lnTo>
                <a:lnTo>
                  <a:pt x="225774" y="360553"/>
                </a:lnTo>
                <a:lnTo>
                  <a:pt x="224885" y="366141"/>
                </a:lnTo>
                <a:lnTo>
                  <a:pt x="220440" y="369062"/>
                </a:lnTo>
                <a:lnTo>
                  <a:pt x="211931" y="369062"/>
                </a:lnTo>
                <a:lnTo>
                  <a:pt x="207867" y="366649"/>
                </a:lnTo>
                <a:lnTo>
                  <a:pt x="176260" y="259476"/>
                </a:lnTo>
                <a:lnTo>
                  <a:pt x="161161" y="216092"/>
                </a:lnTo>
                <a:lnTo>
                  <a:pt x="140049" y="166243"/>
                </a:lnTo>
                <a:lnTo>
                  <a:pt x="113633" y="149098"/>
                </a:lnTo>
                <a:lnTo>
                  <a:pt x="80629" y="152009"/>
                </a:lnTo>
                <a:lnTo>
                  <a:pt x="49339" y="160956"/>
                </a:lnTo>
                <a:lnTo>
                  <a:pt x="22478" y="177405"/>
                </a:lnTo>
                <a:lnTo>
                  <a:pt x="2762" y="202819"/>
                </a:lnTo>
                <a:lnTo>
                  <a:pt x="0" y="216398"/>
                </a:lnTo>
                <a:lnTo>
                  <a:pt x="1428" y="228012"/>
                </a:lnTo>
                <a:lnTo>
                  <a:pt x="5905" y="238555"/>
                </a:lnTo>
                <a:lnTo>
                  <a:pt x="12287" y="248919"/>
                </a:lnTo>
                <a:lnTo>
                  <a:pt x="15716" y="253873"/>
                </a:lnTo>
                <a:lnTo>
                  <a:pt x="20923" y="256540"/>
                </a:lnTo>
                <a:lnTo>
                  <a:pt x="30194" y="256540"/>
                </a:lnTo>
                <a:lnTo>
                  <a:pt x="34131" y="255143"/>
                </a:lnTo>
                <a:lnTo>
                  <a:pt x="37433" y="252349"/>
                </a:lnTo>
                <a:lnTo>
                  <a:pt x="53278" y="240184"/>
                </a:lnTo>
                <a:lnTo>
                  <a:pt x="69326" y="230759"/>
                </a:lnTo>
                <a:lnTo>
                  <a:pt x="84064" y="224666"/>
                </a:lnTo>
                <a:lnTo>
                  <a:pt x="95980" y="222504"/>
                </a:lnTo>
                <a:lnTo>
                  <a:pt x="100806" y="222504"/>
                </a:lnTo>
                <a:lnTo>
                  <a:pt x="104108" y="224028"/>
                </a:lnTo>
                <a:lnTo>
                  <a:pt x="118825" y="270259"/>
                </a:lnTo>
                <a:lnTo>
                  <a:pt x="133130" y="322502"/>
                </a:lnTo>
                <a:lnTo>
                  <a:pt x="147405" y="376002"/>
                </a:lnTo>
                <a:lnTo>
                  <a:pt x="160887" y="422698"/>
                </a:lnTo>
                <a:lnTo>
                  <a:pt x="179246" y="460819"/>
                </a:lnTo>
                <a:lnTo>
                  <a:pt x="219805" y="469392"/>
                </a:lnTo>
                <a:lnTo>
                  <a:pt x="236263" y="468296"/>
                </a:lnTo>
                <a:lnTo>
                  <a:pt x="271875" y="450723"/>
                </a:lnTo>
                <a:lnTo>
                  <a:pt x="288746" y="410024"/>
                </a:lnTo>
                <a:lnTo>
                  <a:pt x="301114" y="360978"/>
                </a:lnTo>
                <a:lnTo>
                  <a:pt x="310230" y="306375"/>
                </a:lnTo>
                <a:lnTo>
                  <a:pt x="317344" y="249001"/>
                </a:lnTo>
                <a:lnTo>
                  <a:pt x="323708" y="191644"/>
                </a:lnTo>
                <a:lnTo>
                  <a:pt x="330571" y="137094"/>
                </a:lnTo>
                <a:lnTo>
                  <a:pt x="339185" y="88137"/>
                </a:lnTo>
                <a:lnTo>
                  <a:pt x="438499" y="61849"/>
                </a:lnTo>
                <a:lnTo>
                  <a:pt x="448702" y="67647"/>
                </a:lnTo>
                <a:lnTo>
                  <a:pt x="456311" y="76898"/>
                </a:lnTo>
                <a:lnTo>
                  <a:pt x="461680" y="87959"/>
                </a:lnTo>
                <a:lnTo>
                  <a:pt x="465169" y="99187"/>
                </a:lnTo>
                <a:lnTo>
                  <a:pt x="468175" y="106225"/>
                </a:lnTo>
                <a:lnTo>
                  <a:pt x="473217" y="111680"/>
                </a:lnTo>
                <a:lnTo>
                  <a:pt x="479760" y="115206"/>
                </a:lnTo>
                <a:lnTo>
                  <a:pt x="488918" y="116459"/>
                </a:lnTo>
                <a:lnTo>
                  <a:pt x="518128" y="115062"/>
                </a:lnTo>
                <a:lnTo>
                  <a:pt x="527202" y="112533"/>
                </a:lnTo>
                <a:lnTo>
                  <a:pt x="534431" y="106838"/>
                </a:lnTo>
                <a:lnTo>
                  <a:pt x="538970" y="98809"/>
                </a:lnTo>
                <a:lnTo>
                  <a:pt x="539972" y="89281"/>
                </a:lnTo>
                <a:lnTo>
                  <a:pt x="537096" y="72858"/>
                </a:lnTo>
                <a:lnTo>
                  <a:pt x="522827" y="30353"/>
                </a:lnTo>
                <a:lnTo>
                  <a:pt x="492341" y="3153"/>
                </a:lnTo>
                <a:lnTo>
                  <a:pt x="478504" y="762"/>
                </a:lnTo>
                <a:lnTo>
                  <a:pt x="437356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42912" y="2412492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873" y="0"/>
                </a:moveTo>
                <a:lnTo>
                  <a:pt x="341159" y="2115"/>
                </a:lnTo>
                <a:lnTo>
                  <a:pt x="303531" y="3270"/>
                </a:lnTo>
                <a:lnTo>
                  <a:pt x="259998" y="3806"/>
                </a:lnTo>
                <a:lnTo>
                  <a:pt x="95039" y="3865"/>
                </a:lnTo>
                <a:lnTo>
                  <a:pt x="46386" y="4452"/>
                </a:lnTo>
                <a:lnTo>
                  <a:pt x="7743" y="16902"/>
                </a:lnTo>
                <a:lnTo>
                  <a:pt x="0" y="63855"/>
                </a:lnTo>
                <a:lnTo>
                  <a:pt x="1398" y="75945"/>
                </a:lnTo>
                <a:lnTo>
                  <a:pt x="147194" y="96012"/>
                </a:lnTo>
                <a:lnTo>
                  <a:pt x="199695" y="95851"/>
                </a:lnTo>
                <a:lnTo>
                  <a:pt x="252099" y="95215"/>
                </a:lnTo>
                <a:lnTo>
                  <a:pt x="301746" y="93872"/>
                </a:lnTo>
                <a:lnTo>
                  <a:pt x="345981" y="91590"/>
                </a:lnTo>
                <a:lnTo>
                  <a:pt x="402163" y="72330"/>
                </a:lnTo>
                <a:lnTo>
                  <a:pt x="405989" y="42259"/>
                </a:lnTo>
                <a:lnTo>
                  <a:pt x="395575" y="13092"/>
                </a:lnTo>
                <a:lnTo>
                  <a:pt x="37287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58777" y="1834908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80">
                <a:moveTo>
                  <a:pt x="306171" y="179349"/>
                </a:moveTo>
                <a:lnTo>
                  <a:pt x="298284" y="150228"/>
                </a:lnTo>
                <a:lnTo>
                  <a:pt x="281114" y="137147"/>
                </a:lnTo>
                <a:lnTo>
                  <a:pt x="257238" y="139268"/>
                </a:lnTo>
                <a:lnTo>
                  <a:pt x="228866" y="140423"/>
                </a:lnTo>
                <a:lnTo>
                  <a:pt x="196037" y="140957"/>
                </a:lnTo>
                <a:lnTo>
                  <a:pt x="71602" y="140995"/>
                </a:lnTo>
                <a:lnTo>
                  <a:pt x="34886" y="141554"/>
                </a:lnTo>
                <a:lnTo>
                  <a:pt x="1270" y="174739"/>
                </a:lnTo>
                <a:lnTo>
                  <a:pt x="0" y="200977"/>
                </a:lnTo>
                <a:lnTo>
                  <a:pt x="1206" y="212966"/>
                </a:lnTo>
                <a:lnTo>
                  <a:pt x="3581" y="221157"/>
                </a:lnTo>
                <a:lnTo>
                  <a:pt x="7912" y="227545"/>
                </a:lnTo>
                <a:lnTo>
                  <a:pt x="13652" y="231686"/>
                </a:lnTo>
                <a:lnTo>
                  <a:pt x="20256" y="233159"/>
                </a:lnTo>
                <a:lnTo>
                  <a:pt x="102044" y="233159"/>
                </a:lnTo>
                <a:lnTo>
                  <a:pt x="153631" y="232918"/>
                </a:lnTo>
                <a:lnTo>
                  <a:pt x="204825" y="231825"/>
                </a:lnTo>
                <a:lnTo>
                  <a:pt x="251142" y="229412"/>
                </a:lnTo>
                <a:lnTo>
                  <a:pt x="303276" y="209372"/>
                </a:lnTo>
                <a:lnTo>
                  <a:pt x="306171" y="179349"/>
                </a:lnTo>
                <a:close/>
              </a:path>
              <a:path w="306704" h="233680">
                <a:moveTo>
                  <a:pt x="306171" y="42189"/>
                </a:moveTo>
                <a:lnTo>
                  <a:pt x="298284" y="13068"/>
                </a:lnTo>
                <a:lnTo>
                  <a:pt x="281114" y="0"/>
                </a:lnTo>
                <a:lnTo>
                  <a:pt x="257238" y="2057"/>
                </a:lnTo>
                <a:lnTo>
                  <a:pt x="228866" y="3213"/>
                </a:lnTo>
                <a:lnTo>
                  <a:pt x="196037" y="3784"/>
                </a:lnTo>
                <a:lnTo>
                  <a:pt x="71602" y="3835"/>
                </a:lnTo>
                <a:lnTo>
                  <a:pt x="34886" y="4394"/>
                </a:lnTo>
                <a:lnTo>
                  <a:pt x="1270" y="37465"/>
                </a:lnTo>
                <a:lnTo>
                  <a:pt x="0" y="63830"/>
                </a:lnTo>
                <a:lnTo>
                  <a:pt x="1206" y="75933"/>
                </a:lnTo>
                <a:lnTo>
                  <a:pt x="110426" y="95999"/>
                </a:lnTo>
                <a:lnTo>
                  <a:pt x="160134" y="95719"/>
                </a:lnTo>
                <a:lnTo>
                  <a:pt x="208927" y="94576"/>
                </a:lnTo>
                <a:lnTo>
                  <a:pt x="252882" y="92151"/>
                </a:lnTo>
                <a:lnTo>
                  <a:pt x="288099" y="87998"/>
                </a:lnTo>
                <a:lnTo>
                  <a:pt x="303276" y="72212"/>
                </a:lnTo>
                <a:lnTo>
                  <a:pt x="306171" y="421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" name="object 68"/>
          <p:cNvGrpSpPr/>
          <p:nvPr/>
        </p:nvGrpSpPr>
        <p:grpSpPr>
          <a:xfrm>
            <a:off x="6341405" y="1720595"/>
            <a:ext cx="366395" cy="393700"/>
            <a:chOff x="6341405" y="1720595"/>
            <a:chExt cx="366395" cy="393700"/>
          </a:xfrm>
        </p:grpSpPr>
        <p:sp>
          <p:nvSpPr>
            <p:cNvPr id="69" name="object 69"/>
            <p:cNvSpPr/>
            <p:nvPr/>
          </p:nvSpPr>
          <p:spPr>
            <a:xfrm>
              <a:off x="6341405" y="1737359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5" h="376555">
                  <a:moveTo>
                    <a:pt x="313013" y="0"/>
                  </a:moveTo>
                  <a:lnTo>
                    <a:pt x="307552" y="0"/>
                  </a:lnTo>
                  <a:lnTo>
                    <a:pt x="299932" y="0"/>
                  </a:lnTo>
                  <a:lnTo>
                    <a:pt x="292185" y="3175"/>
                  </a:lnTo>
                  <a:lnTo>
                    <a:pt x="180084" y="115510"/>
                  </a:lnTo>
                  <a:lnTo>
                    <a:pt x="139388" y="156765"/>
                  </a:lnTo>
                  <a:lnTo>
                    <a:pt x="99496" y="197966"/>
                  </a:lnTo>
                  <a:lnTo>
                    <a:pt x="62460" y="237380"/>
                  </a:lnTo>
                  <a:lnTo>
                    <a:pt x="30332" y="273273"/>
                  </a:lnTo>
                  <a:lnTo>
                    <a:pt x="5165" y="303910"/>
                  </a:lnTo>
                  <a:lnTo>
                    <a:pt x="0" y="327296"/>
                  </a:lnTo>
                  <a:lnTo>
                    <a:pt x="12610" y="350885"/>
                  </a:lnTo>
                  <a:lnTo>
                    <a:pt x="35722" y="369115"/>
                  </a:lnTo>
                  <a:lnTo>
                    <a:pt x="62061" y="376427"/>
                  </a:lnTo>
                  <a:lnTo>
                    <a:pt x="68752" y="375814"/>
                  </a:lnTo>
                  <a:lnTo>
                    <a:pt x="75015" y="373903"/>
                  </a:lnTo>
                  <a:lnTo>
                    <a:pt x="80706" y="370587"/>
                  </a:lnTo>
                  <a:lnTo>
                    <a:pt x="85683" y="365759"/>
                  </a:lnTo>
                  <a:lnTo>
                    <a:pt x="109631" y="338350"/>
                  </a:lnTo>
                  <a:lnTo>
                    <a:pt x="142083" y="303910"/>
                  </a:lnTo>
                  <a:lnTo>
                    <a:pt x="180244" y="264827"/>
                  </a:lnTo>
                  <a:lnTo>
                    <a:pt x="301031" y="143589"/>
                  </a:lnTo>
                  <a:lnTo>
                    <a:pt x="334078" y="109804"/>
                  </a:lnTo>
                  <a:lnTo>
                    <a:pt x="358860" y="83312"/>
                  </a:lnTo>
                  <a:lnTo>
                    <a:pt x="363894" y="75576"/>
                  </a:lnTo>
                  <a:lnTo>
                    <a:pt x="366178" y="66770"/>
                  </a:lnTo>
                  <a:lnTo>
                    <a:pt x="365629" y="57630"/>
                  </a:lnTo>
                  <a:lnTo>
                    <a:pt x="344366" y="23987"/>
                  </a:lnTo>
                  <a:lnTo>
                    <a:pt x="318347" y="1524"/>
                  </a:lnTo>
                  <a:lnTo>
                    <a:pt x="313013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70833" y="1720595"/>
              <a:ext cx="85504" cy="9448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90287" y="2019299"/>
              <a:ext cx="85490" cy="94487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6321641" y="2304288"/>
            <a:ext cx="406400" cy="318770"/>
            <a:chOff x="6321641" y="2304288"/>
            <a:chExt cx="406400" cy="318770"/>
          </a:xfrm>
        </p:grpSpPr>
        <p:sp>
          <p:nvSpPr>
            <p:cNvPr id="73" name="object 73"/>
            <p:cNvSpPr/>
            <p:nvPr/>
          </p:nvSpPr>
          <p:spPr>
            <a:xfrm>
              <a:off x="6321641" y="2412492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909" y="0"/>
                  </a:moveTo>
                  <a:lnTo>
                    <a:pt x="341155" y="2115"/>
                  </a:lnTo>
                  <a:lnTo>
                    <a:pt x="303440" y="3270"/>
                  </a:lnTo>
                  <a:lnTo>
                    <a:pt x="259820" y="3806"/>
                  </a:lnTo>
                  <a:lnTo>
                    <a:pt x="94896" y="3865"/>
                  </a:lnTo>
                  <a:lnTo>
                    <a:pt x="46331" y="4452"/>
                  </a:lnTo>
                  <a:lnTo>
                    <a:pt x="7725" y="16902"/>
                  </a:lnTo>
                  <a:lnTo>
                    <a:pt x="0" y="63855"/>
                  </a:lnTo>
                  <a:lnTo>
                    <a:pt x="1434" y="75945"/>
                  </a:lnTo>
                  <a:lnTo>
                    <a:pt x="146976" y="96012"/>
                  </a:lnTo>
                  <a:lnTo>
                    <a:pt x="199601" y="95851"/>
                  </a:lnTo>
                  <a:lnTo>
                    <a:pt x="252079" y="95215"/>
                  </a:lnTo>
                  <a:lnTo>
                    <a:pt x="301766" y="93872"/>
                  </a:lnTo>
                  <a:lnTo>
                    <a:pt x="346015" y="91590"/>
                  </a:lnTo>
                  <a:lnTo>
                    <a:pt x="402199" y="72330"/>
                  </a:lnTo>
                  <a:lnTo>
                    <a:pt x="406024" y="42259"/>
                  </a:lnTo>
                  <a:lnTo>
                    <a:pt x="395610" y="13092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87179" y="2304288"/>
              <a:ext cx="74312" cy="8077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87177" y="2540508"/>
              <a:ext cx="74314" cy="82296"/>
            </a:xfrm>
            <a:prstGeom prst="rect">
              <a:avLst/>
            </a:prstGeom>
          </p:spPr>
        </p:pic>
      </p:grpSp>
      <p:sp>
        <p:nvSpPr>
          <p:cNvPr id="76" name="object 76"/>
          <p:cNvSpPr/>
          <p:nvPr/>
        </p:nvSpPr>
        <p:spPr>
          <a:xfrm>
            <a:off x="6829603" y="2023872"/>
            <a:ext cx="424815" cy="434340"/>
          </a:xfrm>
          <a:custGeom>
            <a:avLst/>
            <a:gdLst/>
            <a:ahLst/>
            <a:cxnLst/>
            <a:rect l="l" t="t" r="r" b="b"/>
            <a:pathLst>
              <a:path w="424815" h="434339">
                <a:moveTo>
                  <a:pt x="216967" y="89"/>
                </a:moveTo>
                <a:lnTo>
                  <a:pt x="167511" y="3482"/>
                </a:lnTo>
                <a:lnTo>
                  <a:pt x="139648" y="32257"/>
                </a:lnTo>
                <a:lnTo>
                  <a:pt x="144658" y="68609"/>
                </a:lnTo>
                <a:lnTo>
                  <a:pt x="152110" y="109045"/>
                </a:lnTo>
                <a:lnTo>
                  <a:pt x="158061" y="144932"/>
                </a:lnTo>
                <a:lnTo>
                  <a:pt x="158571" y="167639"/>
                </a:lnTo>
                <a:lnTo>
                  <a:pt x="133939" y="175127"/>
                </a:lnTo>
                <a:lnTo>
                  <a:pt x="30287" y="184767"/>
                </a:lnTo>
                <a:lnTo>
                  <a:pt x="2869" y="193039"/>
                </a:lnTo>
                <a:lnTo>
                  <a:pt x="0" y="207125"/>
                </a:lnTo>
                <a:lnTo>
                  <a:pt x="2202" y="226186"/>
                </a:lnTo>
                <a:lnTo>
                  <a:pt x="7691" y="247153"/>
                </a:lnTo>
                <a:lnTo>
                  <a:pt x="31128" y="281938"/>
                </a:lnTo>
                <a:lnTo>
                  <a:pt x="38683" y="283082"/>
                </a:lnTo>
                <a:lnTo>
                  <a:pt x="41858" y="282955"/>
                </a:lnTo>
                <a:lnTo>
                  <a:pt x="70155" y="278118"/>
                </a:lnTo>
                <a:lnTo>
                  <a:pt x="95642" y="274986"/>
                </a:lnTo>
                <a:lnTo>
                  <a:pt x="119606" y="272950"/>
                </a:lnTo>
                <a:lnTo>
                  <a:pt x="142823" y="271652"/>
                </a:lnTo>
                <a:lnTo>
                  <a:pt x="152989" y="273744"/>
                </a:lnTo>
                <a:lnTo>
                  <a:pt x="161190" y="279431"/>
                </a:lnTo>
                <a:lnTo>
                  <a:pt x="166558" y="287833"/>
                </a:lnTo>
                <a:lnTo>
                  <a:pt x="168223" y="298069"/>
                </a:lnTo>
                <a:lnTo>
                  <a:pt x="166032" y="356012"/>
                </a:lnTo>
                <a:lnTo>
                  <a:pt x="166437" y="384722"/>
                </a:lnTo>
                <a:lnTo>
                  <a:pt x="177557" y="427100"/>
                </a:lnTo>
                <a:lnTo>
                  <a:pt x="222676" y="434250"/>
                </a:lnTo>
                <a:lnTo>
                  <a:pt x="247471" y="434133"/>
                </a:lnTo>
                <a:lnTo>
                  <a:pt x="283813" y="418806"/>
                </a:lnTo>
                <a:lnTo>
                  <a:pt x="287049" y="382404"/>
                </a:lnTo>
                <a:lnTo>
                  <a:pt x="286285" y="351885"/>
                </a:lnTo>
                <a:lnTo>
                  <a:pt x="284116" y="320746"/>
                </a:lnTo>
                <a:lnTo>
                  <a:pt x="280745" y="291464"/>
                </a:lnTo>
                <a:lnTo>
                  <a:pt x="281537" y="280310"/>
                </a:lnTo>
                <a:lnTo>
                  <a:pt x="286793" y="271002"/>
                </a:lnTo>
                <a:lnTo>
                  <a:pt x="295407" y="264622"/>
                </a:lnTo>
                <a:lnTo>
                  <a:pt x="308050" y="262254"/>
                </a:lnTo>
                <a:lnTo>
                  <a:pt x="376201" y="268648"/>
                </a:lnTo>
                <a:lnTo>
                  <a:pt x="398855" y="270001"/>
                </a:lnTo>
                <a:lnTo>
                  <a:pt x="408880" y="267912"/>
                </a:lnTo>
                <a:lnTo>
                  <a:pt x="417048" y="262239"/>
                </a:lnTo>
                <a:lnTo>
                  <a:pt x="422501" y="253874"/>
                </a:lnTo>
                <a:lnTo>
                  <a:pt x="424382" y="243712"/>
                </a:lnTo>
                <a:lnTo>
                  <a:pt x="423550" y="230745"/>
                </a:lnTo>
                <a:lnTo>
                  <a:pt x="418032" y="192150"/>
                </a:lnTo>
                <a:lnTo>
                  <a:pt x="374747" y="168703"/>
                </a:lnTo>
                <a:lnTo>
                  <a:pt x="331976" y="165369"/>
                </a:lnTo>
                <a:lnTo>
                  <a:pt x="306145" y="164845"/>
                </a:lnTo>
                <a:lnTo>
                  <a:pt x="295223" y="165226"/>
                </a:lnTo>
                <a:lnTo>
                  <a:pt x="285613" y="163288"/>
                </a:lnTo>
                <a:lnTo>
                  <a:pt x="277681" y="158003"/>
                </a:lnTo>
                <a:lnTo>
                  <a:pt x="272202" y="150171"/>
                </a:lnTo>
                <a:lnTo>
                  <a:pt x="269950" y="140588"/>
                </a:lnTo>
                <a:lnTo>
                  <a:pt x="268735" y="113857"/>
                </a:lnTo>
                <a:lnTo>
                  <a:pt x="266807" y="84185"/>
                </a:lnTo>
                <a:lnTo>
                  <a:pt x="261949" y="24256"/>
                </a:lnTo>
                <a:lnTo>
                  <a:pt x="238327" y="1142"/>
                </a:lnTo>
                <a:lnTo>
                  <a:pt x="216967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956353" y="1316736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29" h="365760">
                <a:moveTo>
                  <a:pt x="297505" y="0"/>
                </a:moveTo>
                <a:lnTo>
                  <a:pt x="293441" y="0"/>
                </a:lnTo>
                <a:lnTo>
                  <a:pt x="286710" y="0"/>
                </a:lnTo>
                <a:lnTo>
                  <a:pt x="280106" y="2666"/>
                </a:lnTo>
                <a:lnTo>
                  <a:pt x="241260" y="43973"/>
                </a:lnTo>
                <a:lnTo>
                  <a:pt x="210891" y="82041"/>
                </a:lnTo>
                <a:lnTo>
                  <a:pt x="205938" y="89153"/>
                </a:lnTo>
                <a:lnTo>
                  <a:pt x="198064" y="92837"/>
                </a:lnTo>
                <a:lnTo>
                  <a:pt x="184983" y="92837"/>
                </a:lnTo>
                <a:lnTo>
                  <a:pt x="179903" y="91186"/>
                </a:lnTo>
                <a:lnTo>
                  <a:pt x="153560" y="72882"/>
                </a:lnTo>
                <a:lnTo>
                  <a:pt x="129182" y="56387"/>
                </a:lnTo>
                <a:lnTo>
                  <a:pt x="103876" y="39703"/>
                </a:lnTo>
                <a:lnTo>
                  <a:pt x="75001" y="21209"/>
                </a:lnTo>
                <a:lnTo>
                  <a:pt x="70302" y="19938"/>
                </a:lnTo>
                <a:lnTo>
                  <a:pt x="58491" y="19938"/>
                </a:lnTo>
                <a:lnTo>
                  <a:pt x="19978" y="62055"/>
                </a:lnTo>
                <a:lnTo>
                  <a:pt x="1214" y="96392"/>
                </a:lnTo>
                <a:lnTo>
                  <a:pt x="0" y="104392"/>
                </a:lnTo>
                <a:lnTo>
                  <a:pt x="1500" y="112188"/>
                </a:lnTo>
                <a:lnTo>
                  <a:pt x="5429" y="119199"/>
                </a:lnTo>
                <a:lnTo>
                  <a:pt x="11501" y="124840"/>
                </a:lnTo>
                <a:lnTo>
                  <a:pt x="42965" y="142942"/>
                </a:lnTo>
                <a:lnTo>
                  <a:pt x="79192" y="161544"/>
                </a:lnTo>
                <a:lnTo>
                  <a:pt x="110942" y="178526"/>
                </a:lnTo>
                <a:lnTo>
                  <a:pt x="128976" y="191769"/>
                </a:lnTo>
                <a:lnTo>
                  <a:pt x="119977" y="215634"/>
                </a:lnTo>
                <a:lnTo>
                  <a:pt x="64879" y="302748"/>
                </a:lnTo>
                <a:lnTo>
                  <a:pt x="54808" y="329184"/>
                </a:lnTo>
                <a:lnTo>
                  <a:pt x="100117" y="358401"/>
                </a:lnTo>
                <a:lnTo>
                  <a:pt x="126690" y="365760"/>
                </a:lnTo>
                <a:lnTo>
                  <a:pt x="133582" y="364809"/>
                </a:lnTo>
                <a:lnTo>
                  <a:pt x="139914" y="362061"/>
                </a:lnTo>
                <a:lnTo>
                  <a:pt x="145317" y="357669"/>
                </a:lnTo>
                <a:lnTo>
                  <a:pt x="149423" y="351789"/>
                </a:lnTo>
                <a:lnTo>
                  <a:pt x="162061" y="328084"/>
                </a:lnTo>
                <a:lnTo>
                  <a:pt x="174998" y="306165"/>
                </a:lnTo>
                <a:lnTo>
                  <a:pt x="187910" y="286103"/>
                </a:lnTo>
                <a:lnTo>
                  <a:pt x="205430" y="260985"/>
                </a:lnTo>
                <a:lnTo>
                  <a:pt x="213177" y="257301"/>
                </a:lnTo>
                <a:lnTo>
                  <a:pt x="226893" y="257301"/>
                </a:lnTo>
                <a:lnTo>
                  <a:pt x="232608" y="259206"/>
                </a:lnTo>
                <a:lnTo>
                  <a:pt x="259199" y="281678"/>
                </a:lnTo>
                <a:lnTo>
                  <a:pt x="281439" y="300037"/>
                </a:lnTo>
                <a:lnTo>
                  <a:pt x="304157" y="317063"/>
                </a:lnTo>
                <a:lnTo>
                  <a:pt x="327350" y="331469"/>
                </a:lnTo>
                <a:lnTo>
                  <a:pt x="331033" y="333501"/>
                </a:lnTo>
                <a:lnTo>
                  <a:pt x="335097" y="334517"/>
                </a:lnTo>
                <a:lnTo>
                  <a:pt x="346400" y="334517"/>
                </a:lnTo>
                <a:lnTo>
                  <a:pt x="379658" y="299370"/>
                </a:lnTo>
                <a:lnTo>
                  <a:pt x="404115" y="262919"/>
                </a:lnTo>
                <a:lnTo>
                  <a:pt x="404582" y="254079"/>
                </a:lnTo>
                <a:lnTo>
                  <a:pt x="401929" y="245643"/>
                </a:lnTo>
                <a:lnTo>
                  <a:pt x="351020" y="203231"/>
                </a:lnTo>
                <a:lnTo>
                  <a:pt x="300299" y="170814"/>
                </a:lnTo>
                <a:lnTo>
                  <a:pt x="291699" y="163095"/>
                </a:lnTo>
                <a:lnTo>
                  <a:pt x="287599" y="152876"/>
                </a:lnTo>
                <a:lnTo>
                  <a:pt x="288262" y="141847"/>
                </a:lnTo>
                <a:lnTo>
                  <a:pt x="293949" y="131699"/>
                </a:lnTo>
                <a:lnTo>
                  <a:pt x="340026" y="82032"/>
                </a:lnTo>
                <a:lnTo>
                  <a:pt x="354401" y="65786"/>
                </a:lnTo>
                <a:lnTo>
                  <a:pt x="359096" y="56643"/>
                </a:lnTo>
                <a:lnTo>
                  <a:pt x="359767" y="46656"/>
                </a:lnTo>
                <a:lnTo>
                  <a:pt x="356580" y="37121"/>
                </a:lnTo>
                <a:lnTo>
                  <a:pt x="349702" y="29337"/>
                </a:lnTo>
                <a:lnTo>
                  <a:pt x="339064" y="22159"/>
                </a:lnTo>
                <a:lnTo>
                  <a:pt x="328223" y="15636"/>
                </a:lnTo>
                <a:lnTo>
                  <a:pt x="301696" y="1015"/>
                </a:lnTo>
                <a:lnTo>
                  <a:pt x="29750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862480" y="1339596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4">
                <a:moveTo>
                  <a:pt x="438316" y="47"/>
                </a:moveTo>
                <a:lnTo>
                  <a:pt x="377965" y="444"/>
                </a:lnTo>
                <a:lnTo>
                  <a:pt x="335309" y="1936"/>
                </a:lnTo>
                <a:lnTo>
                  <a:pt x="279239" y="9016"/>
                </a:lnTo>
                <a:lnTo>
                  <a:pt x="260372" y="60384"/>
                </a:lnTo>
                <a:lnTo>
                  <a:pt x="253266" y="110194"/>
                </a:lnTo>
                <a:lnTo>
                  <a:pt x="246900" y="169744"/>
                </a:lnTo>
                <a:lnTo>
                  <a:pt x="240665" y="234280"/>
                </a:lnTo>
                <a:lnTo>
                  <a:pt x="233952" y="299045"/>
                </a:lnTo>
                <a:lnTo>
                  <a:pt x="225518" y="364870"/>
                </a:lnTo>
                <a:lnTo>
                  <a:pt x="221073" y="367791"/>
                </a:lnTo>
                <a:lnTo>
                  <a:pt x="212437" y="367791"/>
                </a:lnTo>
                <a:lnTo>
                  <a:pt x="208373" y="365505"/>
                </a:lnTo>
                <a:lnTo>
                  <a:pt x="176639" y="258714"/>
                </a:lnTo>
                <a:lnTo>
                  <a:pt x="161575" y="215393"/>
                </a:lnTo>
                <a:lnTo>
                  <a:pt x="140428" y="165607"/>
                </a:lnTo>
                <a:lnTo>
                  <a:pt x="113631" y="148589"/>
                </a:lnTo>
                <a:lnTo>
                  <a:pt x="80716" y="151497"/>
                </a:lnTo>
                <a:lnTo>
                  <a:pt x="49385" y="160416"/>
                </a:lnTo>
                <a:lnTo>
                  <a:pt x="22459" y="176789"/>
                </a:lnTo>
                <a:lnTo>
                  <a:pt x="2760" y="202056"/>
                </a:lnTo>
                <a:lnTo>
                  <a:pt x="0" y="215636"/>
                </a:lnTo>
                <a:lnTo>
                  <a:pt x="1442" y="227250"/>
                </a:lnTo>
                <a:lnTo>
                  <a:pt x="5957" y="237793"/>
                </a:lnTo>
                <a:lnTo>
                  <a:pt x="15587" y="252983"/>
                </a:lnTo>
                <a:lnTo>
                  <a:pt x="20921" y="255650"/>
                </a:lnTo>
                <a:lnTo>
                  <a:pt x="30192" y="255650"/>
                </a:lnTo>
                <a:lnTo>
                  <a:pt x="34129" y="254253"/>
                </a:lnTo>
                <a:lnTo>
                  <a:pt x="37304" y="251459"/>
                </a:lnTo>
                <a:lnTo>
                  <a:pt x="53280" y="239369"/>
                </a:lnTo>
                <a:lnTo>
                  <a:pt x="69387" y="229981"/>
                </a:lnTo>
                <a:lnTo>
                  <a:pt x="84185" y="223902"/>
                </a:lnTo>
                <a:lnTo>
                  <a:pt x="96232" y="221741"/>
                </a:lnTo>
                <a:lnTo>
                  <a:pt x="101058" y="221741"/>
                </a:lnTo>
                <a:lnTo>
                  <a:pt x="119217" y="269332"/>
                </a:lnTo>
                <a:lnTo>
                  <a:pt x="133554" y="321399"/>
                </a:lnTo>
                <a:lnTo>
                  <a:pt x="147866" y="374728"/>
                </a:lnTo>
                <a:lnTo>
                  <a:pt x="161380" y="421278"/>
                </a:lnTo>
                <a:lnTo>
                  <a:pt x="179661" y="459349"/>
                </a:lnTo>
                <a:lnTo>
                  <a:pt x="220184" y="467867"/>
                </a:lnTo>
                <a:lnTo>
                  <a:pt x="236755" y="466754"/>
                </a:lnTo>
                <a:lnTo>
                  <a:pt x="272635" y="449199"/>
                </a:lnTo>
                <a:lnTo>
                  <a:pt x="289554" y="408744"/>
                </a:lnTo>
                <a:lnTo>
                  <a:pt x="301958" y="359901"/>
                </a:lnTo>
                <a:lnTo>
                  <a:pt x="311104" y="305477"/>
                </a:lnTo>
                <a:lnTo>
                  <a:pt x="318245" y="248281"/>
                </a:lnTo>
                <a:lnTo>
                  <a:pt x="324638" y="191120"/>
                </a:lnTo>
                <a:lnTo>
                  <a:pt x="331538" y="136803"/>
                </a:lnTo>
                <a:lnTo>
                  <a:pt x="340199" y="88137"/>
                </a:lnTo>
                <a:lnTo>
                  <a:pt x="369409" y="63626"/>
                </a:lnTo>
                <a:lnTo>
                  <a:pt x="439767" y="61721"/>
                </a:lnTo>
                <a:lnTo>
                  <a:pt x="449933" y="67500"/>
                </a:lnTo>
                <a:lnTo>
                  <a:pt x="457467" y="76707"/>
                </a:lnTo>
                <a:lnTo>
                  <a:pt x="462788" y="87725"/>
                </a:lnTo>
                <a:lnTo>
                  <a:pt x="466310" y="98932"/>
                </a:lnTo>
                <a:lnTo>
                  <a:pt x="469503" y="106044"/>
                </a:lnTo>
                <a:lnTo>
                  <a:pt x="474708" y="111537"/>
                </a:lnTo>
                <a:lnTo>
                  <a:pt x="481365" y="115077"/>
                </a:lnTo>
                <a:lnTo>
                  <a:pt x="490059" y="116331"/>
                </a:lnTo>
                <a:lnTo>
                  <a:pt x="519396" y="114680"/>
                </a:lnTo>
                <a:lnTo>
                  <a:pt x="528613" y="112158"/>
                </a:lnTo>
                <a:lnTo>
                  <a:pt x="535890" y="106505"/>
                </a:lnTo>
                <a:lnTo>
                  <a:pt x="540381" y="98589"/>
                </a:lnTo>
                <a:lnTo>
                  <a:pt x="541240" y="89280"/>
                </a:lnTo>
                <a:lnTo>
                  <a:pt x="538489" y="72735"/>
                </a:lnTo>
                <a:lnTo>
                  <a:pt x="524095" y="30479"/>
                </a:lnTo>
                <a:lnTo>
                  <a:pt x="493591" y="3137"/>
                </a:lnTo>
                <a:lnTo>
                  <a:pt x="479518" y="762"/>
                </a:lnTo>
                <a:lnTo>
                  <a:pt x="438316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541097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229" y="2095"/>
                </a:lnTo>
                <a:lnTo>
                  <a:pt x="303551" y="3206"/>
                </a:lnTo>
                <a:lnTo>
                  <a:pt x="259945" y="3698"/>
                </a:lnTo>
                <a:lnTo>
                  <a:pt x="68935" y="4016"/>
                </a:lnTo>
                <a:lnTo>
                  <a:pt x="46349" y="4399"/>
                </a:lnTo>
                <a:lnTo>
                  <a:pt x="7778" y="17045"/>
                </a:lnTo>
                <a:lnTo>
                  <a:pt x="0" y="63730"/>
                </a:lnTo>
                <a:lnTo>
                  <a:pt x="1434" y="75819"/>
                </a:lnTo>
                <a:lnTo>
                  <a:pt x="4706" y="84010"/>
                </a:lnTo>
                <a:lnTo>
                  <a:pt x="10467" y="90392"/>
                </a:lnTo>
                <a:lnTo>
                  <a:pt x="18061" y="94535"/>
                </a:lnTo>
                <a:lnTo>
                  <a:pt x="26834" y="96012"/>
                </a:lnTo>
                <a:lnTo>
                  <a:pt x="190116" y="95862"/>
                </a:lnTo>
                <a:lnTo>
                  <a:pt x="245112" y="95243"/>
                </a:lnTo>
                <a:lnTo>
                  <a:pt x="297486" y="93899"/>
                </a:lnTo>
                <a:lnTo>
                  <a:pt x="344192" y="91574"/>
                </a:lnTo>
                <a:lnTo>
                  <a:pt x="382180" y="88011"/>
                </a:lnTo>
                <a:lnTo>
                  <a:pt x="406024" y="42148"/>
                </a:lnTo>
                <a:lnTo>
                  <a:pt x="395610" y="13055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56898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467" y="0"/>
                </a:moveTo>
                <a:lnTo>
                  <a:pt x="256795" y="2115"/>
                </a:lnTo>
                <a:lnTo>
                  <a:pt x="227254" y="3270"/>
                </a:lnTo>
                <a:lnTo>
                  <a:pt x="193069" y="3806"/>
                </a:lnTo>
                <a:lnTo>
                  <a:pt x="77535" y="3869"/>
                </a:lnTo>
                <a:lnTo>
                  <a:pt x="55487" y="4095"/>
                </a:lnTo>
                <a:lnTo>
                  <a:pt x="15037" y="7080"/>
                </a:lnTo>
                <a:lnTo>
                  <a:pt x="162" y="50831"/>
                </a:lnTo>
                <a:lnTo>
                  <a:pt x="0" y="63765"/>
                </a:lnTo>
                <a:lnTo>
                  <a:pt x="1051" y="75818"/>
                </a:lnTo>
                <a:lnTo>
                  <a:pt x="3544" y="83956"/>
                </a:lnTo>
                <a:lnTo>
                  <a:pt x="7846" y="90344"/>
                </a:lnTo>
                <a:lnTo>
                  <a:pt x="13481" y="94517"/>
                </a:lnTo>
                <a:lnTo>
                  <a:pt x="19974" y="96012"/>
                </a:lnTo>
                <a:lnTo>
                  <a:pt x="104429" y="96012"/>
                </a:lnTo>
                <a:lnTo>
                  <a:pt x="155596" y="95765"/>
                </a:lnTo>
                <a:lnTo>
                  <a:pt x="206204" y="94710"/>
                </a:lnTo>
                <a:lnTo>
                  <a:pt x="251930" y="92368"/>
                </a:lnTo>
                <a:lnTo>
                  <a:pt x="303506" y="72276"/>
                </a:lnTo>
                <a:lnTo>
                  <a:pt x="306391" y="42179"/>
                </a:lnTo>
                <a:lnTo>
                  <a:pt x="298561" y="13059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339596" y="420623"/>
            <a:ext cx="367665" cy="376555"/>
          </a:xfrm>
          <a:custGeom>
            <a:avLst/>
            <a:gdLst/>
            <a:ahLst/>
            <a:cxnLst/>
            <a:rect l="l" t="t" r="r" b="b"/>
            <a:pathLst>
              <a:path w="367665" h="376555">
                <a:moveTo>
                  <a:pt x="314440" y="0"/>
                </a:moveTo>
                <a:lnTo>
                  <a:pt x="308979" y="0"/>
                </a:lnTo>
                <a:lnTo>
                  <a:pt x="301232" y="0"/>
                </a:lnTo>
                <a:lnTo>
                  <a:pt x="293485" y="3175"/>
                </a:lnTo>
                <a:lnTo>
                  <a:pt x="180841" y="115586"/>
                </a:lnTo>
                <a:lnTo>
                  <a:pt x="139942" y="156829"/>
                </a:lnTo>
                <a:lnTo>
                  <a:pt x="99852" y="198042"/>
                </a:lnTo>
                <a:lnTo>
                  <a:pt x="62634" y="237491"/>
                </a:lnTo>
                <a:lnTo>
                  <a:pt x="30352" y="273444"/>
                </a:lnTo>
                <a:lnTo>
                  <a:pt x="5068" y="304164"/>
                </a:lnTo>
                <a:lnTo>
                  <a:pt x="0" y="327404"/>
                </a:lnTo>
                <a:lnTo>
                  <a:pt x="12719" y="350916"/>
                </a:lnTo>
                <a:lnTo>
                  <a:pt x="35964" y="369119"/>
                </a:lnTo>
                <a:lnTo>
                  <a:pt x="62472" y="376427"/>
                </a:lnTo>
                <a:lnTo>
                  <a:pt x="69165" y="375814"/>
                </a:lnTo>
                <a:lnTo>
                  <a:pt x="75441" y="373903"/>
                </a:lnTo>
                <a:lnTo>
                  <a:pt x="81170" y="370587"/>
                </a:lnTo>
                <a:lnTo>
                  <a:pt x="86221" y="365760"/>
                </a:lnTo>
                <a:lnTo>
                  <a:pt x="110237" y="338351"/>
                </a:lnTo>
                <a:lnTo>
                  <a:pt x="142791" y="303914"/>
                </a:lnTo>
                <a:lnTo>
                  <a:pt x="181072" y="264841"/>
                </a:lnTo>
                <a:lnTo>
                  <a:pt x="302176" y="143696"/>
                </a:lnTo>
                <a:lnTo>
                  <a:pt x="335266" y="109974"/>
                </a:lnTo>
                <a:lnTo>
                  <a:pt x="360033" y="83565"/>
                </a:lnTo>
                <a:lnTo>
                  <a:pt x="365180" y="75630"/>
                </a:lnTo>
                <a:lnTo>
                  <a:pt x="367589" y="66754"/>
                </a:lnTo>
                <a:lnTo>
                  <a:pt x="367141" y="57616"/>
                </a:lnTo>
                <a:lnTo>
                  <a:pt x="345713" y="24082"/>
                </a:lnTo>
                <a:lnTo>
                  <a:pt x="319774" y="1524"/>
                </a:lnTo>
                <a:lnTo>
                  <a:pt x="314440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319897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3127" y="0"/>
                </a:moveTo>
                <a:lnTo>
                  <a:pt x="341374" y="2095"/>
                </a:lnTo>
                <a:lnTo>
                  <a:pt x="303658" y="3206"/>
                </a:lnTo>
                <a:lnTo>
                  <a:pt x="260038" y="3698"/>
                </a:lnTo>
                <a:lnTo>
                  <a:pt x="68962" y="4016"/>
                </a:lnTo>
                <a:lnTo>
                  <a:pt x="46333" y="4399"/>
                </a:lnTo>
                <a:lnTo>
                  <a:pt x="7743" y="17045"/>
                </a:lnTo>
                <a:lnTo>
                  <a:pt x="0" y="63730"/>
                </a:lnTo>
                <a:lnTo>
                  <a:pt x="1398" y="75819"/>
                </a:lnTo>
                <a:lnTo>
                  <a:pt x="4724" y="84010"/>
                </a:lnTo>
                <a:lnTo>
                  <a:pt x="10479" y="90392"/>
                </a:lnTo>
                <a:lnTo>
                  <a:pt x="18043" y="94535"/>
                </a:lnTo>
                <a:lnTo>
                  <a:pt x="26798" y="96012"/>
                </a:lnTo>
                <a:lnTo>
                  <a:pt x="190141" y="95862"/>
                </a:lnTo>
                <a:lnTo>
                  <a:pt x="245167" y="95243"/>
                </a:lnTo>
                <a:lnTo>
                  <a:pt x="297542" y="93899"/>
                </a:lnTo>
                <a:lnTo>
                  <a:pt x="344217" y="91574"/>
                </a:lnTo>
                <a:lnTo>
                  <a:pt x="402167" y="72169"/>
                </a:lnTo>
                <a:lnTo>
                  <a:pt x="406020" y="42148"/>
                </a:lnTo>
                <a:lnTo>
                  <a:pt x="395682" y="13055"/>
                </a:lnTo>
                <a:lnTo>
                  <a:pt x="37312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" name="object 83"/>
          <p:cNvGrpSpPr/>
          <p:nvPr/>
        </p:nvGrpSpPr>
        <p:grpSpPr>
          <a:xfrm>
            <a:off x="5341610" y="420623"/>
            <a:ext cx="368300" cy="376555"/>
            <a:chOff x="5341610" y="420623"/>
            <a:chExt cx="368300" cy="376555"/>
          </a:xfrm>
        </p:grpSpPr>
        <p:sp>
          <p:nvSpPr>
            <p:cNvPr id="84" name="object 84"/>
            <p:cNvSpPr/>
            <p:nvPr/>
          </p:nvSpPr>
          <p:spPr>
            <a:xfrm>
              <a:off x="5341610" y="420623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5">
                  <a:moveTo>
                    <a:pt x="314715" y="0"/>
                  </a:moveTo>
                  <a:lnTo>
                    <a:pt x="309254" y="0"/>
                  </a:lnTo>
                  <a:lnTo>
                    <a:pt x="301507" y="0"/>
                  </a:lnTo>
                  <a:lnTo>
                    <a:pt x="293633" y="3175"/>
                  </a:lnTo>
                  <a:lnTo>
                    <a:pt x="180896" y="115586"/>
                  </a:lnTo>
                  <a:lnTo>
                    <a:pt x="140011" y="156829"/>
                  </a:lnTo>
                  <a:lnTo>
                    <a:pt x="99929" y="198042"/>
                  </a:lnTo>
                  <a:lnTo>
                    <a:pt x="62710" y="237491"/>
                  </a:lnTo>
                  <a:lnTo>
                    <a:pt x="30410" y="273444"/>
                  </a:lnTo>
                  <a:lnTo>
                    <a:pt x="5089" y="304164"/>
                  </a:lnTo>
                  <a:lnTo>
                    <a:pt x="0" y="327404"/>
                  </a:lnTo>
                  <a:lnTo>
                    <a:pt x="12662" y="350916"/>
                  </a:lnTo>
                  <a:lnTo>
                    <a:pt x="35825" y="369119"/>
                  </a:lnTo>
                  <a:lnTo>
                    <a:pt x="62239" y="376427"/>
                  </a:lnTo>
                  <a:lnTo>
                    <a:pt x="69004" y="375814"/>
                  </a:lnTo>
                  <a:lnTo>
                    <a:pt x="75305" y="373903"/>
                  </a:lnTo>
                  <a:lnTo>
                    <a:pt x="81010" y="370587"/>
                  </a:lnTo>
                  <a:lnTo>
                    <a:pt x="85988" y="365760"/>
                  </a:lnTo>
                  <a:lnTo>
                    <a:pt x="110126" y="338351"/>
                  </a:lnTo>
                  <a:lnTo>
                    <a:pt x="142765" y="303914"/>
                  </a:lnTo>
                  <a:lnTo>
                    <a:pt x="181107" y="264841"/>
                  </a:lnTo>
                  <a:lnTo>
                    <a:pt x="302373" y="143696"/>
                  </a:lnTo>
                  <a:lnTo>
                    <a:pt x="335547" y="109974"/>
                  </a:lnTo>
                  <a:lnTo>
                    <a:pt x="360435" y="83565"/>
                  </a:lnTo>
                  <a:lnTo>
                    <a:pt x="365474" y="75630"/>
                  </a:lnTo>
                  <a:lnTo>
                    <a:pt x="367786" y="66754"/>
                  </a:lnTo>
                  <a:lnTo>
                    <a:pt x="367311" y="57616"/>
                  </a:lnTo>
                  <a:lnTo>
                    <a:pt x="345894" y="24082"/>
                  </a:lnTo>
                  <a:lnTo>
                    <a:pt x="320049" y="1524"/>
                  </a:lnTo>
                  <a:lnTo>
                    <a:pt x="314715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92069" y="702563"/>
              <a:ext cx="85542" cy="94487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5321897" y="986027"/>
            <a:ext cx="406400" cy="320040"/>
            <a:chOff x="5321897" y="986027"/>
            <a:chExt cx="406400" cy="320040"/>
          </a:xfrm>
        </p:grpSpPr>
        <p:sp>
          <p:nvSpPr>
            <p:cNvPr id="87" name="object 87"/>
            <p:cNvSpPr/>
            <p:nvPr/>
          </p:nvSpPr>
          <p:spPr>
            <a:xfrm>
              <a:off x="5321897" y="1095755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909" y="0"/>
                  </a:moveTo>
                  <a:lnTo>
                    <a:pt x="341229" y="2095"/>
                  </a:lnTo>
                  <a:lnTo>
                    <a:pt x="303551" y="3206"/>
                  </a:lnTo>
                  <a:lnTo>
                    <a:pt x="259945" y="3698"/>
                  </a:lnTo>
                  <a:lnTo>
                    <a:pt x="68935" y="4016"/>
                  </a:lnTo>
                  <a:lnTo>
                    <a:pt x="46349" y="4399"/>
                  </a:lnTo>
                  <a:lnTo>
                    <a:pt x="7778" y="17045"/>
                  </a:lnTo>
                  <a:lnTo>
                    <a:pt x="0" y="63730"/>
                  </a:lnTo>
                  <a:lnTo>
                    <a:pt x="1434" y="75819"/>
                  </a:lnTo>
                  <a:lnTo>
                    <a:pt x="4595" y="84010"/>
                  </a:lnTo>
                  <a:lnTo>
                    <a:pt x="10340" y="90392"/>
                  </a:lnTo>
                  <a:lnTo>
                    <a:pt x="17918" y="94535"/>
                  </a:lnTo>
                  <a:lnTo>
                    <a:pt x="26580" y="96012"/>
                  </a:lnTo>
                  <a:lnTo>
                    <a:pt x="190051" y="95862"/>
                  </a:lnTo>
                  <a:lnTo>
                    <a:pt x="245084" y="95243"/>
                  </a:lnTo>
                  <a:lnTo>
                    <a:pt x="297478" y="93899"/>
                  </a:lnTo>
                  <a:lnTo>
                    <a:pt x="344191" y="91574"/>
                  </a:lnTo>
                  <a:lnTo>
                    <a:pt x="382180" y="88011"/>
                  </a:lnTo>
                  <a:lnTo>
                    <a:pt x="406024" y="42148"/>
                  </a:lnTo>
                  <a:lnTo>
                    <a:pt x="395610" y="13055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87533" y="986027"/>
              <a:ext cx="75491" cy="8229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87533" y="1223771"/>
              <a:ext cx="75491" cy="82295"/>
            </a:xfrm>
            <a:prstGeom prst="rect">
              <a:avLst/>
            </a:prstGeom>
          </p:spPr>
        </p:pic>
      </p:grpSp>
      <p:sp>
        <p:nvSpPr>
          <p:cNvPr id="90" name="object 90"/>
          <p:cNvSpPr/>
          <p:nvPr/>
        </p:nvSpPr>
        <p:spPr>
          <a:xfrm>
            <a:off x="5829822" y="705612"/>
            <a:ext cx="426084" cy="436245"/>
          </a:xfrm>
          <a:custGeom>
            <a:avLst/>
            <a:gdLst/>
            <a:ahLst/>
            <a:cxnLst/>
            <a:rect l="l" t="t" r="r" b="b"/>
            <a:pathLst>
              <a:path w="426085" h="436244">
                <a:moveTo>
                  <a:pt x="217584" y="89"/>
                </a:moveTo>
                <a:lnTo>
                  <a:pt x="167842" y="3482"/>
                </a:lnTo>
                <a:lnTo>
                  <a:pt x="140194" y="32385"/>
                </a:lnTo>
                <a:lnTo>
                  <a:pt x="145077" y="68851"/>
                </a:lnTo>
                <a:lnTo>
                  <a:pt x="152497" y="109426"/>
                </a:lnTo>
                <a:lnTo>
                  <a:pt x="158464" y="145452"/>
                </a:lnTo>
                <a:lnTo>
                  <a:pt x="158990" y="168275"/>
                </a:lnTo>
                <a:lnTo>
                  <a:pt x="134316" y="175766"/>
                </a:lnTo>
                <a:lnTo>
                  <a:pt x="30438" y="185509"/>
                </a:lnTo>
                <a:lnTo>
                  <a:pt x="2907" y="193928"/>
                </a:lnTo>
                <a:lnTo>
                  <a:pt x="0" y="207942"/>
                </a:lnTo>
                <a:lnTo>
                  <a:pt x="2129" y="227075"/>
                </a:lnTo>
                <a:lnTo>
                  <a:pt x="7568" y="248114"/>
                </a:lnTo>
                <a:lnTo>
                  <a:pt x="31021" y="282987"/>
                </a:lnTo>
                <a:lnTo>
                  <a:pt x="38594" y="284099"/>
                </a:lnTo>
                <a:lnTo>
                  <a:pt x="41769" y="283972"/>
                </a:lnTo>
                <a:lnTo>
                  <a:pt x="70161" y="279167"/>
                </a:lnTo>
                <a:lnTo>
                  <a:pt x="95744" y="276018"/>
                </a:lnTo>
                <a:lnTo>
                  <a:pt x="119802" y="273893"/>
                </a:lnTo>
                <a:lnTo>
                  <a:pt x="143115" y="272541"/>
                </a:lnTo>
                <a:lnTo>
                  <a:pt x="153283" y="274635"/>
                </a:lnTo>
                <a:lnTo>
                  <a:pt x="161498" y="280336"/>
                </a:lnTo>
                <a:lnTo>
                  <a:pt x="166903" y="288776"/>
                </a:lnTo>
                <a:lnTo>
                  <a:pt x="168642" y="299085"/>
                </a:lnTo>
                <a:lnTo>
                  <a:pt x="167409" y="328021"/>
                </a:lnTo>
                <a:lnTo>
                  <a:pt x="166498" y="357314"/>
                </a:lnTo>
                <a:lnTo>
                  <a:pt x="169785" y="413638"/>
                </a:lnTo>
                <a:lnTo>
                  <a:pt x="222238" y="435796"/>
                </a:lnTo>
                <a:lnTo>
                  <a:pt x="247413" y="435657"/>
                </a:lnTo>
                <a:lnTo>
                  <a:pt x="284755" y="420330"/>
                </a:lnTo>
                <a:lnTo>
                  <a:pt x="287956" y="383813"/>
                </a:lnTo>
                <a:lnTo>
                  <a:pt x="287180" y="353187"/>
                </a:lnTo>
                <a:lnTo>
                  <a:pt x="284952" y="321893"/>
                </a:lnTo>
                <a:lnTo>
                  <a:pt x="281545" y="292480"/>
                </a:lnTo>
                <a:lnTo>
                  <a:pt x="282444" y="281253"/>
                </a:lnTo>
                <a:lnTo>
                  <a:pt x="287688" y="271907"/>
                </a:lnTo>
                <a:lnTo>
                  <a:pt x="296243" y="265513"/>
                </a:lnTo>
                <a:lnTo>
                  <a:pt x="307072" y="263143"/>
                </a:lnTo>
                <a:lnTo>
                  <a:pt x="308850" y="263143"/>
                </a:lnTo>
                <a:lnTo>
                  <a:pt x="377447" y="269555"/>
                </a:lnTo>
                <a:lnTo>
                  <a:pt x="400290" y="270890"/>
                </a:lnTo>
                <a:lnTo>
                  <a:pt x="410331" y="268801"/>
                </a:lnTo>
                <a:lnTo>
                  <a:pt x="418514" y="263128"/>
                </a:lnTo>
                <a:lnTo>
                  <a:pt x="423935" y="254763"/>
                </a:lnTo>
                <a:lnTo>
                  <a:pt x="425690" y="244601"/>
                </a:lnTo>
                <a:lnTo>
                  <a:pt x="424844" y="231600"/>
                </a:lnTo>
                <a:lnTo>
                  <a:pt x="419594" y="193166"/>
                </a:lnTo>
                <a:lnTo>
                  <a:pt x="376120" y="169338"/>
                </a:lnTo>
                <a:lnTo>
                  <a:pt x="333035" y="166004"/>
                </a:lnTo>
                <a:lnTo>
                  <a:pt x="302246" y="165480"/>
                </a:lnTo>
                <a:lnTo>
                  <a:pt x="296023" y="165735"/>
                </a:lnTo>
                <a:lnTo>
                  <a:pt x="286359" y="163831"/>
                </a:lnTo>
                <a:lnTo>
                  <a:pt x="278433" y="158607"/>
                </a:lnTo>
                <a:lnTo>
                  <a:pt x="272984" y="150786"/>
                </a:lnTo>
                <a:lnTo>
                  <a:pt x="270750" y="141097"/>
                </a:lnTo>
                <a:lnTo>
                  <a:pt x="269482" y="114305"/>
                </a:lnTo>
                <a:lnTo>
                  <a:pt x="267559" y="84597"/>
                </a:lnTo>
                <a:lnTo>
                  <a:pt x="262749" y="24384"/>
                </a:lnTo>
                <a:lnTo>
                  <a:pt x="238873" y="1142"/>
                </a:lnTo>
                <a:lnTo>
                  <a:pt x="217584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542912" y="5047518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20">
                <a:moveTo>
                  <a:pt x="372873" y="0"/>
                </a:moveTo>
                <a:lnTo>
                  <a:pt x="340157" y="2106"/>
                </a:lnTo>
                <a:lnTo>
                  <a:pt x="301039" y="3239"/>
                </a:lnTo>
                <a:lnTo>
                  <a:pt x="255801" y="3751"/>
                </a:lnTo>
                <a:lnTo>
                  <a:pt x="102754" y="3867"/>
                </a:lnTo>
                <a:lnTo>
                  <a:pt x="73550" y="4095"/>
                </a:lnTo>
                <a:lnTo>
                  <a:pt x="27941" y="5356"/>
                </a:lnTo>
                <a:lnTo>
                  <a:pt x="1774" y="37539"/>
                </a:lnTo>
                <a:lnTo>
                  <a:pt x="0" y="63762"/>
                </a:lnTo>
                <a:lnTo>
                  <a:pt x="1398" y="75793"/>
                </a:lnTo>
                <a:lnTo>
                  <a:pt x="4724" y="83959"/>
                </a:lnTo>
                <a:lnTo>
                  <a:pt x="10479" y="90330"/>
                </a:lnTo>
                <a:lnTo>
                  <a:pt x="18043" y="94472"/>
                </a:lnTo>
                <a:lnTo>
                  <a:pt x="26798" y="95950"/>
                </a:lnTo>
                <a:lnTo>
                  <a:pt x="192563" y="95835"/>
                </a:lnTo>
                <a:lnTo>
                  <a:pt x="246932" y="95236"/>
                </a:lnTo>
                <a:lnTo>
                  <a:pt x="298607" y="93934"/>
                </a:lnTo>
                <a:lnTo>
                  <a:pt x="344655" y="91685"/>
                </a:lnTo>
                <a:lnTo>
                  <a:pt x="402163" y="72284"/>
                </a:lnTo>
                <a:lnTo>
                  <a:pt x="405989" y="42193"/>
                </a:lnTo>
                <a:lnTo>
                  <a:pt x="395575" y="13064"/>
                </a:lnTo>
                <a:lnTo>
                  <a:pt x="37287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458777" y="4468367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79">
                <a:moveTo>
                  <a:pt x="306171" y="42176"/>
                </a:moveTo>
                <a:lnTo>
                  <a:pt x="298284" y="13068"/>
                </a:lnTo>
                <a:lnTo>
                  <a:pt x="281114" y="0"/>
                </a:lnTo>
                <a:lnTo>
                  <a:pt x="256463" y="2120"/>
                </a:lnTo>
                <a:lnTo>
                  <a:pt x="226974" y="3251"/>
                </a:lnTo>
                <a:lnTo>
                  <a:pt x="192874" y="3784"/>
                </a:lnTo>
                <a:lnTo>
                  <a:pt x="77444" y="3898"/>
                </a:lnTo>
                <a:lnTo>
                  <a:pt x="55435" y="4114"/>
                </a:lnTo>
                <a:lnTo>
                  <a:pt x="15036" y="7086"/>
                </a:lnTo>
                <a:lnTo>
                  <a:pt x="88" y="50825"/>
                </a:lnTo>
                <a:lnTo>
                  <a:pt x="0" y="63754"/>
                </a:lnTo>
                <a:lnTo>
                  <a:pt x="1206" y="75780"/>
                </a:lnTo>
                <a:lnTo>
                  <a:pt x="110934" y="96012"/>
                </a:lnTo>
                <a:lnTo>
                  <a:pt x="160464" y="95758"/>
                </a:lnTo>
                <a:lnTo>
                  <a:pt x="209130" y="94665"/>
                </a:lnTo>
                <a:lnTo>
                  <a:pt x="252984" y="92303"/>
                </a:lnTo>
                <a:lnTo>
                  <a:pt x="288099" y="88188"/>
                </a:lnTo>
                <a:lnTo>
                  <a:pt x="303276" y="72250"/>
                </a:lnTo>
                <a:lnTo>
                  <a:pt x="306171" y="42176"/>
                </a:lnTo>
                <a:close/>
              </a:path>
              <a:path w="306704" h="233679">
                <a:moveTo>
                  <a:pt x="306260" y="180174"/>
                </a:moveTo>
                <a:lnTo>
                  <a:pt x="298450" y="151536"/>
                </a:lnTo>
                <a:lnTo>
                  <a:pt x="281368" y="138684"/>
                </a:lnTo>
                <a:lnTo>
                  <a:pt x="258140" y="140690"/>
                </a:lnTo>
                <a:lnTo>
                  <a:pt x="230987" y="141782"/>
                </a:lnTo>
                <a:lnTo>
                  <a:pt x="199529" y="142316"/>
                </a:lnTo>
                <a:lnTo>
                  <a:pt x="72161" y="142354"/>
                </a:lnTo>
                <a:lnTo>
                  <a:pt x="52285" y="142570"/>
                </a:lnTo>
                <a:lnTo>
                  <a:pt x="9804" y="149352"/>
                </a:lnTo>
                <a:lnTo>
                  <a:pt x="88" y="188683"/>
                </a:lnTo>
                <a:lnTo>
                  <a:pt x="0" y="201447"/>
                </a:lnTo>
                <a:lnTo>
                  <a:pt x="1206" y="213169"/>
                </a:lnTo>
                <a:lnTo>
                  <a:pt x="110934" y="233146"/>
                </a:lnTo>
                <a:lnTo>
                  <a:pt x="160528" y="232892"/>
                </a:lnTo>
                <a:lnTo>
                  <a:pt x="209181" y="231838"/>
                </a:lnTo>
                <a:lnTo>
                  <a:pt x="252996" y="229501"/>
                </a:lnTo>
                <a:lnTo>
                  <a:pt x="288099" y="225450"/>
                </a:lnTo>
                <a:lnTo>
                  <a:pt x="303288" y="209765"/>
                </a:lnTo>
                <a:lnTo>
                  <a:pt x="306260" y="18017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3" name="object 93"/>
          <p:cNvGrpSpPr/>
          <p:nvPr/>
        </p:nvGrpSpPr>
        <p:grpSpPr>
          <a:xfrm>
            <a:off x="6341385" y="4354067"/>
            <a:ext cx="366395" cy="394970"/>
            <a:chOff x="6341385" y="4354067"/>
            <a:chExt cx="366395" cy="394970"/>
          </a:xfrm>
        </p:grpSpPr>
        <p:sp>
          <p:nvSpPr>
            <p:cNvPr id="94" name="object 94"/>
            <p:cNvSpPr/>
            <p:nvPr/>
          </p:nvSpPr>
          <p:spPr>
            <a:xfrm>
              <a:off x="6341385" y="4372355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5" h="376554">
                  <a:moveTo>
                    <a:pt x="312906" y="0"/>
                  </a:moveTo>
                  <a:lnTo>
                    <a:pt x="307445" y="0"/>
                  </a:lnTo>
                  <a:lnTo>
                    <a:pt x="299698" y="0"/>
                  </a:lnTo>
                  <a:lnTo>
                    <a:pt x="292205" y="3098"/>
                  </a:lnTo>
                  <a:lnTo>
                    <a:pt x="180104" y="115638"/>
                  </a:lnTo>
                  <a:lnTo>
                    <a:pt x="139408" y="156902"/>
                  </a:lnTo>
                  <a:lnTo>
                    <a:pt x="99516" y="198113"/>
                  </a:lnTo>
                  <a:lnTo>
                    <a:pt x="62480" y="237538"/>
                  </a:lnTo>
                  <a:lnTo>
                    <a:pt x="30352" y="273441"/>
                  </a:lnTo>
                  <a:lnTo>
                    <a:pt x="5185" y="304088"/>
                  </a:lnTo>
                  <a:lnTo>
                    <a:pt x="0" y="327329"/>
                  </a:lnTo>
                  <a:lnTo>
                    <a:pt x="12567" y="350869"/>
                  </a:lnTo>
                  <a:lnTo>
                    <a:pt x="35635" y="369104"/>
                  </a:lnTo>
                  <a:lnTo>
                    <a:pt x="61954" y="376428"/>
                  </a:lnTo>
                  <a:lnTo>
                    <a:pt x="68718" y="375811"/>
                  </a:lnTo>
                  <a:lnTo>
                    <a:pt x="75019" y="373886"/>
                  </a:lnTo>
                  <a:lnTo>
                    <a:pt x="80724" y="370539"/>
                  </a:lnTo>
                  <a:lnTo>
                    <a:pt x="85703" y="365658"/>
                  </a:lnTo>
                  <a:lnTo>
                    <a:pt x="109651" y="338347"/>
                  </a:lnTo>
                  <a:lnTo>
                    <a:pt x="142103" y="303977"/>
                  </a:lnTo>
                  <a:lnTo>
                    <a:pt x="180264" y="264939"/>
                  </a:lnTo>
                  <a:lnTo>
                    <a:pt x="301051" y="143739"/>
                  </a:lnTo>
                  <a:lnTo>
                    <a:pt x="334098" y="109949"/>
                  </a:lnTo>
                  <a:lnTo>
                    <a:pt x="358880" y="83451"/>
                  </a:lnTo>
                  <a:lnTo>
                    <a:pt x="363914" y="75534"/>
                  </a:lnTo>
                  <a:lnTo>
                    <a:pt x="366198" y="66711"/>
                  </a:lnTo>
                  <a:lnTo>
                    <a:pt x="365648" y="57628"/>
                  </a:lnTo>
                  <a:lnTo>
                    <a:pt x="344386" y="23952"/>
                  </a:lnTo>
                  <a:lnTo>
                    <a:pt x="318367" y="1549"/>
                  </a:lnTo>
                  <a:lnTo>
                    <a:pt x="312906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70833" y="4354067"/>
              <a:ext cx="85522" cy="94487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90289" y="4654321"/>
              <a:ext cx="85470" cy="94462"/>
            </a:xfrm>
            <a:prstGeom prst="rect">
              <a:avLst/>
            </a:prstGeom>
          </p:spPr>
        </p:pic>
      </p:grpSp>
      <p:grpSp>
        <p:nvGrpSpPr>
          <p:cNvPr id="97" name="object 97"/>
          <p:cNvGrpSpPr/>
          <p:nvPr/>
        </p:nvGrpSpPr>
        <p:grpSpPr>
          <a:xfrm>
            <a:off x="6321641" y="4937759"/>
            <a:ext cx="406400" cy="205740"/>
            <a:chOff x="6321641" y="4937759"/>
            <a:chExt cx="406400" cy="205740"/>
          </a:xfrm>
        </p:grpSpPr>
        <p:sp>
          <p:nvSpPr>
            <p:cNvPr id="98" name="object 98"/>
            <p:cNvSpPr/>
            <p:nvPr/>
          </p:nvSpPr>
          <p:spPr>
            <a:xfrm>
              <a:off x="6321641" y="5047518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20">
                  <a:moveTo>
                    <a:pt x="372909" y="0"/>
                  </a:moveTo>
                  <a:lnTo>
                    <a:pt x="340100" y="2106"/>
                  </a:lnTo>
                  <a:lnTo>
                    <a:pt x="300900" y="3239"/>
                  </a:lnTo>
                  <a:lnTo>
                    <a:pt x="255605" y="3751"/>
                  </a:lnTo>
                  <a:lnTo>
                    <a:pt x="102612" y="3867"/>
                  </a:lnTo>
                  <a:lnTo>
                    <a:pt x="73459" y="4095"/>
                  </a:lnTo>
                  <a:lnTo>
                    <a:pt x="27977" y="5356"/>
                  </a:lnTo>
                  <a:lnTo>
                    <a:pt x="1702" y="37539"/>
                  </a:lnTo>
                  <a:lnTo>
                    <a:pt x="0" y="63762"/>
                  </a:lnTo>
                  <a:lnTo>
                    <a:pt x="1434" y="75793"/>
                  </a:lnTo>
                  <a:lnTo>
                    <a:pt x="4560" y="83959"/>
                  </a:lnTo>
                  <a:lnTo>
                    <a:pt x="10245" y="90330"/>
                  </a:lnTo>
                  <a:lnTo>
                    <a:pt x="17811" y="94472"/>
                  </a:lnTo>
                  <a:lnTo>
                    <a:pt x="26580" y="95950"/>
                  </a:lnTo>
                  <a:lnTo>
                    <a:pt x="192485" y="95835"/>
                  </a:lnTo>
                  <a:lnTo>
                    <a:pt x="246886" y="95236"/>
                  </a:lnTo>
                  <a:lnTo>
                    <a:pt x="298598" y="93934"/>
                  </a:lnTo>
                  <a:lnTo>
                    <a:pt x="344678" y="91685"/>
                  </a:lnTo>
                  <a:lnTo>
                    <a:pt x="402199" y="72284"/>
                  </a:lnTo>
                  <a:lnTo>
                    <a:pt x="406024" y="42193"/>
                  </a:lnTo>
                  <a:lnTo>
                    <a:pt x="395610" y="13064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87177" y="4937759"/>
              <a:ext cx="74295" cy="82265"/>
            </a:xfrm>
            <a:prstGeom prst="rect">
              <a:avLst/>
            </a:prstGeom>
          </p:spPr>
        </p:pic>
      </p:grpSp>
      <p:sp>
        <p:nvSpPr>
          <p:cNvPr id="100" name="object 100"/>
          <p:cNvSpPr/>
          <p:nvPr/>
        </p:nvSpPr>
        <p:spPr>
          <a:xfrm>
            <a:off x="6829603" y="4657369"/>
            <a:ext cx="424815" cy="436245"/>
          </a:xfrm>
          <a:custGeom>
            <a:avLst/>
            <a:gdLst/>
            <a:ahLst/>
            <a:cxnLst/>
            <a:rect l="l" t="t" r="r" b="b"/>
            <a:pathLst>
              <a:path w="424815" h="436245">
                <a:moveTo>
                  <a:pt x="217771" y="67"/>
                </a:moveTo>
                <a:lnTo>
                  <a:pt x="167743" y="3380"/>
                </a:lnTo>
                <a:lnTo>
                  <a:pt x="139648" y="32461"/>
                </a:lnTo>
                <a:lnTo>
                  <a:pt x="144658" y="68950"/>
                </a:lnTo>
                <a:lnTo>
                  <a:pt x="152110" y="109512"/>
                </a:lnTo>
                <a:lnTo>
                  <a:pt x="158061" y="145453"/>
                </a:lnTo>
                <a:lnTo>
                  <a:pt x="158571" y="168084"/>
                </a:lnTo>
                <a:lnTo>
                  <a:pt x="133939" y="175611"/>
                </a:lnTo>
                <a:lnTo>
                  <a:pt x="30287" y="185377"/>
                </a:lnTo>
                <a:lnTo>
                  <a:pt x="2869" y="193840"/>
                </a:lnTo>
                <a:lnTo>
                  <a:pt x="0" y="207965"/>
                </a:lnTo>
                <a:lnTo>
                  <a:pt x="2202" y="227098"/>
                </a:lnTo>
                <a:lnTo>
                  <a:pt x="7691" y="248150"/>
                </a:lnTo>
                <a:lnTo>
                  <a:pt x="30896" y="282915"/>
                </a:lnTo>
                <a:lnTo>
                  <a:pt x="38302" y="284048"/>
                </a:lnTo>
                <a:lnTo>
                  <a:pt x="41731" y="283895"/>
                </a:lnTo>
                <a:lnTo>
                  <a:pt x="70155" y="279065"/>
                </a:lnTo>
                <a:lnTo>
                  <a:pt x="95642" y="275940"/>
                </a:lnTo>
                <a:lnTo>
                  <a:pt x="119606" y="273904"/>
                </a:lnTo>
                <a:lnTo>
                  <a:pt x="143204" y="272681"/>
                </a:lnTo>
                <a:lnTo>
                  <a:pt x="153203" y="274805"/>
                </a:lnTo>
                <a:lnTo>
                  <a:pt x="161286" y="280563"/>
                </a:lnTo>
                <a:lnTo>
                  <a:pt x="166582" y="289039"/>
                </a:lnTo>
                <a:lnTo>
                  <a:pt x="168223" y="299313"/>
                </a:lnTo>
                <a:lnTo>
                  <a:pt x="166032" y="357395"/>
                </a:lnTo>
                <a:lnTo>
                  <a:pt x="166437" y="386142"/>
                </a:lnTo>
                <a:lnTo>
                  <a:pt x="177557" y="428538"/>
                </a:lnTo>
                <a:lnTo>
                  <a:pt x="223712" y="435767"/>
                </a:lnTo>
                <a:lnTo>
                  <a:pt x="248217" y="435690"/>
                </a:lnTo>
                <a:lnTo>
                  <a:pt x="283813" y="420386"/>
                </a:lnTo>
                <a:lnTo>
                  <a:pt x="287049" y="383859"/>
                </a:lnTo>
                <a:lnTo>
                  <a:pt x="286285" y="353140"/>
                </a:lnTo>
                <a:lnTo>
                  <a:pt x="284116" y="321804"/>
                </a:lnTo>
                <a:lnTo>
                  <a:pt x="280745" y="292392"/>
                </a:lnTo>
                <a:lnTo>
                  <a:pt x="281495" y="281249"/>
                </a:lnTo>
                <a:lnTo>
                  <a:pt x="286650" y="271953"/>
                </a:lnTo>
                <a:lnTo>
                  <a:pt x="295140" y="265583"/>
                </a:lnTo>
                <a:lnTo>
                  <a:pt x="305891" y="263220"/>
                </a:lnTo>
                <a:lnTo>
                  <a:pt x="330831" y="265258"/>
                </a:lnTo>
                <a:lnTo>
                  <a:pt x="376201" y="269460"/>
                </a:lnTo>
                <a:lnTo>
                  <a:pt x="398855" y="270789"/>
                </a:lnTo>
                <a:lnTo>
                  <a:pt x="408880" y="268699"/>
                </a:lnTo>
                <a:lnTo>
                  <a:pt x="417048" y="263024"/>
                </a:lnTo>
                <a:lnTo>
                  <a:pt x="422501" y="254657"/>
                </a:lnTo>
                <a:lnTo>
                  <a:pt x="424382" y="244487"/>
                </a:lnTo>
                <a:lnTo>
                  <a:pt x="423550" y="231572"/>
                </a:lnTo>
                <a:lnTo>
                  <a:pt x="418032" y="193001"/>
                </a:lnTo>
                <a:lnTo>
                  <a:pt x="374957" y="169225"/>
                </a:lnTo>
                <a:lnTo>
                  <a:pt x="332654" y="166038"/>
                </a:lnTo>
                <a:lnTo>
                  <a:pt x="306780" y="165544"/>
                </a:lnTo>
                <a:lnTo>
                  <a:pt x="295731" y="165887"/>
                </a:lnTo>
                <a:lnTo>
                  <a:pt x="285898" y="163971"/>
                </a:lnTo>
                <a:lnTo>
                  <a:pt x="277840" y="158700"/>
                </a:lnTo>
                <a:lnTo>
                  <a:pt x="272282" y="150794"/>
                </a:lnTo>
                <a:lnTo>
                  <a:pt x="269950" y="140970"/>
                </a:lnTo>
                <a:lnTo>
                  <a:pt x="268735" y="114145"/>
                </a:lnTo>
                <a:lnTo>
                  <a:pt x="266807" y="84418"/>
                </a:lnTo>
                <a:lnTo>
                  <a:pt x="261949" y="24142"/>
                </a:lnTo>
                <a:lnTo>
                  <a:pt x="238327" y="901"/>
                </a:lnTo>
                <a:lnTo>
                  <a:pt x="217771" y="6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956353" y="3951757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29" h="365760">
                <a:moveTo>
                  <a:pt x="297632" y="0"/>
                </a:moveTo>
                <a:lnTo>
                  <a:pt x="293441" y="0"/>
                </a:lnTo>
                <a:lnTo>
                  <a:pt x="286710" y="0"/>
                </a:lnTo>
                <a:lnTo>
                  <a:pt x="280106" y="2692"/>
                </a:lnTo>
                <a:lnTo>
                  <a:pt x="241260" y="44151"/>
                </a:lnTo>
                <a:lnTo>
                  <a:pt x="210891" y="81953"/>
                </a:lnTo>
                <a:lnTo>
                  <a:pt x="205811" y="89001"/>
                </a:lnTo>
                <a:lnTo>
                  <a:pt x="198064" y="92798"/>
                </a:lnTo>
                <a:lnTo>
                  <a:pt x="184983" y="92798"/>
                </a:lnTo>
                <a:lnTo>
                  <a:pt x="179903" y="91249"/>
                </a:lnTo>
                <a:lnTo>
                  <a:pt x="153560" y="72829"/>
                </a:lnTo>
                <a:lnTo>
                  <a:pt x="129182" y="56459"/>
                </a:lnTo>
                <a:lnTo>
                  <a:pt x="75001" y="21323"/>
                </a:lnTo>
                <a:lnTo>
                  <a:pt x="70302" y="20027"/>
                </a:lnTo>
                <a:lnTo>
                  <a:pt x="58491" y="20027"/>
                </a:lnTo>
                <a:lnTo>
                  <a:pt x="19978" y="61971"/>
                </a:lnTo>
                <a:lnTo>
                  <a:pt x="1214" y="96291"/>
                </a:lnTo>
                <a:lnTo>
                  <a:pt x="0" y="104403"/>
                </a:lnTo>
                <a:lnTo>
                  <a:pt x="1500" y="112233"/>
                </a:lnTo>
                <a:lnTo>
                  <a:pt x="5429" y="119190"/>
                </a:lnTo>
                <a:lnTo>
                  <a:pt x="11501" y="124688"/>
                </a:lnTo>
                <a:lnTo>
                  <a:pt x="42965" y="142787"/>
                </a:lnTo>
                <a:lnTo>
                  <a:pt x="79192" y="161410"/>
                </a:lnTo>
                <a:lnTo>
                  <a:pt x="110942" y="178481"/>
                </a:lnTo>
                <a:lnTo>
                  <a:pt x="128976" y="191922"/>
                </a:lnTo>
                <a:lnTo>
                  <a:pt x="119977" y="215704"/>
                </a:lnTo>
                <a:lnTo>
                  <a:pt x="64879" y="302648"/>
                </a:lnTo>
                <a:lnTo>
                  <a:pt x="54808" y="329209"/>
                </a:lnTo>
                <a:lnTo>
                  <a:pt x="100117" y="358291"/>
                </a:lnTo>
                <a:lnTo>
                  <a:pt x="124404" y="365734"/>
                </a:lnTo>
                <a:lnTo>
                  <a:pt x="126690" y="365734"/>
                </a:lnTo>
                <a:lnTo>
                  <a:pt x="162061" y="327987"/>
                </a:lnTo>
                <a:lnTo>
                  <a:pt x="174998" y="306162"/>
                </a:lnTo>
                <a:lnTo>
                  <a:pt x="187910" y="286151"/>
                </a:lnTo>
                <a:lnTo>
                  <a:pt x="205430" y="260946"/>
                </a:lnTo>
                <a:lnTo>
                  <a:pt x="213304" y="257251"/>
                </a:lnTo>
                <a:lnTo>
                  <a:pt x="226893" y="257251"/>
                </a:lnTo>
                <a:lnTo>
                  <a:pt x="232608" y="259130"/>
                </a:lnTo>
                <a:lnTo>
                  <a:pt x="281439" y="299916"/>
                </a:lnTo>
                <a:lnTo>
                  <a:pt x="304157" y="317004"/>
                </a:lnTo>
                <a:lnTo>
                  <a:pt x="327350" y="331406"/>
                </a:lnTo>
                <a:lnTo>
                  <a:pt x="331033" y="333387"/>
                </a:lnTo>
                <a:lnTo>
                  <a:pt x="335097" y="334340"/>
                </a:lnTo>
                <a:lnTo>
                  <a:pt x="346400" y="334340"/>
                </a:lnTo>
                <a:lnTo>
                  <a:pt x="379658" y="299370"/>
                </a:lnTo>
                <a:lnTo>
                  <a:pt x="404115" y="262947"/>
                </a:lnTo>
                <a:lnTo>
                  <a:pt x="404582" y="254068"/>
                </a:lnTo>
                <a:lnTo>
                  <a:pt x="401929" y="245548"/>
                </a:lnTo>
                <a:lnTo>
                  <a:pt x="351020" y="203055"/>
                </a:lnTo>
                <a:lnTo>
                  <a:pt x="300299" y="170967"/>
                </a:lnTo>
                <a:lnTo>
                  <a:pt x="291699" y="163199"/>
                </a:lnTo>
                <a:lnTo>
                  <a:pt x="287599" y="152966"/>
                </a:lnTo>
                <a:lnTo>
                  <a:pt x="288262" y="141954"/>
                </a:lnTo>
                <a:lnTo>
                  <a:pt x="293949" y="131851"/>
                </a:lnTo>
                <a:lnTo>
                  <a:pt x="340026" y="82227"/>
                </a:lnTo>
                <a:lnTo>
                  <a:pt x="354401" y="65976"/>
                </a:lnTo>
                <a:lnTo>
                  <a:pt x="359096" y="56675"/>
                </a:lnTo>
                <a:lnTo>
                  <a:pt x="359767" y="46604"/>
                </a:lnTo>
                <a:lnTo>
                  <a:pt x="356580" y="37049"/>
                </a:lnTo>
                <a:lnTo>
                  <a:pt x="349702" y="29298"/>
                </a:lnTo>
                <a:lnTo>
                  <a:pt x="339064" y="22106"/>
                </a:lnTo>
                <a:lnTo>
                  <a:pt x="328223" y="15587"/>
                </a:lnTo>
                <a:lnTo>
                  <a:pt x="301696" y="1028"/>
                </a:lnTo>
                <a:lnTo>
                  <a:pt x="29763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862480" y="3974591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5">
                <a:moveTo>
                  <a:pt x="438316" y="50"/>
                </a:moveTo>
                <a:lnTo>
                  <a:pt x="377965" y="440"/>
                </a:lnTo>
                <a:lnTo>
                  <a:pt x="335309" y="1925"/>
                </a:lnTo>
                <a:lnTo>
                  <a:pt x="279239" y="9004"/>
                </a:lnTo>
                <a:lnTo>
                  <a:pt x="260372" y="60346"/>
                </a:lnTo>
                <a:lnTo>
                  <a:pt x="253266" y="110133"/>
                </a:lnTo>
                <a:lnTo>
                  <a:pt x="246900" y="169672"/>
                </a:lnTo>
                <a:lnTo>
                  <a:pt x="240665" y="234219"/>
                </a:lnTo>
                <a:lnTo>
                  <a:pt x="233952" y="299029"/>
                </a:lnTo>
                <a:lnTo>
                  <a:pt x="225518" y="364896"/>
                </a:lnTo>
                <a:lnTo>
                  <a:pt x="221073" y="367703"/>
                </a:lnTo>
                <a:lnTo>
                  <a:pt x="212564" y="367703"/>
                </a:lnTo>
                <a:lnTo>
                  <a:pt x="208373" y="365417"/>
                </a:lnTo>
                <a:lnTo>
                  <a:pt x="206849" y="360756"/>
                </a:lnTo>
                <a:lnTo>
                  <a:pt x="176639" y="258522"/>
                </a:lnTo>
                <a:lnTo>
                  <a:pt x="161575" y="215171"/>
                </a:lnTo>
                <a:lnTo>
                  <a:pt x="140428" y="165404"/>
                </a:lnTo>
                <a:lnTo>
                  <a:pt x="113631" y="148590"/>
                </a:lnTo>
                <a:lnTo>
                  <a:pt x="80716" y="151405"/>
                </a:lnTo>
                <a:lnTo>
                  <a:pt x="49385" y="160347"/>
                </a:lnTo>
                <a:lnTo>
                  <a:pt x="22459" y="176789"/>
                </a:lnTo>
                <a:lnTo>
                  <a:pt x="2760" y="202107"/>
                </a:lnTo>
                <a:lnTo>
                  <a:pt x="0" y="215670"/>
                </a:lnTo>
                <a:lnTo>
                  <a:pt x="1442" y="227217"/>
                </a:lnTo>
                <a:lnTo>
                  <a:pt x="5957" y="237728"/>
                </a:lnTo>
                <a:lnTo>
                  <a:pt x="15587" y="253009"/>
                </a:lnTo>
                <a:lnTo>
                  <a:pt x="21048" y="255574"/>
                </a:lnTo>
                <a:lnTo>
                  <a:pt x="30319" y="255574"/>
                </a:lnTo>
                <a:lnTo>
                  <a:pt x="34129" y="254254"/>
                </a:lnTo>
                <a:lnTo>
                  <a:pt x="37304" y="251498"/>
                </a:lnTo>
                <a:lnTo>
                  <a:pt x="53300" y="239330"/>
                </a:lnTo>
                <a:lnTo>
                  <a:pt x="69451" y="229873"/>
                </a:lnTo>
                <a:lnTo>
                  <a:pt x="84292" y="223744"/>
                </a:lnTo>
                <a:lnTo>
                  <a:pt x="96359" y="221564"/>
                </a:lnTo>
                <a:lnTo>
                  <a:pt x="101058" y="221564"/>
                </a:lnTo>
                <a:lnTo>
                  <a:pt x="119217" y="269275"/>
                </a:lnTo>
                <a:lnTo>
                  <a:pt x="133554" y="321403"/>
                </a:lnTo>
                <a:lnTo>
                  <a:pt x="147866" y="374736"/>
                </a:lnTo>
                <a:lnTo>
                  <a:pt x="161380" y="421237"/>
                </a:lnTo>
                <a:lnTo>
                  <a:pt x="179703" y="459227"/>
                </a:lnTo>
                <a:lnTo>
                  <a:pt x="220565" y="467842"/>
                </a:lnTo>
                <a:lnTo>
                  <a:pt x="237023" y="466752"/>
                </a:lnTo>
                <a:lnTo>
                  <a:pt x="272635" y="449287"/>
                </a:lnTo>
                <a:lnTo>
                  <a:pt x="289554" y="408715"/>
                </a:lnTo>
                <a:lnTo>
                  <a:pt x="301958" y="359793"/>
                </a:lnTo>
                <a:lnTo>
                  <a:pt x="311104" y="305322"/>
                </a:lnTo>
                <a:lnTo>
                  <a:pt x="318245" y="248100"/>
                </a:lnTo>
                <a:lnTo>
                  <a:pt x="324638" y="190924"/>
                </a:lnTo>
                <a:lnTo>
                  <a:pt x="331538" y="136595"/>
                </a:lnTo>
                <a:lnTo>
                  <a:pt x="340199" y="87909"/>
                </a:lnTo>
                <a:lnTo>
                  <a:pt x="439767" y="61696"/>
                </a:lnTo>
                <a:lnTo>
                  <a:pt x="449933" y="67482"/>
                </a:lnTo>
                <a:lnTo>
                  <a:pt x="457467" y="76703"/>
                </a:lnTo>
                <a:lnTo>
                  <a:pt x="462788" y="87726"/>
                </a:lnTo>
                <a:lnTo>
                  <a:pt x="466310" y="98920"/>
                </a:lnTo>
                <a:lnTo>
                  <a:pt x="469501" y="105975"/>
                </a:lnTo>
                <a:lnTo>
                  <a:pt x="474692" y="111391"/>
                </a:lnTo>
                <a:lnTo>
                  <a:pt x="481312" y="114865"/>
                </a:lnTo>
                <a:lnTo>
                  <a:pt x="490059" y="116052"/>
                </a:lnTo>
                <a:lnTo>
                  <a:pt x="519396" y="114388"/>
                </a:lnTo>
                <a:lnTo>
                  <a:pt x="528613" y="112050"/>
                </a:lnTo>
                <a:lnTo>
                  <a:pt x="535890" y="106457"/>
                </a:lnTo>
                <a:lnTo>
                  <a:pt x="540381" y="98483"/>
                </a:lnTo>
                <a:lnTo>
                  <a:pt x="541240" y="89001"/>
                </a:lnTo>
                <a:lnTo>
                  <a:pt x="538489" y="72458"/>
                </a:lnTo>
                <a:lnTo>
                  <a:pt x="524095" y="30238"/>
                </a:lnTo>
                <a:lnTo>
                  <a:pt x="493591" y="3088"/>
                </a:lnTo>
                <a:lnTo>
                  <a:pt x="479518" y="736"/>
                </a:lnTo>
                <a:lnTo>
                  <a:pt x="438316" y="5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541097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63" y="0"/>
                </a:moveTo>
                <a:lnTo>
                  <a:pt x="341524" y="1968"/>
                </a:lnTo>
                <a:lnTo>
                  <a:pt x="304297" y="3048"/>
                </a:lnTo>
                <a:lnTo>
                  <a:pt x="261213" y="3556"/>
                </a:lnTo>
                <a:lnTo>
                  <a:pt x="100611" y="3615"/>
                </a:lnTo>
                <a:lnTo>
                  <a:pt x="72253" y="3841"/>
                </a:lnTo>
                <a:lnTo>
                  <a:pt x="27977" y="5080"/>
                </a:lnTo>
                <a:lnTo>
                  <a:pt x="1702" y="36847"/>
                </a:lnTo>
                <a:lnTo>
                  <a:pt x="0" y="62791"/>
                </a:lnTo>
                <a:lnTo>
                  <a:pt x="1434" y="74549"/>
                </a:lnTo>
                <a:lnTo>
                  <a:pt x="147230" y="94488"/>
                </a:lnTo>
                <a:lnTo>
                  <a:pt x="199792" y="94328"/>
                </a:lnTo>
                <a:lnTo>
                  <a:pt x="252226" y="93699"/>
                </a:lnTo>
                <a:lnTo>
                  <a:pt x="301874" y="92375"/>
                </a:lnTo>
                <a:lnTo>
                  <a:pt x="346078" y="90131"/>
                </a:lnTo>
                <a:lnTo>
                  <a:pt x="402220" y="71044"/>
                </a:lnTo>
                <a:lnTo>
                  <a:pt x="406104" y="41465"/>
                </a:lnTo>
                <a:lnTo>
                  <a:pt x="395771" y="12838"/>
                </a:lnTo>
                <a:lnTo>
                  <a:pt x="37316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456898" y="3288791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467" y="0"/>
                </a:moveTo>
                <a:lnTo>
                  <a:pt x="257579" y="2115"/>
                </a:lnTo>
                <a:lnTo>
                  <a:pt x="229143" y="3270"/>
                </a:lnTo>
                <a:lnTo>
                  <a:pt x="196230" y="3806"/>
                </a:lnTo>
                <a:lnTo>
                  <a:pt x="71713" y="3847"/>
                </a:lnTo>
                <a:lnTo>
                  <a:pt x="34998" y="4399"/>
                </a:lnTo>
                <a:lnTo>
                  <a:pt x="1373" y="37474"/>
                </a:lnTo>
                <a:lnTo>
                  <a:pt x="0" y="63783"/>
                </a:lnTo>
                <a:lnTo>
                  <a:pt x="1051" y="75818"/>
                </a:lnTo>
                <a:lnTo>
                  <a:pt x="110525" y="96011"/>
                </a:lnTo>
                <a:lnTo>
                  <a:pt x="160329" y="95726"/>
                </a:lnTo>
                <a:lnTo>
                  <a:pt x="209204" y="94583"/>
                </a:lnTo>
                <a:lnTo>
                  <a:pt x="253222" y="92154"/>
                </a:lnTo>
                <a:lnTo>
                  <a:pt x="303506" y="72223"/>
                </a:lnTo>
                <a:lnTo>
                  <a:pt x="306391" y="42195"/>
                </a:lnTo>
                <a:lnTo>
                  <a:pt x="298561" y="13073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339615" y="3054095"/>
            <a:ext cx="367665" cy="376555"/>
          </a:xfrm>
          <a:custGeom>
            <a:avLst/>
            <a:gdLst/>
            <a:ahLst/>
            <a:cxnLst/>
            <a:rect l="l" t="t" r="r" b="b"/>
            <a:pathLst>
              <a:path w="367665" h="376554">
                <a:moveTo>
                  <a:pt x="314166" y="0"/>
                </a:moveTo>
                <a:lnTo>
                  <a:pt x="308705" y="0"/>
                </a:lnTo>
                <a:lnTo>
                  <a:pt x="301085" y="0"/>
                </a:lnTo>
                <a:lnTo>
                  <a:pt x="293338" y="3048"/>
                </a:lnTo>
                <a:lnTo>
                  <a:pt x="287750" y="8890"/>
                </a:lnTo>
                <a:lnTo>
                  <a:pt x="180877" y="115597"/>
                </a:lnTo>
                <a:lnTo>
                  <a:pt x="139969" y="156829"/>
                </a:lnTo>
                <a:lnTo>
                  <a:pt x="99865" y="198007"/>
                </a:lnTo>
                <a:lnTo>
                  <a:pt x="62632" y="237400"/>
                </a:lnTo>
                <a:lnTo>
                  <a:pt x="30337" y="273278"/>
                </a:lnTo>
                <a:lnTo>
                  <a:pt x="5048" y="303911"/>
                </a:lnTo>
                <a:lnTo>
                  <a:pt x="0" y="327189"/>
                </a:lnTo>
                <a:lnTo>
                  <a:pt x="12763" y="350789"/>
                </a:lnTo>
                <a:lnTo>
                  <a:pt x="36052" y="369079"/>
                </a:lnTo>
                <a:lnTo>
                  <a:pt x="62579" y="376428"/>
                </a:lnTo>
                <a:lnTo>
                  <a:pt x="69270" y="375814"/>
                </a:lnTo>
                <a:lnTo>
                  <a:pt x="75533" y="373903"/>
                </a:lnTo>
                <a:lnTo>
                  <a:pt x="81224" y="370587"/>
                </a:lnTo>
                <a:lnTo>
                  <a:pt x="86201" y="365760"/>
                </a:lnTo>
                <a:lnTo>
                  <a:pt x="110218" y="338392"/>
                </a:lnTo>
                <a:lnTo>
                  <a:pt x="142771" y="303984"/>
                </a:lnTo>
                <a:lnTo>
                  <a:pt x="181052" y="264923"/>
                </a:lnTo>
                <a:lnTo>
                  <a:pt x="302156" y="143714"/>
                </a:lnTo>
                <a:lnTo>
                  <a:pt x="335246" y="109931"/>
                </a:lnTo>
                <a:lnTo>
                  <a:pt x="360013" y="83439"/>
                </a:lnTo>
                <a:lnTo>
                  <a:pt x="365160" y="75630"/>
                </a:lnTo>
                <a:lnTo>
                  <a:pt x="367569" y="66786"/>
                </a:lnTo>
                <a:lnTo>
                  <a:pt x="367121" y="57632"/>
                </a:lnTo>
                <a:lnTo>
                  <a:pt x="345694" y="23955"/>
                </a:lnTo>
                <a:lnTo>
                  <a:pt x="319627" y="1524"/>
                </a:lnTo>
                <a:lnTo>
                  <a:pt x="314166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319897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381" y="0"/>
                </a:moveTo>
                <a:lnTo>
                  <a:pt x="341741" y="1968"/>
                </a:lnTo>
                <a:lnTo>
                  <a:pt x="304500" y="3048"/>
                </a:lnTo>
                <a:lnTo>
                  <a:pt x="261377" y="3556"/>
                </a:lnTo>
                <a:lnTo>
                  <a:pt x="100754" y="3615"/>
                </a:lnTo>
                <a:lnTo>
                  <a:pt x="72376" y="3841"/>
                </a:lnTo>
                <a:lnTo>
                  <a:pt x="27941" y="5080"/>
                </a:lnTo>
                <a:lnTo>
                  <a:pt x="1774" y="36847"/>
                </a:lnTo>
                <a:lnTo>
                  <a:pt x="0" y="62791"/>
                </a:lnTo>
                <a:lnTo>
                  <a:pt x="1398" y="74549"/>
                </a:lnTo>
                <a:lnTo>
                  <a:pt x="147321" y="94488"/>
                </a:lnTo>
                <a:lnTo>
                  <a:pt x="199883" y="94328"/>
                </a:lnTo>
                <a:lnTo>
                  <a:pt x="252317" y="93699"/>
                </a:lnTo>
                <a:lnTo>
                  <a:pt x="301965" y="92375"/>
                </a:lnTo>
                <a:lnTo>
                  <a:pt x="346169" y="90131"/>
                </a:lnTo>
                <a:lnTo>
                  <a:pt x="402242" y="71044"/>
                </a:lnTo>
                <a:lnTo>
                  <a:pt x="406116" y="41465"/>
                </a:lnTo>
                <a:lnTo>
                  <a:pt x="395845" y="12838"/>
                </a:lnTo>
                <a:lnTo>
                  <a:pt x="37338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7" name="object 107"/>
          <p:cNvGrpSpPr/>
          <p:nvPr/>
        </p:nvGrpSpPr>
        <p:grpSpPr>
          <a:xfrm>
            <a:off x="5341629" y="3054095"/>
            <a:ext cx="368300" cy="376555"/>
            <a:chOff x="5341629" y="3054095"/>
            <a:chExt cx="368300" cy="376555"/>
          </a:xfrm>
        </p:grpSpPr>
        <p:sp>
          <p:nvSpPr>
            <p:cNvPr id="108" name="object 108"/>
            <p:cNvSpPr/>
            <p:nvPr/>
          </p:nvSpPr>
          <p:spPr>
            <a:xfrm>
              <a:off x="5341629" y="3054095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4">
                  <a:moveTo>
                    <a:pt x="314442" y="0"/>
                  </a:moveTo>
                  <a:lnTo>
                    <a:pt x="308981" y="0"/>
                  </a:lnTo>
                  <a:lnTo>
                    <a:pt x="301234" y="0"/>
                  </a:lnTo>
                  <a:lnTo>
                    <a:pt x="293487" y="3048"/>
                  </a:lnTo>
                  <a:lnTo>
                    <a:pt x="180877" y="115597"/>
                  </a:lnTo>
                  <a:lnTo>
                    <a:pt x="139991" y="156829"/>
                  </a:lnTo>
                  <a:lnTo>
                    <a:pt x="99910" y="198007"/>
                  </a:lnTo>
                  <a:lnTo>
                    <a:pt x="62690" y="237400"/>
                  </a:lnTo>
                  <a:lnTo>
                    <a:pt x="30390" y="273278"/>
                  </a:lnTo>
                  <a:lnTo>
                    <a:pt x="5070" y="303911"/>
                  </a:lnTo>
                  <a:lnTo>
                    <a:pt x="0" y="327189"/>
                  </a:lnTo>
                  <a:lnTo>
                    <a:pt x="12705" y="350789"/>
                  </a:lnTo>
                  <a:lnTo>
                    <a:pt x="35913" y="369079"/>
                  </a:lnTo>
                  <a:lnTo>
                    <a:pt x="62347" y="376428"/>
                  </a:lnTo>
                  <a:lnTo>
                    <a:pt x="69038" y="375814"/>
                  </a:lnTo>
                  <a:lnTo>
                    <a:pt x="75301" y="373903"/>
                  </a:lnTo>
                  <a:lnTo>
                    <a:pt x="80992" y="370587"/>
                  </a:lnTo>
                  <a:lnTo>
                    <a:pt x="85969" y="365760"/>
                  </a:lnTo>
                  <a:lnTo>
                    <a:pt x="110107" y="338392"/>
                  </a:lnTo>
                  <a:lnTo>
                    <a:pt x="142746" y="303984"/>
                  </a:lnTo>
                  <a:lnTo>
                    <a:pt x="181088" y="264923"/>
                  </a:lnTo>
                  <a:lnTo>
                    <a:pt x="302353" y="143714"/>
                  </a:lnTo>
                  <a:lnTo>
                    <a:pt x="335528" y="109931"/>
                  </a:lnTo>
                  <a:lnTo>
                    <a:pt x="360416" y="83439"/>
                  </a:lnTo>
                  <a:lnTo>
                    <a:pt x="365454" y="75630"/>
                  </a:lnTo>
                  <a:lnTo>
                    <a:pt x="367766" y="66786"/>
                  </a:lnTo>
                  <a:lnTo>
                    <a:pt x="367291" y="57632"/>
                  </a:lnTo>
                  <a:lnTo>
                    <a:pt x="345874" y="23955"/>
                  </a:lnTo>
                  <a:lnTo>
                    <a:pt x="319903" y="1524"/>
                  </a:lnTo>
                  <a:lnTo>
                    <a:pt x="314442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92069" y="3336035"/>
              <a:ext cx="85522" cy="94487"/>
            </a:xfrm>
            <a:prstGeom prst="rect">
              <a:avLst/>
            </a:prstGeom>
          </p:spPr>
        </p:pic>
      </p:grpSp>
      <p:grpSp>
        <p:nvGrpSpPr>
          <p:cNvPr id="110" name="object 110"/>
          <p:cNvGrpSpPr/>
          <p:nvPr/>
        </p:nvGrpSpPr>
        <p:grpSpPr>
          <a:xfrm>
            <a:off x="5321897" y="3621023"/>
            <a:ext cx="406400" cy="320040"/>
            <a:chOff x="5321897" y="3621023"/>
            <a:chExt cx="406400" cy="320040"/>
          </a:xfrm>
        </p:grpSpPr>
        <p:sp>
          <p:nvSpPr>
            <p:cNvPr id="111" name="object 111"/>
            <p:cNvSpPr/>
            <p:nvPr/>
          </p:nvSpPr>
          <p:spPr>
            <a:xfrm>
              <a:off x="5321897" y="3730751"/>
              <a:ext cx="406400" cy="94615"/>
            </a:xfrm>
            <a:custGeom>
              <a:avLst/>
              <a:gdLst/>
              <a:ahLst/>
              <a:cxnLst/>
              <a:rect l="l" t="t" r="r" b="b"/>
              <a:pathLst>
                <a:path w="406400" h="94614">
                  <a:moveTo>
                    <a:pt x="373163" y="0"/>
                  </a:moveTo>
                  <a:lnTo>
                    <a:pt x="341524" y="1968"/>
                  </a:lnTo>
                  <a:lnTo>
                    <a:pt x="304297" y="3048"/>
                  </a:lnTo>
                  <a:lnTo>
                    <a:pt x="261213" y="3556"/>
                  </a:lnTo>
                  <a:lnTo>
                    <a:pt x="100665" y="3615"/>
                  </a:lnTo>
                  <a:lnTo>
                    <a:pt x="72300" y="3841"/>
                  </a:lnTo>
                  <a:lnTo>
                    <a:pt x="27977" y="5080"/>
                  </a:lnTo>
                  <a:lnTo>
                    <a:pt x="1702" y="36847"/>
                  </a:lnTo>
                  <a:lnTo>
                    <a:pt x="0" y="62791"/>
                  </a:lnTo>
                  <a:lnTo>
                    <a:pt x="1434" y="74549"/>
                  </a:lnTo>
                  <a:lnTo>
                    <a:pt x="147103" y="94488"/>
                  </a:lnTo>
                  <a:lnTo>
                    <a:pt x="199727" y="94328"/>
                  </a:lnTo>
                  <a:lnTo>
                    <a:pt x="252198" y="93699"/>
                  </a:lnTo>
                  <a:lnTo>
                    <a:pt x="301865" y="92375"/>
                  </a:lnTo>
                  <a:lnTo>
                    <a:pt x="346077" y="90131"/>
                  </a:lnTo>
                  <a:lnTo>
                    <a:pt x="402220" y="71044"/>
                  </a:lnTo>
                  <a:lnTo>
                    <a:pt x="406104" y="41465"/>
                  </a:lnTo>
                  <a:lnTo>
                    <a:pt x="395771" y="12838"/>
                  </a:lnTo>
                  <a:lnTo>
                    <a:pt x="373163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487533" y="3621023"/>
              <a:ext cx="75491" cy="82295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87533" y="3858767"/>
              <a:ext cx="75471" cy="82270"/>
            </a:xfrm>
            <a:prstGeom prst="rect">
              <a:avLst/>
            </a:prstGeom>
          </p:spPr>
        </p:pic>
      </p:grpSp>
      <p:sp>
        <p:nvSpPr>
          <p:cNvPr id="114" name="object 114"/>
          <p:cNvSpPr/>
          <p:nvPr/>
        </p:nvSpPr>
        <p:spPr>
          <a:xfrm>
            <a:off x="5829822" y="3340608"/>
            <a:ext cx="426084" cy="434340"/>
          </a:xfrm>
          <a:custGeom>
            <a:avLst/>
            <a:gdLst/>
            <a:ahLst/>
            <a:cxnLst/>
            <a:rect l="l" t="t" r="r" b="b"/>
            <a:pathLst>
              <a:path w="426085" h="434339">
                <a:moveTo>
                  <a:pt x="217584" y="89"/>
                </a:moveTo>
                <a:lnTo>
                  <a:pt x="167842" y="3482"/>
                </a:lnTo>
                <a:lnTo>
                  <a:pt x="140194" y="32258"/>
                </a:lnTo>
                <a:lnTo>
                  <a:pt x="145077" y="68609"/>
                </a:lnTo>
                <a:lnTo>
                  <a:pt x="152497" y="109045"/>
                </a:lnTo>
                <a:lnTo>
                  <a:pt x="158464" y="144932"/>
                </a:lnTo>
                <a:lnTo>
                  <a:pt x="158990" y="167640"/>
                </a:lnTo>
                <a:lnTo>
                  <a:pt x="134316" y="174984"/>
                </a:lnTo>
                <a:lnTo>
                  <a:pt x="82853" y="179625"/>
                </a:lnTo>
                <a:lnTo>
                  <a:pt x="30438" y="184624"/>
                </a:lnTo>
                <a:lnTo>
                  <a:pt x="2907" y="193040"/>
                </a:lnTo>
                <a:lnTo>
                  <a:pt x="0" y="207125"/>
                </a:lnTo>
                <a:lnTo>
                  <a:pt x="2129" y="226187"/>
                </a:lnTo>
                <a:lnTo>
                  <a:pt x="14591" y="266954"/>
                </a:lnTo>
                <a:lnTo>
                  <a:pt x="38213" y="282956"/>
                </a:lnTo>
                <a:lnTo>
                  <a:pt x="41642" y="282702"/>
                </a:lnTo>
                <a:lnTo>
                  <a:pt x="70161" y="277921"/>
                </a:lnTo>
                <a:lnTo>
                  <a:pt x="95744" y="274843"/>
                </a:lnTo>
                <a:lnTo>
                  <a:pt x="119802" y="272837"/>
                </a:lnTo>
                <a:lnTo>
                  <a:pt x="143496" y="271653"/>
                </a:lnTo>
                <a:lnTo>
                  <a:pt x="153550" y="273762"/>
                </a:lnTo>
                <a:lnTo>
                  <a:pt x="161641" y="279479"/>
                </a:lnTo>
                <a:lnTo>
                  <a:pt x="166945" y="287887"/>
                </a:lnTo>
                <a:lnTo>
                  <a:pt x="168642" y="298069"/>
                </a:lnTo>
                <a:lnTo>
                  <a:pt x="167409" y="326874"/>
                </a:lnTo>
                <a:lnTo>
                  <a:pt x="166498" y="356012"/>
                </a:lnTo>
                <a:lnTo>
                  <a:pt x="169785" y="412242"/>
                </a:lnTo>
                <a:lnTo>
                  <a:pt x="223273" y="434250"/>
                </a:lnTo>
                <a:lnTo>
                  <a:pt x="248159" y="434133"/>
                </a:lnTo>
                <a:lnTo>
                  <a:pt x="284755" y="418770"/>
                </a:lnTo>
                <a:lnTo>
                  <a:pt x="287956" y="382369"/>
                </a:lnTo>
                <a:lnTo>
                  <a:pt x="287180" y="351790"/>
                </a:lnTo>
                <a:lnTo>
                  <a:pt x="284952" y="320639"/>
                </a:lnTo>
                <a:lnTo>
                  <a:pt x="281545" y="291465"/>
                </a:lnTo>
                <a:lnTo>
                  <a:pt x="282420" y="280344"/>
                </a:lnTo>
                <a:lnTo>
                  <a:pt x="287593" y="270986"/>
                </a:lnTo>
                <a:lnTo>
                  <a:pt x="296029" y="264533"/>
                </a:lnTo>
                <a:lnTo>
                  <a:pt x="306691" y="262128"/>
                </a:lnTo>
                <a:lnTo>
                  <a:pt x="331731" y="264211"/>
                </a:lnTo>
                <a:lnTo>
                  <a:pt x="377447" y="268505"/>
                </a:lnTo>
                <a:lnTo>
                  <a:pt x="400290" y="269748"/>
                </a:lnTo>
                <a:lnTo>
                  <a:pt x="410331" y="267658"/>
                </a:lnTo>
                <a:lnTo>
                  <a:pt x="418514" y="261985"/>
                </a:lnTo>
                <a:lnTo>
                  <a:pt x="423935" y="253620"/>
                </a:lnTo>
                <a:lnTo>
                  <a:pt x="425690" y="243459"/>
                </a:lnTo>
                <a:lnTo>
                  <a:pt x="424844" y="230584"/>
                </a:lnTo>
                <a:lnTo>
                  <a:pt x="419594" y="192151"/>
                </a:lnTo>
                <a:lnTo>
                  <a:pt x="376310" y="168650"/>
                </a:lnTo>
                <a:lnTo>
                  <a:pt x="333607" y="165352"/>
                </a:lnTo>
                <a:lnTo>
                  <a:pt x="307580" y="164846"/>
                </a:lnTo>
                <a:lnTo>
                  <a:pt x="296531" y="165227"/>
                </a:lnTo>
                <a:lnTo>
                  <a:pt x="286680" y="163323"/>
                </a:lnTo>
                <a:lnTo>
                  <a:pt x="278592" y="158099"/>
                </a:lnTo>
                <a:lnTo>
                  <a:pt x="273028" y="150278"/>
                </a:lnTo>
                <a:lnTo>
                  <a:pt x="270750" y="140589"/>
                </a:lnTo>
                <a:lnTo>
                  <a:pt x="269482" y="113750"/>
                </a:lnTo>
                <a:lnTo>
                  <a:pt x="267559" y="84089"/>
                </a:lnTo>
                <a:lnTo>
                  <a:pt x="262749" y="24257"/>
                </a:lnTo>
                <a:lnTo>
                  <a:pt x="238873" y="1143"/>
                </a:lnTo>
                <a:lnTo>
                  <a:pt x="217584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458894" y="516636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253" y="0"/>
                </a:moveTo>
                <a:lnTo>
                  <a:pt x="256583" y="2115"/>
                </a:lnTo>
                <a:lnTo>
                  <a:pt x="227056" y="3270"/>
                </a:lnTo>
                <a:lnTo>
                  <a:pt x="192909" y="3806"/>
                </a:lnTo>
                <a:lnTo>
                  <a:pt x="77392" y="3869"/>
                </a:lnTo>
                <a:lnTo>
                  <a:pt x="55336" y="4095"/>
                </a:lnTo>
                <a:lnTo>
                  <a:pt x="14966" y="7078"/>
                </a:lnTo>
                <a:lnTo>
                  <a:pt x="75" y="50815"/>
                </a:lnTo>
                <a:lnTo>
                  <a:pt x="0" y="63763"/>
                </a:lnTo>
                <a:lnTo>
                  <a:pt x="1091" y="75818"/>
                </a:lnTo>
                <a:lnTo>
                  <a:pt x="3423" y="83956"/>
                </a:lnTo>
                <a:lnTo>
                  <a:pt x="7743" y="90344"/>
                </a:lnTo>
                <a:lnTo>
                  <a:pt x="13467" y="94517"/>
                </a:lnTo>
                <a:lnTo>
                  <a:pt x="20014" y="96012"/>
                </a:lnTo>
                <a:lnTo>
                  <a:pt x="102183" y="96012"/>
                </a:lnTo>
                <a:lnTo>
                  <a:pt x="153922" y="95761"/>
                </a:lnTo>
                <a:lnTo>
                  <a:pt x="205196" y="94678"/>
                </a:lnTo>
                <a:lnTo>
                  <a:pt x="251541" y="92261"/>
                </a:lnTo>
                <a:lnTo>
                  <a:pt x="303524" y="72169"/>
                </a:lnTo>
                <a:lnTo>
                  <a:pt x="306351" y="42148"/>
                </a:lnTo>
                <a:lnTo>
                  <a:pt x="298440" y="13055"/>
                </a:lnTo>
                <a:lnTo>
                  <a:pt x="28125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864252" y="22859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978" y="89027"/>
                </a:moveTo>
                <a:lnTo>
                  <a:pt x="528066" y="42773"/>
                </a:lnTo>
                <a:lnTo>
                  <a:pt x="504812" y="9067"/>
                </a:lnTo>
                <a:lnTo>
                  <a:pt x="437362" y="50"/>
                </a:lnTo>
                <a:lnTo>
                  <a:pt x="421741" y="0"/>
                </a:lnTo>
                <a:lnTo>
                  <a:pt x="377164" y="457"/>
                </a:lnTo>
                <a:lnTo>
                  <a:pt x="334581" y="1943"/>
                </a:lnTo>
                <a:lnTo>
                  <a:pt x="278485" y="9017"/>
                </a:lnTo>
                <a:lnTo>
                  <a:pt x="259638" y="60236"/>
                </a:lnTo>
                <a:lnTo>
                  <a:pt x="252577" y="110020"/>
                </a:lnTo>
                <a:lnTo>
                  <a:pt x="246265" y="169583"/>
                </a:lnTo>
                <a:lnTo>
                  <a:pt x="240093" y="234175"/>
                </a:lnTo>
                <a:lnTo>
                  <a:pt x="233476" y="299034"/>
                </a:lnTo>
                <a:lnTo>
                  <a:pt x="225780" y="359410"/>
                </a:lnTo>
                <a:lnTo>
                  <a:pt x="224891" y="364744"/>
                </a:lnTo>
                <a:lnTo>
                  <a:pt x="220446" y="367665"/>
                </a:lnTo>
                <a:lnTo>
                  <a:pt x="211937" y="367665"/>
                </a:lnTo>
                <a:lnTo>
                  <a:pt x="207873" y="365379"/>
                </a:lnTo>
                <a:lnTo>
                  <a:pt x="176263" y="258495"/>
                </a:lnTo>
                <a:lnTo>
                  <a:pt x="161163" y="215150"/>
                </a:lnTo>
                <a:lnTo>
                  <a:pt x="140055" y="165354"/>
                </a:lnTo>
                <a:lnTo>
                  <a:pt x="113639" y="148590"/>
                </a:lnTo>
                <a:lnTo>
                  <a:pt x="80632" y="151396"/>
                </a:lnTo>
                <a:lnTo>
                  <a:pt x="49339" y="160299"/>
                </a:lnTo>
                <a:lnTo>
                  <a:pt x="22479" y="176657"/>
                </a:lnTo>
                <a:lnTo>
                  <a:pt x="2768" y="201803"/>
                </a:lnTo>
                <a:lnTo>
                  <a:pt x="0" y="215442"/>
                </a:lnTo>
                <a:lnTo>
                  <a:pt x="1435" y="227076"/>
                </a:lnTo>
                <a:lnTo>
                  <a:pt x="5905" y="237667"/>
                </a:lnTo>
                <a:lnTo>
                  <a:pt x="12293" y="248158"/>
                </a:lnTo>
                <a:lnTo>
                  <a:pt x="15722" y="252984"/>
                </a:lnTo>
                <a:lnTo>
                  <a:pt x="21056" y="255397"/>
                </a:lnTo>
                <a:lnTo>
                  <a:pt x="30327" y="255397"/>
                </a:lnTo>
                <a:lnTo>
                  <a:pt x="34264" y="254127"/>
                </a:lnTo>
                <a:lnTo>
                  <a:pt x="37439" y="251460"/>
                </a:lnTo>
                <a:lnTo>
                  <a:pt x="53352" y="239356"/>
                </a:lnTo>
                <a:lnTo>
                  <a:pt x="69443" y="229920"/>
                </a:lnTo>
                <a:lnTo>
                  <a:pt x="84188" y="223799"/>
                </a:lnTo>
                <a:lnTo>
                  <a:pt x="96113" y="221615"/>
                </a:lnTo>
                <a:lnTo>
                  <a:pt x="100812" y="221615"/>
                </a:lnTo>
                <a:lnTo>
                  <a:pt x="104114" y="223139"/>
                </a:lnTo>
                <a:lnTo>
                  <a:pt x="118821" y="269176"/>
                </a:lnTo>
                <a:lnTo>
                  <a:pt x="133134" y="321259"/>
                </a:lnTo>
                <a:lnTo>
                  <a:pt x="147408" y="374624"/>
                </a:lnTo>
                <a:lnTo>
                  <a:pt x="160883" y="421195"/>
                </a:lnTo>
                <a:lnTo>
                  <a:pt x="179273" y="459244"/>
                </a:lnTo>
                <a:lnTo>
                  <a:pt x="220065" y="467868"/>
                </a:lnTo>
                <a:lnTo>
                  <a:pt x="236423" y="466775"/>
                </a:lnTo>
                <a:lnTo>
                  <a:pt x="271881" y="449326"/>
                </a:lnTo>
                <a:lnTo>
                  <a:pt x="288747" y="408749"/>
                </a:lnTo>
                <a:lnTo>
                  <a:pt x="301117" y="359816"/>
                </a:lnTo>
                <a:lnTo>
                  <a:pt x="310235" y="305346"/>
                </a:lnTo>
                <a:lnTo>
                  <a:pt x="317347" y="248119"/>
                </a:lnTo>
                <a:lnTo>
                  <a:pt x="323710" y="190931"/>
                </a:lnTo>
                <a:lnTo>
                  <a:pt x="330568" y="136601"/>
                </a:lnTo>
                <a:lnTo>
                  <a:pt x="339191" y="87884"/>
                </a:lnTo>
                <a:lnTo>
                  <a:pt x="368401" y="63373"/>
                </a:lnTo>
                <a:lnTo>
                  <a:pt x="438505" y="61468"/>
                </a:lnTo>
                <a:lnTo>
                  <a:pt x="448703" y="67398"/>
                </a:lnTo>
                <a:lnTo>
                  <a:pt x="456311" y="76682"/>
                </a:lnTo>
                <a:lnTo>
                  <a:pt x="461683" y="87731"/>
                </a:lnTo>
                <a:lnTo>
                  <a:pt x="465175" y="98933"/>
                </a:lnTo>
                <a:lnTo>
                  <a:pt x="468236" y="105905"/>
                </a:lnTo>
                <a:lnTo>
                  <a:pt x="473417" y="111315"/>
                </a:lnTo>
                <a:lnTo>
                  <a:pt x="480136" y="114833"/>
                </a:lnTo>
                <a:lnTo>
                  <a:pt x="488924" y="116078"/>
                </a:lnTo>
                <a:lnTo>
                  <a:pt x="518134" y="114427"/>
                </a:lnTo>
                <a:lnTo>
                  <a:pt x="527202" y="111912"/>
                </a:lnTo>
                <a:lnTo>
                  <a:pt x="534428" y="106260"/>
                </a:lnTo>
                <a:lnTo>
                  <a:pt x="538975" y="98336"/>
                </a:lnTo>
                <a:lnTo>
                  <a:pt x="539978" y="89027"/>
                </a:lnTo>
                <a:close/>
              </a:path>
              <a:path w="845185" h="774700">
                <a:moveTo>
                  <a:pt x="845134" y="464527"/>
                </a:moveTo>
                <a:lnTo>
                  <a:pt x="823252" y="421855"/>
                </a:lnTo>
                <a:lnTo>
                  <a:pt x="792073" y="397764"/>
                </a:lnTo>
                <a:lnTo>
                  <a:pt x="786612" y="397764"/>
                </a:lnTo>
                <a:lnTo>
                  <a:pt x="778865" y="397764"/>
                </a:lnTo>
                <a:lnTo>
                  <a:pt x="658253" y="513359"/>
                </a:lnTo>
                <a:lnTo>
                  <a:pt x="617359" y="554596"/>
                </a:lnTo>
                <a:lnTo>
                  <a:pt x="577278" y="595807"/>
                </a:lnTo>
                <a:lnTo>
                  <a:pt x="540067" y="635266"/>
                </a:lnTo>
                <a:lnTo>
                  <a:pt x="507758" y="671220"/>
                </a:lnTo>
                <a:lnTo>
                  <a:pt x="482447" y="701929"/>
                </a:lnTo>
                <a:lnTo>
                  <a:pt x="477354" y="725170"/>
                </a:lnTo>
                <a:lnTo>
                  <a:pt x="490016" y="748690"/>
                </a:lnTo>
                <a:lnTo>
                  <a:pt x="513181" y="766889"/>
                </a:lnTo>
                <a:lnTo>
                  <a:pt x="539597" y="774192"/>
                </a:lnTo>
                <a:lnTo>
                  <a:pt x="546354" y="773582"/>
                </a:lnTo>
                <a:lnTo>
                  <a:pt x="552653" y="771677"/>
                </a:lnTo>
                <a:lnTo>
                  <a:pt x="558355" y="768362"/>
                </a:lnTo>
                <a:lnTo>
                  <a:pt x="563346" y="763524"/>
                </a:lnTo>
                <a:lnTo>
                  <a:pt x="587476" y="736117"/>
                </a:lnTo>
                <a:lnTo>
                  <a:pt x="620115" y="701687"/>
                </a:lnTo>
                <a:lnTo>
                  <a:pt x="658456" y="662609"/>
                </a:lnTo>
                <a:lnTo>
                  <a:pt x="779729" y="541464"/>
                </a:lnTo>
                <a:lnTo>
                  <a:pt x="812901" y="507746"/>
                </a:lnTo>
                <a:lnTo>
                  <a:pt x="837793" y="481330"/>
                </a:lnTo>
                <a:lnTo>
                  <a:pt x="842822" y="473405"/>
                </a:lnTo>
                <a:lnTo>
                  <a:pt x="845134" y="46452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7" name="object 117"/>
          <p:cNvGrpSpPr/>
          <p:nvPr/>
        </p:nvGrpSpPr>
        <p:grpSpPr>
          <a:xfrm>
            <a:off x="3343719" y="402336"/>
            <a:ext cx="367665" cy="394970"/>
            <a:chOff x="3343719" y="402336"/>
            <a:chExt cx="367665" cy="394970"/>
          </a:xfrm>
        </p:grpSpPr>
        <p:sp>
          <p:nvSpPr>
            <p:cNvPr id="118" name="object 118"/>
            <p:cNvSpPr/>
            <p:nvPr/>
          </p:nvSpPr>
          <p:spPr>
            <a:xfrm>
              <a:off x="3343719" y="420624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4" h="376555">
                  <a:moveTo>
                    <a:pt x="314261" y="0"/>
                  </a:moveTo>
                  <a:lnTo>
                    <a:pt x="308927" y="0"/>
                  </a:lnTo>
                  <a:lnTo>
                    <a:pt x="301180" y="0"/>
                  </a:lnTo>
                  <a:lnTo>
                    <a:pt x="293433" y="3175"/>
                  </a:lnTo>
                  <a:lnTo>
                    <a:pt x="180796" y="115586"/>
                  </a:lnTo>
                  <a:lnTo>
                    <a:pt x="139906" y="156829"/>
                  </a:lnTo>
                  <a:lnTo>
                    <a:pt x="99831" y="198042"/>
                  </a:lnTo>
                  <a:lnTo>
                    <a:pt x="62636" y="237491"/>
                  </a:lnTo>
                  <a:lnTo>
                    <a:pt x="30385" y="273444"/>
                  </a:lnTo>
                  <a:lnTo>
                    <a:pt x="5143" y="304164"/>
                  </a:lnTo>
                  <a:lnTo>
                    <a:pt x="0" y="327404"/>
                  </a:lnTo>
                  <a:lnTo>
                    <a:pt x="12668" y="350916"/>
                  </a:lnTo>
                  <a:lnTo>
                    <a:pt x="35861" y="369119"/>
                  </a:lnTo>
                  <a:lnTo>
                    <a:pt x="62293" y="376427"/>
                  </a:lnTo>
                  <a:lnTo>
                    <a:pt x="69058" y="375814"/>
                  </a:lnTo>
                  <a:lnTo>
                    <a:pt x="75358" y="373903"/>
                  </a:lnTo>
                  <a:lnTo>
                    <a:pt x="81063" y="370587"/>
                  </a:lnTo>
                  <a:lnTo>
                    <a:pt x="86042" y="365760"/>
                  </a:lnTo>
                  <a:lnTo>
                    <a:pt x="110101" y="338351"/>
                  </a:lnTo>
                  <a:lnTo>
                    <a:pt x="142686" y="303914"/>
                  </a:lnTo>
                  <a:lnTo>
                    <a:pt x="180989" y="264841"/>
                  </a:lnTo>
                  <a:lnTo>
                    <a:pt x="302123" y="143696"/>
                  </a:lnTo>
                  <a:lnTo>
                    <a:pt x="335214" y="109974"/>
                  </a:lnTo>
                  <a:lnTo>
                    <a:pt x="359981" y="83565"/>
                  </a:lnTo>
                  <a:lnTo>
                    <a:pt x="365128" y="75630"/>
                  </a:lnTo>
                  <a:lnTo>
                    <a:pt x="367538" y="66754"/>
                  </a:lnTo>
                  <a:lnTo>
                    <a:pt x="367089" y="57616"/>
                  </a:lnTo>
                  <a:lnTo>
                    <a:pt x="345662" y="24082"/>
                  </a:lnTo>
                  <a:lnTo>
                    <a:pt x="319722" y="1524"/>
                  </a:lnTo>
                  <a:lnTo>
                    <a:pt x="31426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374649" y="402336"/>
              <a:ext cx="85522" cy="94487"/>
            </a:xfrm>
            <a:prstGeom prst="rect">
              <a:avLst/>
            </a:prstGeom>
          </p:spPr>
        </p:pic>
      </p:grpSp>
      <p:sp>
        <p:nvSpPr>
          <p:cNvPr id="120" name="object 120"/>
          <p:cNvSpPr/>
          <p:nvPr/>
        </p:nvSpPr>
        <p:spPr>
          <a:xfrm>
            <a:off x="3958699" y="0"/>
            <a:ext cx="406400" cy="365760"/>
          </a:xfrm>
          <a:custGeom>
            <a:avLst/>
            <a:gdLst/>
            <a:ahLst/>
            <a:cxnLst/>
            <a:rect l="l" t="t" r="r" b="b"/>
            <a:pathLst>
              <a:path w="406400" h="365760">
                <a:moveTo>
                  <a:pt x="298594" y="0"/>
                </a:moveTo>
                <a:lnTo>
                  <a:pt x="294530" y="0"/>
                </a:lnTo>
                <a:lnTo>
                  <a:pt x="287799" y="0"/>
                </a:lnTo>
                <a:lnTo>
                  <a:pt x="281195" y="2666"/>
                </a:lnTo>
                <a:lnTo>
                  <a:pt x="242111" y="44100"/>
                </a:lnTo>
                <a:lnTo>
                  <a:pt x="211345" y="82041"/>
                </a:lnTo>
                <a:lnTo>
                  <a:pt x="206519" y="89026"/>
                </a:lnTo>
                <a:lnTo>
                  <a:pt x="198645" y="92837"/>
                </a:lnTo>
                <a:lnTo>
                  <a:pt x="185564" y="92837"/>
                </a:lnTo>
                <a:lnTo>
                  <a:pt x="180357" y="91312"/>
                </a:lnTo>
                <a:lnTo>
                  <a:pt x="154096" y="72882"/>
                </a:lnTo>
                <a:lnTo>
                  <a:pt x="129589" y="56387"/>
                </a:lnTo>
                <a:lnTo>
                  <a:pt x="104082" y="39703"/>
                </a:lnTo>
                <a:lnTo>
                  <a:pt x="75074" y="21209"/>
                </a:lnTo>
                <a:lnTo>
                  <a:pt x="70375" y="19938"/>
                </a:lnTo>
                <a:lnTo>
                  <a:pt x="58691" y="19938"/>
                </a:lnTo>
                <a:lnTo>
                  <a:pt x="19909" y="62039"/>
                </a:lnTo>
                <a:lnTo>
                  <a:pt x="1287" y="96392"/>
                </a:lnTo>
                <a:lnTo>
                  <a:pt x="0" y="104374"/>
                </a:lnTo>
                <a:lnTo>
                  <a:pt x="1462" y="112236"/>
                </a:lnTo>
                <a:lnTo>
                  <a:pt x="5377" y="119288"/>
                </a:lnTo>
                <a:lnTo>
                  <a:pt x="11447" y="124840"/>
                </a:lnTo>
                <a:lnTo>
                  <a:pt x="43062" y="142942"/>
                </a:lnTo>
                <a:lnTo>
                  <a:pt x="79392" y="161544"/>
                </a:lnTo>
                <a:lnTo>
                  <a:pt x="111246" y="178526"/>
                </a:lnTo>
                <a:lnTo>
                  <a:pt x="129430" y="191770"/>
                </a:lnTo>
                <a:lnTo>
                  <a:pt x="120372" y="215620"/>
                </a:lnTo>
                <a:lnTo>
                  <a:pt x="65012" y="302801"/>
                </a:lnTo>
                <a:lnTo>
                  <a:pt x="54881" y="329438"/>
                </a:lnTo>
                <a:lnTo>
                  <a:pt x="100441" y="358388"/>
                </a:lnTo>
                <a:lnTo>
                  <a:pt x="124985" y="365760"/>
                </a:lnTo>
                <a:lnTo>
                  <a:pt x="127271" y="365760"/>
                </a:lnTo>
                <a:lnTo>
                  <a:pt x="162609" y="328120"/>
                </a:lnTo>
                <a:lnTo>
                  <a:pt x="175627" y="306260"/>
                </a:lnTo>
                <a:lnTo>
                  <a:pt x="188596" y="286210"/>
                </a:lnTo>
                <a:lnTo>
                  <a:pt x="201185" y="267970"/>
                </a:lnTo>
                <a:lnTo>
                  <a:pt x="206138" y="261112"/>
                </a:lnTo>
                <a:lnTo>
                  <a:pt x="213885" y="257428"/>
                </a:lnTo>
                <a:lnTo>
                  <a:pt x="227601" y="257428"/>
                </a:lnTo>
                <a:lnTo>
                  <a:pt x="233316" y="259334"/>
                </a:lnTo>
                <a:lnTo>
                  <a:pt x="238269" y="263271"/>
                </a:lnTo>
                <a:lnTo>
                  <a:pt x="260038" y="281680"/>
                </a:lnTo>
                <a:lnTo>
                  <a:pt x="282307" y="300053"/>
                </a:lnTo>
                <a:lnTo>
                  <a:pt x="305099" y="317117"/>
                </a:lnTo>
                <a:lnTo>
                  <a:pt x="328439" y="331597"/>
                </a:lnTo>
                <a:lnTo>
                  <a:pt x="332122" y="333628"/>
                </a:lnTo>
                <a:lnTo>
                  <a:pt x="336059" y="334517"/>
                </a:lnTo>
                <a:lnTo>
                  <a:pt x="347362" y="334517"/>
                </a:lnTo>
                <a:lnTo>
                  <a:pt x="381017" y="299450"/>
                </a:lnTo>
                <a:lnTo>
                  <a:pt x="405586" y="263132"/>
                </a:lnTo>
                <a:lnTo>
                  <a:pt x="406052" y="254190"/>
                </a:lnTo>
                <a:lnTo>
                  <a:pt x="403399" y="245629"/>
                </a:lnTo>
                <a:lnTo>
                  <a:pt x="352077" y="203215"/>
                </a:lnTo>
                <a:lnTo>
                  <a:pt x="301134" y="170814"/>
                </a:lnTo>
                <a:lnTo>
                  <a:pt x="292604" y="163028"/>
                </a:lnTo>
                <a:lnTo>
                  <a:pt x="288514" y="152812"/>
                </a:lnTo>
                <a:lnTo>
                  <a:pt x="289115" y="141882"/>
                </a:lnTo>
                <a:lnTo>
                  <a:pt x="294657" y="131952"/>
                </a:lnTo>
                <a:lnTo>
                  <a:pt x="341127" y="82143"/>
                </a:lnTo>
                <a:lnTo>
                  <a:pt x="355363" y="65786"/>
                </a:lnTo>
                <a:lnTo>
                  <a:pt x="360277" y="56626"/>
                </a:lnTo>
                <a:lnTo>
                  <a:pt x="361047" y="46609"/>
                </a:lnTo>
                <a:lnTo>
                  <a:pt x="357864" y="37068"/>
                </a:lnTo>
                <a:lnTo>
                  <a:pt x="350918" y="29337"/>
                </a:lnTo>
                <a:lnTo>
                  <a:pt x="340260" y="22159"/>
                </a:lnTo>
                <a:lnTo>
                  <a:pt x="329376" y="15636"/>
                </a:lnTo>
                <a:lnTo>
                  <a:pt x="302785" y="1015"/>
                </a:lnTo>
                <a:lnTo>
                  <a:pt x="29859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866388" y="22859"/>
            <a:ext cx="539750" cy="467995"/>
          </a:xfrm>
          <a:custGeom>
            <a:avLst/>
            <a:gdLst/>
            <a:ahLst/>
            <a:cxnLst/>
            <a:rect l="l" t="t" r="r" b="b"/>
            <a:pathLst>
              <a:path w="539750" h="467995">
                <a:moveTo>
                  <a:pt x="437062" y="47"/>
                </a:moveTo>
                <a:lnTo>
                  <a:pt x="376864" y="444"/>
                </a:lnTo>
                <a:lnTo>
                  <a:pt x="334377" y="1936"/>
                </a:lnTo>
                <a:lnTo>
                  <a:pt x="278512" y="9016"/>
                </a:lnTo>
                <a:lnTo>
                  <a:pt x="259727" y="60232"/>
                </a:lnTo>
                <a:lnTo>
                  <a:pt x="252643" y="110017"/>
                </a:lnTo>
                <a:lnTo>
                  <a:pt x="246291" y="169582"/>
                </a:lnTo>
                <a:lnTo>
                  <a:pt x="240063" y="234171"/>
                </a:lnTo>
                <a:lnTo>
                  <a:pt x="233352" y="299032"/>
                </a:lnTo>
                <a:lnTo>
                  <a:pt x="224791" y="364743"/>
                </a:lnTo>
                <a:lnTo>
                  <a:pt x="220219" y="367664"/>
                </a:lnTo>
                <a:lnTo>
                  <a:pt x="211710" y="367664"/>
                </a:lnTo>
                <a:lnTo>
                  <a:pt x="207773" y="365378"/>
                </a:lnTo>
                <a:lnTo>
                  <a:pt x="176150" y="258492"/>
                </a:lnTo>
                <a:lnTo>
                  <a:pt x="161157" y="215143"/>
                </a:lnTo>
                <a:lnTo>
                  <a:pt x="140209" y="165353"/>
                </a:lnTo>
                <a:lnTo>
                  <a:pt x="113412" y="148589"/>
                </a:lnTo>
                <a:lnTo>
                  <a:pt x="80591" y="151385"/>
                </a:lnTo>
                <a:lnTo>
                  <a:pt x="49341" y="160289"/>
                </a:lnTo>
                <a:lnTo>
                  <a:pt x="22473" y="176647"/>
                </a:lnTo>
                <a:lnTo>
                  <a:pt x="2795" y="201802"/>
                </a:lnTo>
                <a:lnTo>
                  <a:pt x="0" y="215439"/>
                </a:lnTo>
                <a:lnTo>
                  <a:pt x="1478" y="227075"/>
                </a:lnTo>
                <a:lnTo>
                  <a:pt x="6028" y="237664"/>
                </a:lnTo>
                <a:lnTo>
                  <a:pt x="12447" y="248157"/>
                </a:lnTo>
                <a:lnTo>
                  <a:pt x="15749" y="252984"/>
                </a:lnTo>
                <a:lnTo>
                  <a:pt x="21083" y="255397"/>
                </a:lnTo>
                <a:lnTo>
                  <a:pt x="30354" y="255397"/>
                </a:lnTo>
                <a:lnTo>
                  <a:pt x="34164" y="254126"/>
                </a:lnTo>
                <a:lnTo>
                  <a:pt x="37339" y="251460"/>
                </a:lnTo>
                <a:lnTo>
                  <a:pt x="53314" y="239349"/>
                </a:lnTo>
                <a:lnTo>
                  <a:pt x="69407" y="229917"/>
                </a:lnTo>
                <a:lnTo>
                  <a:pt x="84167" y="223795"/>
                </a:lnTo>
                <a:lnTo>
                  <a:pt x="96140" y="221614"/>
                </a:lnTo>
                <a:lnTo>
                  <a:pt x="100839" y="221614"/>
                </a:lnTo>
                <a:lnTo>
                  <a:pt x="118900" y="269168"/>
                </a:lnTo>
                <a:lnTo>
                  <a:pt x="133126" y="321254"/>
                </a:lnTo>
                <a:lnTo>
                  <a:pt x="147364" y="374619"/>
                </a:lnTo>
                <a:lnTo>
                  <a:pt x="160889" y="421187"/>
                </a:lnTo>
                <a:lnTo>
                  <a:pt x="179282" y="459241"/>
                </a:lnTo>
                <a:lnTo>
                  <a:pt x="219965" y="467867"/>
                </a:lnTo>
                <a:lnTo>
                  <a:pt x="236329" y="466774"/>
                </a:lnTo>
                <a:lnTo>
                  <a:pt x="271654" y="449325"/>
                </a:lnTo>
                <a:lnTo>
                  <a:pt x="288560" y="408737"/>
                </a:lnTo>
                <a:lnTo>
                  <a:pt x="300933" y="359808"/>
                </a:lnTo>
                <a:lnTo>
                  <a:pt x="310043" y="305334"/>
                </a:lnTo>
                <a:lnTo>
                  <a:pt x="317158" y="248110"/>
                </a:lnTo>
                <a:lnTo>
                  <a:pt x="323547" y="190930"/>
                </a:lnTo>
                <a:lnTo>
                  <a:pt x="330477" y="136590"/>
                </a:lnTo>
                <a:lnTo>
                  <a:pt x="339218" y="87884"/>
                </a:lnTo>
                <a:lnTo>
                  <a:pt x="368428" y="63373"/>
                </a:lnTo>
                <a:lnTo>
                  <a:pt x="438405" y="61467"/>
                </a:lnTo>
                <a:lnTo>
                  <a:pt x="448589" y="67393"/>
                </a:lnTo>
                <a:lnTo>
                  <a:pt x="456154" y="76676"/>
                </a:lnTo>
                <a:lnTo>
                  <a:pt x="461480" y="87721"/>
                </a:lnTo>
                <a:lnTo>
                  <a:pt x="464948" y="98932"/>
                </a:lnTo>
                <a:lnTo>
                  <a:pt x="468104" y="105898"/>
                </a:lnTo>
                <a:lnTo>
                  <a:pt x="473235" y="111315"/>
                </a:lnTo>
                <a:lnTo>
                  <a:pt x="479843" y="114827"/>
                </a:lnTo>
                <a:lnTo>
                  <a:pt x="488570" y="116077"/>
                </a:lnTo>
                <a:lnTo>
                  <a:pt x="517907" y="114426"/>
                </a:lnTo>
                <a:lnTo>
                  <a:pt x="527105" y="111904"/>
                </a:lnTo>
                <a:lnTo>
                  <a:pt x="534338" y="106251"/>
                </a:lnTo>
                <a:lnTo>
                  <a:pt x="538785" y="98335"/>
                </a:lnTo>
                <a:lnTo>
                  <a:pt x="539624" y="89026"/>
                </a:lnTo>
                <a:lnTo>
                  <a:pt x="536892" y="72481"/>
                </a:lnTo>
                <a:lnTo>
                  <a:pt x="522479" y="30225"/>
                </a:lnTo>
                <a:lnTo>
                  <a:pt x="492119" y="3097"/>
                </a:lnTo>
                <a:lnTo>
                  <a:pt x="478156" y="762"/>
                </a:lnTo>
                <a:lnTo>
                  <a:pt x="437062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58894" y="3151632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19">
                <a:moveTo>
                  <a:pt x="281507" y="0"/>
                </a:moveTo>
                <a:lnTo>
                  <a:pt x="258210" y="2041"/>
                </a:lnTo>
                <a:lnTo>
                  <a:pt x="231024" y="3159"/>
                </a:lnTo>
                <a:lnTo>
                  <a:pt x="199552" y="3681"/>
                </a:lnTo>
                <a:lnTo>
                  <a:pt x="72052" y="3742"/>
                </a:lnTo>
                <a:lnTo>
                  <a:pt x="52177" y="3968"/>
                </a:lnTo>
                <a:lnTo>
                  <a:pt x="9790" y="10874"/>
                </a:lnTo>
                <a:lnTo>
                  <a:pt x="75" y="50831"/>
                </a:lnTo>
                <a:lnTo>
                  <a:pt x="0" y="63797"/>
                </a:lnTo>
                <a:lnTo>
                  <a:pt x="1091" y="75692"/>
                </a:lnTo>
                <a:lnTo>
                  <a:pt x="111073" y="96012"/>
                </a:lnTo>
                <a:lnTo>
                  <a:pt x="160762" y="95746"/>
                </a:lnTo>
                <a:lnTo>
                  <a:pt x="209498" y="94646"/>
                </a:lnTo>
                <a:lnTo>
                  <a:pt x="253376" y="92261"/>
                </a:lnTo>
                <a:lnTo>
                  <a:pt x="303545" y="72330"/>
                </a:lnTo>
                <a:lnTo>
                  <a:pt x="306431" y="42259"/>
                </a:lnTo>
                <a:lnTo>
                  <a:pt x="298600" y="13092"/>
                </a:lnTo>
                <a:lnTo>
                  <a:pt x="28150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864252" y="2656331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978" y="89281"/>
                </a:moveTo>
                <a:lnTo>
                  <a:pt x="528066" y="43065"/>
                </a:lnTo>
                <a:lnTo>
                  <a:pt x="504812" y="9232"/>
                </a:lnTo>
                <a:lnTo>
                  <a:pt x="437362" y="50"/>
                </a:lnTo>
                <a:lnTo>
                  <a:pt x="421741" y="0"/>
                </a:lnTo>
                <a:lnTo>
                  <a:pt x="377164" y="444"/>
                </a:lnTo>
                <a:lnTo>
                  <a:pt x="334581" y="1943"/>
                </a:lnTo>
                <a:lnTo>
                  <a:pt x="278485" y="9017"/>
                </a:lnTo>
                <a:lnTo>
                  <a:pt x="259638" y="60515"/>
                </a:lnTo>
                <a:lnTo>
                  <a:pt x="252577" y="110464"/>
                </a:lnTo>
                <a:lnTo>
                  <a:pt x="246265" y="170205"/>
                </a:lnTo>
                <a:lnTo>
                  <a:pt x="240093" y="234975"/>
                </a:lnTo>
                <a:lnTo>
                  <a:pt x="233476" y="300012"/>
                </a:lnTo>
                <a:lnTo>
                  <a:pt x="225780" y="360553"/>
                </a:lnTo>
                <a:lnTo>
                  <a:pt x="224891" y="366141"/>
                </a:lnTo>
                <a:lnTo>
                  <a:pt x="220446" y="369062"/>
                </a:lnTo>
                <a:lnTo>
                  <a:pt x="211937" y="369062"/>
                </a:lnTo>
                <a:lnTo>
                  <a:pt x="207873" y="366649"/>
                </a:lnTo>
                <a:lnTo>
                  <a:pt x="176263" y="259486"/>
                </a:lnTo>
                <a:lnTo>
                  <a:pt x="161163" y="216103"/>
                </a:lnTo>
                <a:lnTo>
                  <a:pt x="140055" y="166243"/>
                </a:lnTo>
                <a:lnTo>
                  <a:pt x="113639" y="149098"/>
                </a:lnTo>
                <a:lnTo>
                  <a:pt x="80632" y="152019"/>
                </a:lnTo>
                <a:lnTo>
                  <a:pt x="49339" y="160959"/>
                </a:lnTo>
                <a:lnTo>
                  <a:pt x="22479" y="177406"/>
                </a:lnTo>
                <a:lnTo>
                  <a:pt x="2768" y="202819"/>
                </a:lnTo>
                <a:lnTo>
                  <a:pt x="0" y="216408"/>
                </a:lnTo>
                <a:lnTo>
                  <a:pt x="1435" y="228015"/>
                </a:lnTo>
                <a:lnTo>
                  <a:pt x="5905" y="238556"/>
                </a:lnTo>
                <a:lnTo>
                  <a:pt x="12293" y="248920"/>
                </a:lnTo>
                <a:lnTo>
                  <a:pt x="15722" y="253873"/>
                </a:lnTo>
                <a:lnTo>
                  <a:pt x="20929" y="256540"/>
                </a:lnTo>
                <a:lnTo>
                  <a:pt x="30200" y="256540"/>
                </a:lnTo>
                <a:lnTo>
                  <a:pt x="34137" y="255143"/>
                </a:lnTo>
                <a:lnTo>
                  <a:pt x="37439" y="252349"/>
                </a:lnTo>
                <a:lnTo>
                  <a:pt x="53276" y="240195"/>
                </a:lnTo>
                <a:lnTo>
                  <a:pt x="69329" y="230759"/>
                </a:lnTo>
                <a:lnTo>
                  <a:pt x="84061" y="224675"/>
                </a:lnTo>
                <a:lnTo>
                  <a:pt x="95986" y="222504"/>
                </a:lnTo>
                <a:lnTo>
                  <a:pt x="100812" y="222504"/>
                </a:lnTo>
                <a:lnTo>
                  <a:pt x="104114" y="224028"/>
                </a:lnTo>
                <a:lnTo>
                  <a:pt x="118821" y="270268"/>
                </a:lnTo>
                <a:lnTo>
                  <a:pt x="133134" y="322503"/>
                </a:lnTo>
                <a:lnTo>
                  <a:pt x="147408" y="376008"/>
                </a:lnTo>
                <a:lnTo>
                  <a:pt x="160883" y="422706"/>
                </a:lnTo>
                <a:lnTo>
                  <a:pt x="179247" y="460819"/>
                </a:lnTo>
                <a:lnTo>
                  <a:pt x="219811" y="469392"/>
                </a:lnTo>
                <a:lnTo>
                  <a:pt x="236258" y="468299"/>
                </a:lnTo>
                <a:lnTo>
                  <a:pt x="271881" y="450723"/>
                </a:lnTo>
                <a:lnTo>
                  <a:pt x="288747" y="410032"/>
                </a:lnTo>
                <a:lnTo>
                  <a:pt x="301117" y="360984"/>
                </a:lnTo>
                <a:lnTo>
                  <a:pt x="310235" y="306387"/>
                </a:lnTo>
                <a:lnTo>
                  <a:pt x="317347" y="249008"/>
                </a:lnTo>
                <a:lnTo>
                  <a:pt x="323710" y="191655"/>
                </a:lnTo>
                <a:lnTo>
                  <a:pt x="330568" y="137096"/>
                </a:lnTo>
                <a:lnTo>
                  <a:pt x="339191" y="88138"/>
                </a:lnTo>
                <a:lnTo>
                  <a:pt x="438505" y="61849"/>
                </a:lnTo>
                <a:lnTo>
                  <a:pt x="448703" y="67652"/>
                </a:lnTo>
                <a:lnTo>
                  <a:pt x="456311" y="76898"/>
                </a:lnTo>
                <a:lnTo>
                  <a:pt x="461683" y="87960"/>
                </a:lnTo>
                <a:lnTo>
                  <a:pt x="465175" y="99187"/>
                </a:lnTo>
                <a:lnTo>
                  <a:pt x="468172" y="106235"/>
                </a:lnTo>
                <a:lnTo>
                  <a:pt x="473214" y="111683"/>
                </a:lnTo>
                <a:lnTo>
                  <a:pt x="479755" y="115214"/>
                </a:lnTo>
                <a:lnTo>
                  <a:pt x="488924" y="116459"/>
                </a:lnTo>
                <a:lnTo>
                  <a:pt x="518134" y="115062"/>
                </a:lnTo>
                <a:lnTo>
                  <a:pt x="527202" y="112534"/>
                </a:lnTo>
                <a:lnTo>
                  <a:pt x="534428" y="106845"/>
                </a:lnTo>
                <a:lnTo>
                  <a:pt x="538975" y="98818"/>
                </a:lnTo>
                <a:lnTo>
                  <a:pt x="539978" y="89281"/>
                </a:lnTo>
                <a:close/>
              </a:path>
              <a:path w="845185" h="774700">
                <a:moveTo>
                  <a:pt x="845134" y="464553"/>
                </a:moveTo>
                <a:lnTo>
                  <a:pt x="823252" y="421728"/>
                </a:lnTo>
                <a:lnTo>
                  <a:pt x="791819" y="397764"/>
                </a:lnTo>
                <a:lnTo>
                  <a:pt x="786358" y="397764"/>
                </a:lnTo>
                <a:lnTo>
                  <a:pt x="778611" y="397764"/>
                </a:lnTo>
                <a:lnTo>
                  <a:pt x="658253" y="513372"/>
                </a:lnTo>
                <a:lnTo>
                  <a:pt x="617359" y="554596"/>
                </a:lnTo>
                <a:lnTo>
                  <a:pt x="577278" y="595782"/>
                </a:lnTo>
                <a:lnTo>
                  <a:pt x="540067" y="635165"/>
                </a:lnTo>
                <a:lnTo>
                  <a:pt x="507758" y="671055"/>
                </a:lnTo>
                <a:lnTo>
                  <a:pt x="482447" y="701675"/>
                </a:lnTo>
                <a:lnTo>
                  <a:pt x="477367" y="724954"/>
                </a:lnTo>
                <a:lnTo>
                  <a:pt x="490080" y="748563"/>
                </a:lnTo>
                <a:lnTo>
                  <a:pt x="513283" y="766851"/>
                </a:lnTo>
                <a:lnTo>
                  <a:pt x="539724" y="774192"/>
                </a:lnTo>
                <a:lnTo>
                  <a:pt x="546404" y="773582"/>
                </a:lnTo>
                <a:lnTo>
                  <a:pt x="552678" y="771677"/>
                </a:lnTo>
                <a:lnTo>
                  <a:pt x="558368" y="768362"/>
                </a:lnTo>
                <a:lnTo>
                  <a:pt x="563346" y="763524"/>
                </a:lnTo>
                <a:lnTo>
                  <a:pt x="587476" y="736168"/>
                </a:lnTo>
                <a:lnTo>
                  <a:pt x="620115" y="701751"/>
                </a:lnTo>
                <a:lnTo>
                  <a:pt x="658456" y="662698"/>
                </a:lnTo>
                <a:lnTo>
                  <a:pt x="779729" y="541489"/>
                </a:lnTo>
                <a:lnTo>
                  <a:pt x="812901" y="507695"/>
                </a:lnTo>
                <a:lnTo>
                  <a:pt x="837793" y="481203"/>
                </a:lnTo>
                <a:lnTo>
                  <a:pt x="842822" y="473405"/>
                </a:lnTo>
                <a:lnTo>
                  <a:pt x="845134" y="464553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4" name="object 124"/>
          <p:cNvGrpSpPr/>
          <p:nvPr/>
        </p:nvGrpSpPr>
        <p:grpSpPr>
          <a:xfrm>
            <a:off x="3343792" y="3037332"/>
            <a:ext cx="367665" cy="393700"/>
            <a:chOff x="3343792" y="3037332"/>
            <a:chExt cx="367665" cy="393700"/>
          </a:xfrm>
        </p:grpSpPr>
        <p:sp>
          <p:nvSpPr>
            <p:cNvPr id="125" name="object 125"/>
            <p:cNvSpPr/>
            <p:nvPr/>
          </p:nvSpPr>
          <p:spPr>
            <a:xfrm>
              <a:off x="3343792" y="3054096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4" h="376554">
                  <a:moveTo>
                    <a:pt x="314061" y="0"/>
                  </a:moveTo>
                  <a:lnTo>
                    <a:pt x="308600" y="0"/>
                  </a:lnTo>
                  <a:lnTo>
                    <a:pt x="300980" y="0"/>
                  </a:lnTo>
                  <a:lnTo>
                    <a:pt x="293233" y="3048"/>
                  </a:lnTo>
                  <a:lnTo>
                    <a:pt x="287645" y="8890"/>
                  </a:lnTo>
                  <a:lnTo>
                    <a:pt x="180729" y="115597"/>
                  </a:lnTo>
                  <a:lnTo>
                    <a:pt x="139848" y="156829"/>
                  </a:lnTo>
                  <a:lnTo>
                    <a:pt x="99789" y="198007"/>
                  </a:lnTo>
                  <a:lnTo>
                    <a:pt x="62616" y="237400"/>
                  </a:lnTo>
                  <a:lnTo>
                    <a:pt x="30397" y="273278"/>
                  </a:lnTo>
                  <a:lnTo>
                    <a:pt x="5197" y="303911"/>
                  </a:lnTo>
                  <a:lnTo>
                    <a:pt x="0" y="327189"/>
                  </a:lnTo>
                  <a:lnTo>
                    <a:pt x="12674" y="350789"/>
                  </a:lnTo>
                  <a:lnTo>
                    <a:pt x="35897" y="369079"/>
                  </a:lnTo>
                  <a:lnTo>
                    <a:pt x="62347" y="376428"/>
                  </a:lnTo>
                  <a:lnTo>
                    <a:pt x="69040" y="375814"/>
                  </a:lnTo>
                  <a:lnTo>
                    <a:pt x="75316" y="373903"/>
                  </a:lnTo>
                  <a:lnTo>
                    <a:pt x="81045" y="370587"/>
                  </a:lnTo>
                  <a:lnTo>
                    <a:pt x="86096" y="365760"/>
                  </a:lnTo>
                  <a:lnTo>
                    <a:pt x="110112" y="338392"/>
                  </a:lnTo>
                  <a:lnTo>
                    <a:pt x="142666" y="303984"/>
                  </a:lnTo>
                  <a:lnTo>
                    <a:pt x="180947" y="264923"/>
                  </a:lnTo>
                  <a:lnTo>
                    <a:pt x="302051" y="143714"/>
                  </a:lnTo>
                  <a:lnTo>
                    <a:pt x="335141" y="109931"/>
                  </a:lnTo>
                  <a:lnTo>
                    <a:pt x="359908" y="83439"/>
                  </a:lnTo>
                  <a:lnTo>
                    <a:pt x="365055" y="75630"/>
                  </a:lnTo>
                  <a:lnTo>
                    <a:pt x="367464" y="66786"/>
                  </a:lnTo>
                  <a:lnTo>
                    <a:pt x="367016" y="57632"/>
                  </a:lnTo>
                  <a:lnTo>
                    <a:pt x="345588" y="23955"/>
                  </a:lnTo>
                  <a:lnTo>
                    <a:pt x="319522" y="1524"/>
                  </a:lnTo>
                  <a:lnTo>
                    <a:pt x="31406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374649" y="3037332"/>
              <a:ext cx="85542" cy="94487"/>
            </a:xfrm>
            <a:prstGeom prst="rect">
              <a:avLst/>
            </a:prstGeom>
          </p:spPr>
        </p:pic>
      </p:grpSp>
      <p:sp>
        <p:nvSpPr>
          <p:cNvPr id="127" name="object 127"/>
          <p:cNvSpPr/>
          <p:nvPr/>
        </p:nvSpPr>
        <p:spPr>
          <a:xfrm>
            <a:off x="3958699" y="2633472"/>
            <a:ext cx="406400" cy="367665"/>
          </a:xfrm>
          <a:custGeom>
            <a:avLst/>
            <a:gdLst/>
            <a:ahLst/>
            <a:cxnLst/>
            <a:rect l="l" t="t" r="r" b="b"/>
            <a:pathLst>
              <a:path w="406400" h="367664">
                <a:moveTo>
                  <a:pt x="298594" y="0"/>
                </a:moveTo>
                <a:lnTo>
                  <a:pt x="294530" y="0"/>
                </a:lnTo>
                <a:lnTo>
                  <a:pt x="287799" y="0"/>
                </a:lnTo>
                <a:lnTo>
                  <a:pt x="281068" y="2666"/>
                </a:lnTo>
                <a:lnTo>
                  <a:pt x="242111" y="44291"/>
                </a:lnTo>
                <a:lnTo>
                  <a:pt x="211345" y="82550"/>
                </a:lnTo>
                <a:lnTo>
                  <a:pt x="206519" y="89534"/>
                </a:lnTo>
                <a:lnTo>
                  <a:pt x="198772" y="93217"/>
                </a:lnTo>
                <a:lnTo>
                  <a:pt x="185691" y="93217"/>
                </a:lnTo>
                <a:lnTo>
                  <a:pt x="180484" y="91566"/>
                </a:lnTo>
                <a:lnTo>
                  <a:pt x="154096" y="73046"/>
                </a:lnTo>
                <a:lnTo>
                  <a:pt x="129589" y="56626"/>
                </a:lnTo>
                <a:lnTo>
                  <a:pt x="104082" y="39991"/>
                </a:lnTo>
                <a:lnTo>
                  <a:pt x="79265" y="24129"/>
                </a:lnTo>
                <a:lnTo>
                  <a:pt x="75201" y="21335"/>
                </a:lnTo>
                <a:lnTo>
                  <a:pt x="70502" y="20065"/>
                </a:lnTo>
                <a:lnTo>
                  <a:pt x="58691" y="20065"/>
                </a:lnTo>
                <a:lnTo>
                  <a:pt x="19909" y="62166"/>
                </a:lnTo>
                <a:lnTo>
                  <a:pt x="1287" y="96646"/>
                </a:lnTo>
                <a:lnTo>
                  <a:pt x="0" y="104788"/>
                </a:lnTo>
                <a:lnTo>
                  <a:pt x="1462" y="112633"/>
                </a:lnTo>
                <a:lnTo>
                  <a:pt x="5377" y="119596"/>
                </a:lnTo>
                <a:lnTo>
                  <a:pt x="11447" y="125094"/>
                </a:lnTo>
                <a:lnTo>
                  <a:pt x="43062" y="143331"/>
                </a:lnTo>
                <a:lnTo>
                  <a:pt x="79392" y="162115"/>
                </a:lnTo>
                <a:lnTo>
                  <a:pt x="111246" y="179280"/>
                </a:lnTo>
                <a:lnTo>
                  <a:pt x="129430" y="192658"/>
                </a:lnTo>
                <a:lnTo>
                  <a:pt x="120372" y="216548"/>
                </a:lnTo>
                <a:lnTo>
                  <a:pt x="65012" y="303905"/>
                </a:lnTo>
                <a:lnTo>
                  <a:pt x="54881" y="330580"/>
                </a:lnTo>
                <a:lnTo>
                  <a:pt x="100441" y="359906"/>
                </a:lnTo>
                <a:lnTo>
                  <a:pt x="127144" y="367283"/>
                </a:lnTo>
                <a:lnTo>
                  <a:pt x="134036" y="366315"/>
                </a:lnTo>
                <a:lnTo>
                  <a:pt x="140368" y="363537"/>
                </a:lnTo>
                <a:lnTo>
                  <a:pt x="145772" y="359140"/>
                </a:lnTo>
                <a:lnTo>
                  <a:pt x="149877" y="353313"/>
                </a:lnTo>
                <a:lnTo>
                  <a:pt x="162609" y="329459"/>
                </a:lnTo>
                <a:lnTo>
                  <a:pt x="175627" y="307451"/>
                </a:lnTo>
                <a:lnTo>
                  <a:pt x="188596" y="287323"/>
                </a:lnTo>
                <a:lnTo>
                  <a:pt x="206138" y="262000"/>
                </a:lnTo>
                <a:lnTo>
                  <a:pt x="214012" y="258317"/>
                </a:lnTo>
                <a:lnTo>
                  <a:pt x="227601" y="258317"/>
                </a:lnTo>
                <a:lnTo>
                  <a:pt x="233443" y="260222"/>
                </a:lnTo>
                <a:lnTo>
                  <a:pt x="260038" y="282698"/>
                </a:lnTo>
                <a:lnTo>
                  <a:pt x="282307" y="301212"/>
                </a:lnTo>
                <a:lnTo>
                  <a:pt x="305099" y="318345"/>
                </a:lnTo>
                <a:lnTo>
                  <a:pt x="328439" y="332739"/>
                </a:lnTo>
                <a:lnTo>
                  <a:pt x="332249" y="334771"/>
                </a:lnTo>
                <a:lnTo>
                  <a:pt x="336313" y="335788"/>
                </a:lnTo>
                <a:lnTo>
                  <a:pt x="347616" y="335788"/>
                </a:lnTo>
                <a:lnTo>
                  <a:pt x="381017" y="300640"/>
                </a:lnTo>
                <a:lnTo>
                  <a:pt x="405586" y="263985"/>
                </a:lnTo>
                <a:lnTo>
                  <a:pt x="406052" y="255079"/>
                </a:lnTo>
                <a:lnTo>
                  <a:pt x="403399" y="246554"/>
                </a:lnTo>
                <a:lnTo>
                  <a:pt x="352077" y="203866"/>
                </a:lnTo>
                <a:lnTo>
                  <a:pt x="301134" y="171703"/>
                </a:lnTo>
                <a:lnTo>
                  <a:pt x="292604" y="163837"/>
                </a:lnTo>
                <a:lnTo>
                  <a:pt x="288514" y="153543"/>
                </a:lnTo>
                <a:lnTo>
                  <a:pt x="289115" y="142486"/>
                </a:lnTo>
                <a:lnTo>
                  <a:pt x="294657" y="132333"/>
                </a:lnTo>
                <a:lnTo>
                  <a:pt x="325868" y="99059"/>
                </a:lnTo>
                <a:lnTo>
                  <a:pt x="341127" y="82506"/>
                </a:lnTo>
                <a:lnTo>
                  <a:pt x="355363" y="66166"/>
                </a:lnTo>
                <a:lnTo>
                  <a:pt x="360277" y="57005"/>
                </a:lnTo>
                <a:lnTo>
                  <a:pt x="361047" y="46974"/>
                </a:lnTo>
                <a:lnTo>
                  <a:pt x="357864" y="37395"/>
                </a:lnTo>
                <a:lnTo>
                  <a:pt x="350918" y="29590"/>
                </a:lnTo>
                <a:lnTo>
                  <a:pt x="340260" y="22353"/>
                </a:lnTo>
                <a:lnTo>
                  <a:pt x="329376" y="15700"/>
                </a:lnTo>
                <a:lnTo>
                  <a:pt x="302785" y="1015"/>
                </a:lnTo>
                <a:lnTo>
                  <a:pt x="29859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866388" y="2656332"/>
            <a:ext cx="539750" cy="469900"/>
          </a:xfrm>
          <a:custGeom>
            <a:avLst/>
            <a:gdLst/>
            <a:ahLst/>
            <a:cxnLst/>
            <a:rect l="l" t="t" r="r" b="b"/>
            <a:pathLst>
              <a:path w="539750" h="469900">
                <a:moveTo>
                  <a:pt x="437062" y="47"/>
                </a:moveTo>
                <a:lnTo>
                  <a:pt x="376864" y="444"/>
                </a:lnTo>
                <a:lnTo>
                  <a:pt x="334377" y="1936"/>
                </a:lnTo>
                <a:lnTo>
                  <a:pt x="278512" y="9017"/>
                </a:lnTo>
                <a:lnTo>
                  <a:pt x="259727" y="60503"/>
                </a:lnTo>
                <a:lnTo>
                  <a:pt x="252643" y="110454"/>
                </a:lnTo>
                <a:lnTo>
                  <a:pt x="246291" y="170195"/>
                </a:lnTo>
                <a:lnTo>
                  <a:pt x="240063" y="234965"/>
                </a:lnTo>
                <a:lnTo>
                  <a:pt x="233352" y="300005"/>
                </a:lnTo>
                <a:lnTo>
                  <a:pt x="224791" y="366141"/>
                </a:lnTo>
                <a:lnTo>
                  <a:pt x="220219" y="369062"/>
                </a:lnTo>
                <a:lnTo>
                  <a:pt x="211710" y="369062"/>
                </a:lnTo>
                <a:lnTo>
                  <a:pt x="207773" y="366649"/>
                </a:lnTo>
                <a:lnTo>
                  <a:pt x="176150" y="259476"/>
                </a:lnTo>
                <a:lnTo>
                  <a:pt x="161157" y="216092"/>
                </a:lnTo>
                <a:lnTo>
                  <a:pt x="140209" y="166243"/>
                </a:lnTo>
                <a:lnTo>
                  <a:pt x="113412" y="149098"/>
                </a:lnTo>
                <a:lnTo>
                  <a:pt x="80591" y="152009"/>
                </a:lnTo>
                <a:lnTo>
                  <a:pt x="49341" y="160956"/>
                </a:lnTo>
                <a:lnTo>
                  <a:pt x="22473" y="177405"/>
                </a:lnTo>
                <a:lnTo>
                  <a:pt x="2795" y="202819"/>
                </a:lnTo>
                <a:lnTo>
                  <a:pt x="0" y="216398"/>
                </a:lnTo>
                <a:lnTo>
                  <a:pt x="1478" y="228012"/>
                </a:lnTo>
                <a:lnTo>
                  <a:pt x="6028" y="238555"/>
                </a:lnTo>
                <a:lnTo>
                  <a:pt x="15622" y="253873"/>
                </a:lnTo>
                <a:lnTo>
                  <a:pt x="20956" y="256540"/>
                </a:lnTo>
                <a:lnTo>
                  <a:pt x="30227" y="256540"/>
                </a:lnTo>
                <a:lnTo>
                  <a:pt x="34164" y="255143"/>
                </a:lnTo>
                <a:lnTo>
                  <a:pt x="37339" y="252349"/>
                </a:lnTo>
                <a:lnTo>
                  <a:pt x="53240" y="240184"/>
                </a:lnTo>
                <a:lnTo>
                  <a:pt x="69296" y="230759"/>
                </a:lnTo>
                <a:lnTo>
                  <a:pt x="84042" y="224666"/>
                </a:lnTo>
                <a:lnTo>
                  <a:pt x="96013" y="222504"/>
                </a:lnTo>
                <a:lnTo>
                  <a:pt x="100839" y="222504"/>
                </a:lnTo>
                <a:lnTo>
                  <a:pt x="118900" y="270259"/>
                </a:lnTo>
                <a:lnTo>
                  <a:pt x="133126" y="322502"/>
                </a:lnTo>
                <a:lnTo>
                  <a:pt x="147364" y="376002"/>
                </a:lnTo>
                <a:lnTo>
                  <a:pt x="160889" y="422698"/>
                </a:lnTo>
                <a:lnTo>
                  <a:pt x="179260" y="460819"/>
                </a:lnTo>
                <a:lnTo>
                  <a:pt x="219711" y="469392"/>
                </a:lnTo>
                <a:lnTo>
                  <a:pt x="236168" y="468296"/>
                </a:lnTo>
                <a:lnTo>
                  <a:pt x="271654" y="450723"/>
                </a:lnTo>
                <a:lnTo>
                  <a:pt x="288560" y="410024"/>
                </a:lnTo>
                <a:lnTo>
                  <a:pt x="300933" y="360978"/>
                </a:lnTo>
                <a:lnTo>
                  <a:pt x="310043" y="306375"/>
                </a:lnTo>
                <a:lnTo>
                  <a:pt x="317158" y="249001"/>
                </a:lnTo>
                <a:lnTo>
                  <a:pt x="323547" y="191644"/>
                </a:lnTo>
                <a:lnTo>
                  <a:pt x="330477" y="137094"/>
                </a:lnTo>
                <a:lnTo>
                  <a:pt x="339218" y="88137"/>
                </a:lnTo>
                <a:lnTo>
                  <a:pt x="438405" y="61849"/>
                </a:lnTo>
                <a:lnTo>
                  <a:pt x="448589" y="67647"/>
                </a:lnTo>
                <a:lnTo>
                  <a:pt x="456154" y="76898"/>
                </a:lnTo>
                <a:lnTo>
                  <a:pt x="461480" y="87959"/>
                </a:lnTo>
                <a:lnTo>
                  <a:pt x="464948" y="99187"/>
                </a:lnTo>
                <a:lnTo>
                  <a:pt x="467989" y="106225"/>
                </a:lnTo>
                <a:lnTo>
                  <a:pt x="472981" y="111680"/>
                </a:lnTo>
                <a:lnTo>
                  <a:pt x="479450" y="115206"/>
                </a:lnTo>
                <a:lnTo>
                  <a:pt x="488570" y="116459"/>
                </a:lnTo>
                <a:lnTo>
                  <a:pt x="517907" y="115062"/>
                </a:lnTo>
                <a:lnTo>
                  <a:pt x="527105" y="112533"/>
                </a:lnTo>
                <a:lnTo>
                  <a:pt x="534338" y="106838"/>
                </a:lnTo>
                <a:lnTo>
                  <a:pt x="538785" y="98809"/>
                </a:lnTo>
                <a:lnTo>
                  <a:pt x="539624" y="89281"/>
                </a:lnTo>
                <a:lnTo>
                  <a:pt x="536892" y="72858"/>
                </a:lnTo>
                <a:lnTo>
                  <a:pt x="522479" y="30353"/>
                </a:lnTo>
                <a:lnTo>
                  <a:pt x="492119" y="3153"/>
                </a:lnTo>
                <a:lnTo>
                  <a:pt x="478156" y="762"/>
                </a:lnTo>
                <a:lnTo>
                  <a:pt x="437062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544913" y="2412492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229" y="2115"/>
                </a:lnTo>
                <a:lnTo>
                  <a:pt x="303551" y="3270"/>
                </a:lnTo>
                <a:lnTo>
                  <a:pt x="259945" y="3806"/>
                </a:lnTo>
                <a:lnTo>
                  <a:pt x="94950" y="3865"/>
                </a:lnTo>
                <a:lnTo>
                  <a:pt x="46349" y="4452"/>
                </a:lnTo>
                <a:lnTo>
                  <a:pt x="7725" y="16902"/>
                </a:lnTo>
                <a:lnTo>
                  <a:pt x="0" y="63855"/>
                </a:lnTo>
                <a:lnTo>
                  <a:pt x="1434" y="75945"/>
                </a:lnTo>
                <a:lnTo>
                  <a:pt x="147103" y="96012"/>
                </a:lnTo>
                <a:lnTo>
                  <a:pt x="199715" y="95851"/>
                </a:lnTo>
                <a:lnTo>
                  <a:pt x="252162" y="95215"/>
                </a:lnTo>
                <a:lnTo>
                  <a:pt x="301811" y="93872"/>
                </a:lnTo>
                <a:lnTo>
                  <a:pt x="346028" y="91590"/>
                </a:lnTo>
                <a:lnTo>
                  <a:pt x="402199" y="72330"/>
                </a:lnTo>
                <a:lnTo>
                  <a:pt x="406024" y="42259"/>
                </a:lnTo>
                <a:lnTo>
                  <a:pt x="395610" y="13092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460712" y="1834908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80">
                <a:moveTo>
                  <a:pt x="306324" y="179349"/>
                </a:moveTo>
                <a:lnTo>
                  <a:pt x="298500" y="150228"/>
                </a:lnTo>
                <a:lnTo>
                  <a:pt x="281470" y="137147"/>
                </a:lnTo>
                <a:lnTo>
                  <a:pt x="257505" y="139268"/>
                </a:lnTo>
                <a:lnTo>
                  <a:pt x="229031" y="140423"/>
                </a:lnTo>
                <a:lnTo>
                  <a:pt x="196100" y="140957"/>
                </a:lnTo>
                <a:lnTo>
                  <a:pt x="71653" y="140995"/>
                </a:lnTo>
                <a:lnTo>
                  <a:pt x="34988" y="141554"/>
                </a:lnTo>
                <a:lnTo>
                  <a:pt x="1371" y="174739"/>
                </a:lnTo>
                <a:lnTo>
                  <a:pt x="0" y="200977"/>
                </a:lnTo>
                <a:lnTo>
                  <a:pt x="1054" y="212966"/>
                </a:lnTo>
                <a:lnTo>
                  <a:pt x="3543" y="221157"/>
                </a:lnTo>
                <a:lnTo>
                  <a:pt x="7848" y="227545"/>
                </a:lnTo>
                <a:lnTo>
                  <a:pt x="13474" y="231686"/>
                </a:lnTo>
                <a:lnTo>
                  <a:pt x="19977" y="233159"/>
                </a:lnTo>
                <a:lnTo>
                  <a:pt x="102146" y="233159"/>
                </a:lnTo>
                <a:lnTo>
                  <a:pt x="153873" y="232918"/>
                </a:lnTo>
                <a:lnTo>
                  <a:pt x="205143" y="231825"/>
                </a:lnTo>
                <a:lnTo>
                  <a:pt x="251447" y="229412"/>
                </a:lnTo>
                <a:lnTo>
                  <a:pt x="303428" y="209372"/>
                </a:lnTo>
                <a:lnTo>
                  <a:pt x="306324" y="179349"/>
                </a:lnTo>
                <a:close/>
              </a:path>
              <a:path w="306704" h="233680">
                <a:moveTo>
                  <a:pt x="306324" y="42189"/>
                </a:moveTo>
                <a:lnTo>
                  <a:pt x="298500" y="13068"/>
                </a:lnTo>
                <a:lnTo>
                  <a:pt x="281470" y="0"/>
                </a:lnTo>
                <a:lnTo>
                  <a:pt x="257505" y="2057"/>
                </a:lnTo>
                <a:lnTo>
                  <a:pt x="229031" y="3213"/>
                </a:lnTo>
                <a:lnTo>
                  <a:pt x="196100" y="3784"/>
                </a:lnTo>
                <a:lnTo>
                  <a:pt x="71653" y="3835"/>
                </a:lnTo>
                <a:lnTo>
                  <a:pt x="34988" y="4394"/>
                </a:lnTo>
                <a:lnTo>
                  <a:pt x="1371" y="37465"/>
                </a:lnTo>
                <a:lnTo>
                  <a:pt x="0" y="63830"/>
                </a:lnTo>
                <a:lnTo>
                  <a:pt x="1054" y="75933"/>
                </a:lnTo>
                <a:lnTo>
                  <a:pt x="110528" y="95999"/>
                </a:lnTo>
                <a:lnTo>
                  <a:pt x="160324" y="95719"/>
                </a:lnTo>
                <a:lnTo>
                  <a:pt x="209181" y="94576"/>
                </a:lnTo>
                <a:lnTo>
                  <a:pt x="253161" y="92151"/>
                </a:lnTo>
                <a:lnTo>
                  <a:pt x="288328" y="87998"/>
                </a:lnTo>
                <a:lnTo>
                  <a:pt x="303428" y="72212"/>
                </a:lnTo>
                <a:lnTo>
                  <a:pt x="306324" y="421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1" name="object 131"/>
          <p:cNvGrpSpPr/>
          <p:nvPr/>
        </p:nvGrpSpPr>
        <p:grpSpPr>
          <a:xfrm>
            <a:off x="4343389" y="1720595"/>
            <a:ext cx="367665" cy="393700"/>
            <a:chOff x="4343389" y="1720595"/>
            <a:chExt cx="367665" cy="393700"/>
          </a:xfrm>
        </p:grpSpPr>
        <p:sp>
          <p:nvSpPr>
            <p:cNvPr id="132" name="object 132"/>
            <p:cNvSpPr/>
            <p:nvPr/>
          </p:nvSpPr>
          <p:spPr>
            <a:xfrm>
              <a:off x="4343389" y="1737359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4" h="376555">
                  <a:moveTo>
                    <a:pt x="314334" y="0"/>
                  </a:moveTo>
                  <a:lnTo>
                    <a:pt x="308873" y="0"/>
                  </a:lnTo>
                  <a:lnTo>
                    <a:pt x="301126" y="0"/>
                  </a:lnTo>
                  <a:lnTo>
                    <a:pt x="293379" y="3175"/>
                  </a:lnTo>
                  <a:lnTo>
                    <a:pt x="180801" y="115510"/>
                  </a:lnTo>
                  <a:lnTo>
                    <a:pt x="139932" y="156765"/>
                  </a:lnTo>
                  <a:lnTo>
                    <a:pt x="99860" y="197966"/>
                  </a:lnTo>
                  <a:lnTo>
                    <a:pt x="62652" y="237380"/>
                  </a:lnTo>
                  <a:lnTo>
                    <a:pt x="30373" y="273273"/>
                  </a:lnTo>
                  <a:lnTo>
                    <a:pt x="5089" y="303910"/>
                  </a:lnTo>
                  <a:lnTo>
                    <a:pt x="0" y="327296"/>
                  </a:lnTo>
                  <a:lnTo>
                    <a:pt x="12662" y="350885"/>
                  </a:lnTo>
                  <a:lnTo>
                    <a:pt x="35825" y="369115"/>
                  </a:lnTo>
                  <a:lnTo>
                    <a:pt x="62239" y="376427"/>
                  </a:lnTo>
                  <a:lnTo>
                    <a:pt x="68933" y="375814"/>
                  </a:lnTo>
                  <a:lnTo>
                    <a:pt x="75209" y="373903"/>
                  </a:lnTo>
                  <a:lnTo>
                    <a:pt x="80938" y="370587"/>
                  </a:lnTo>
                  <a:lnTo>
                    <a:pt x="85988" y="365759"/>
                  </a:lnTo>
                  <a:lnTo>
                    <a:pt x="110089" y="338350"/>
                  </a:lnTo>
                  <a:lnTo>
                    <a:pt x="142706" y="303910"/>
                  </a:lnTo>
                  <a:lnTo>
                    <a:pt x="181032" y="264827"/>
                  </a:lnTo>
                  <a:lnTo>
                    <a:pt x="302194" y="143589"/>
                  </a:lnTo>
                  <a:lnTo>
                    <a:pt x="335287" y="109804"/>
                  </a:lnTo>
                  <a:lnTo>
                    <a:pt x="360054" y="83312"/>
                  </a:lnTo>
                  <a:lnTo>
                    <a:pt x="365202" y="75576"/>
                  </a:lnTo>
                  <a:lnTo>
                    <a:pt x="367611" y="66770"/>
                  </a:lnTo>
                  <a:lnTo>
                    <a:pt x="367162" y="57630"/>
                  </a:lnTo>
                  <a:lnTo>
                    <a:pt x="345640" y="23987"/>
                  </a:lnTo>
                  <a:lnTo>
                    <a:pt x="319795" y="1524"/>
                  </a:lnTo>
                  <a:lnTo>
                    <a:pt x="314334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72867" y="1720595"/>
              <a:ext cx="85472" cy="94487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92325" y="2019299"/>
              <a:ext cx="85522" cy="94487"/>
            </a:xfrm>
            <a:prstGeom prst="rect">
              <a:avLst/>
            </a:prstGeom>
          </p:spPr>
        </p:pic>
      </p:grpSp>
      <p:grpSp>
        <p:nvGrpSpPr>
          <p:cNvPr id="135" name="object 135"/>
          <p:cNvGrpSpPr/>
          <p:nvPr/>
        </p:nvGrpSpPr>
        <p:grpSpPr>
          <a:xfrm>
            <a:off x="4322188" y="2304288"/>
            <a:ext cx="407670" cy="318770"/>
            <a:chOff x="4322188" y="2304288"/>
            <a:chExt cx="407670" cy="318770"/>
          </a:xfrm>
        </p:grpSpPr>
        <p:sp>
          <p:nvSpPr>
            <p:cNvPr id="136" name="object 136"/>
            <p:cNvSpPr/>
            <p:nvPr/>
          </p:nvSpPr>
          <p:spPr>
            <a:xfrm>
              <a:off x="4322188" y="2412492"/>
              <a:ext cx="407670" cy="96520"/>
            </a:xfrm>
            <a:custGeom>
              <a:avLst/>
              <a:gdLst/>
              <a:ahLst/>
              <a:cxnLst/>
              <a:rect l="l" t="t" r="r" b="b"/>
              <a:pathLst>
                <a:path w="407670" h="96519">
                  <a:moveTo>
                    <a:pt x="374270" y="0"/>
                  </a:moveTo>
                  <a:lnTo>
                    <a:pt x="342386" y="2115"/>
                  </a:lnTo>
                  <a:lnTo>
                    <a:pt x="304643" y="3270"/>
                  </a:lnTo>
                  <a:lnTo>
                    <a:pt x="260947" y="3806"/>
                  </a:lnTo>
                  <a:lnTo>
                    <a:pt x="95378" y="3865"/>
                  </a:lnTo>
                  <a:lnTo>
                    <a:pt x="46483" y="4452"/>
                  </a:lnTo>
                  <a:lnTo>
                    <a:pt x="7743" y="16902"/>
                  </a:lnTo>
                  <a:lnTo>
                    <a:pt x="0" y="63855"/>
                  </a:lnTo>
                  <a:lnTo>
                    <a:pt x="1398" y="75945"/>
                  </a:lnTo>
                  <a:lnTo>
                    <a:pt x="147702" y="96012"/>
                  </a:lnTo>
                  <a:lnTo>
                    <a:pt x="200430" y="95851"/>
                  </a:lnTo>
                  <a:lnTo>
                    <a:pt x="253047" y="95215"/>
                  </a:lnTo>
                  <a:lnTo>
                    <a:pt x="302885" y="93872"/>
                  </a:lnTo>
                  <a:lnTo>
                    <a:pt x="347273" y="91590"/>
                  </a:lnTo>
                  <a:lnTo>
                    <a:pt x="403631" y="72330"/>
                  </a:lnTo>
                  <a:lnTo>
                    <a:pt x="407481" y="42259"/>
                  </a:lnTo>
                  <a:lnTo>
                    <a:pt x="397043" y="13092"/>
                  </a:lnTo>
                  <a:lnTo>
                    <a:pt x="374270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489106" y="2304288"/>
              <a:ext cx="74402" cy="80772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489088" y="2540508"/>
              <a:ext cx="74420" cy="82296"/>
            </a:xfrm>
            <a:prstGeom prst="rect">
              <a:avLst/>
            </a:prstGeom>
          </p:spPr>
        </p:pic>
      </p:grpSp>
      <p:sp>
        <p:nvSpPr>
          <p:cNvPr id="139" name="object 139"/>
          <p:cNvSpPr/>
          <p:nvPr/>
        </p:nvSpPr>
        <p:spPr>
          <a:xfrm>
            <a:off x="4831582" y="2023872"/>
            <a:ext cx="424180" cy="434340"/>
          </a:xfrm>
          <a:custGeom>
            <a:avLst/>
            <a:gdLst/>
            <a:ahLst/>
            <a:cxnLst/>
            <a:rect l="l" t="t" r="r" b="b"/>
            <a:pathLst>
              <a:path w="424179" h="434339">
                <a:moveTo>
                  <a:pt x="216842" y="89"/>
                </a:moveTo>
                <a:lnTo>
                  <a:pt x="167334" y="3482"/>
                </a:lnTo>
                <a:lnTo>
                  <a:pt x="139705" y="32257"/>
                </a:lnTo>
                <a:lnTo>
                  <a:pt x="144569" y="68609"/>
                </a:lnTo>
                <a:lnTo>
                  <a:pt x="151945" y="109045"/>
                </a:lnTo>
                <a:lnTo>
                  <a:pt x="157868" y="144932"/>
                </a:lnTo>
                <a:lnTo>
                  <a:pt x="158374" y="167639"/>
                </a:lnTo>
                <a:lnTo>
                  <a:pt x="133782" y="175127"/>
                </a:lnTo>
                <a:lnTo>
                  <a:pt x="30305" y="184767"/>
                </a:lnTo>
                <a:lnTo>
                  <a:pt x="2926" y="193039"/>
                </a:lnTo>
                <a:lnTo>
                  <a:pt x="0" y="207125"/>
                </a:lnTo>
                <a:lnTo>
                  <a:pt x="2085" y="226186"/>
                </a:lnTo>
                <a:lnTo>
                  <a:pt x="7481" y="247153"/>
                </a:lnTo>
                <a:lnTo>
                  <a:pt x="31075" y="281938"/>
                </a:lnTo>
                <a:lnTo>
                  <a:pt x="38613" y="283082"/>
                </a:lnTo>
                <a:lnTo>
                  <a:pt x="43185" y="282701"/>
                </a:lnTo>
                <a:lnTo>
                  <a:pt x="69887" y="278118"/>
                </a:lnTo>
                <a:lnTo>
                  <a:pt x="95351" y="274986"/>
                </a:lnTo>
                <a:lnTo>
                  <a:pt x="119338" y="272950"/>
                </a:lnTo>
                <a:lnTo>
                  <a:pt x="142626" y="271652"/>
                </a:lnTo>
                <a:lnTo>
                  <a:pt x="152779" y="273744"/>
                </a:lnTo>
                <a:lnTo>
                  <a:pt x="161073" y="279431"/>
                </a:lnTo>
                <a:lnTo>
                  <a:pt x="166558" y="287833"/>
                </a:lnTo>
                <a:lnTo>
                  <a:pt x="168280" y="298069"/>
                </a:lnTo>
                <a:lnTo>
                  <a:pt x="166901" y="326874"/>
                </a:lnTo>
                <a:lnTo>
                  <a:pt x="165915" y="356012"/>
                </a:lnTo>
                <a:lnTo>
                  <a:pt x="169169" y="412241"/>
                </a:lnTo>
                <a:lnTo>
                  <a:pt x="222480" y="434250"/>
                </a:lnTo>
                <a:lnTo>
                  <a:pt x="247417" y="434133"/>
                </a:lnTo>
                <a:lnTo>
                  <a:pt x="283765" y="418806"/>
                </a:lnTo>
                <a:lnTo>
                  <a:pt x="286960" y="382404"/>
                </a:lnTo>
                <a:lnTo>
                  <a:pt x="286184" y="351885"/>
                </a:lnTo>
                <a:lnTo>
                  <a:pt x="283956" y="320746"/>
                </a:lnTo>
                <a:lnTo>
                  <a:pt x="280548" y="291464"/>
                </a:lnTo>
                <a:lnTo>
                  <a:pt x="281451" y="280310"/>
                </a:lnTo>
                <a:lnTo>
                  <a:pt x="286724" y="271002"/>
                </a:lnTo>
                <a:lnTo>
                  <a:pt x="295354" y="264622"/>
                </a:lnTo>
                <a:lnTo>
                  <a:pt x="308107" y="262254"/>
                </a:lnTo>
                <a:lnTo>
                  <a:pt x="376152" y="268648"/>
                </a:lnTo>
                <a:lnTo>
                  <a:pt x="398912" y="270001"/>
                </a:lnTo>
                <a:lnTo>
                  <a:pt x="408934" y="267912"/>
                </a:lnTo>
                <a:lnTo>
                  <a:pt x="417073" y="262239"/>
                </a:lnTo>
                <a:lnTo>
                  <a:pt x="422451" y="253874"/>
                </a:lnTo>
                <a:lnTo>
                  <a:pt x="424185" y="243712"/>
                </a:lnTo>
                <a:lnTo>
                  <a:pt x="423358" y="230745"/>
                </a:lnTo>
                <a:lnTo>
                  <a:pt x="418089" y="192150"/>
                </a:lnTo>
                <a:lnTo>
                  <a:pt x="374765" y="168703"/>
                </a:lnTo>
                <a:lnTo>
                  <a:pt x="331819" y="165369"/>
                </a:lnTo>
                <a:lnTo>
                  <a:pt x="305948" y="164845"/>
                </a:lnTo>
                <a:lnTo>
                  <a:pt x="295026" y="165226"/>
                </a:lnTo>
                <a:lnTo>
                  <a:pt x="285474" y="163288"/>
                </a:lnTo>
                <a:lnTo>
                  <a:pt x="277564" y="158003"/>
                </a:lnTo>
                <a:lnTo>
                  <a:pt x="272131" y="150171"/>
                </a:lnTo>
                <a:lnTo>
                  <a:pt x="270007" y="140588"/>
                </a:lnTo>
                <a:lnTo>
                  <a:pt x="268793" y="113857"/>
                </a:lnTo>
                <a:lnTo>
                  <a:pt x="266864" y="84185"/>
                </a:lnTo>
                <a:lnTo>
                  <a:pt x="262006" y="24256"/>
                </a:lnTo>
                <a:lnTo>
                  <a:pt x="238130" y="1142"/>
                </a:lnTo>
                <a:lnTo>
                  <a:pt x="216842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958282" y="1316736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29" h="365760">
                <a:moveTo>
                  <a:pt x="297612" y="0"/>
                </a:moveTo>
                <a:lnTo>
                  <a:pt x="293548" y="0"/>
                </a:lnTo>
                <a:lnTo>
                  <a:pt x="286817" y="0"/>
                </a:lnTo>
                <a:lnTo>
                  <a:pt x="280213" y="2666"/>
                </a:lnTo>
                <a:lnTo>
                  <a:pt x="241240" y="43973"/>
                </a:lnTo>
                <a:lnTo>
                  <a:pt x="210744" y="82041"/>
                </a:lnTo>
                <a:lnTo>
                  <a:pt x="205918" y="89153"/>
                </a:lnTo>
                <a:lnTo>
                  <a:pt x="198044" y="92837"/>
                </a:lnTo>
                <a:lnTo>
                  <a:pt x="184963" y="92837"/>
                </a:lnTo>
                <a:lnTo>
                  <a:pt x="179883" y="91186"/>
                </a:lnTo>
                <a:lnTo>
                  <a:pt x="153628" y="72882"/>
                </a:lnTo>
                <a:lnTo>
                  <a:pt x="129162" y="56387"/>
                </a:lnTo>
                <a:lnTo>
                  <a:pt x="103768" y="39703"/>
                </a:lnTo>
                <a:lnTo>
                  <a:pt x="74981" y="21209"/>
                </a:lnTo>
                <a:lnTo>
                  <a:pt x="70282" y="19938"/>
                </a:lnTo>
                <a:lnTo>
                  <a:pt x="58598" y="19938"/>
                </a:lnTo>
                <a:lnTo>
                  <a:pt x="19895" y="62055"/>
                </a:lnTo>
                <a:lnTo>
                  <a:pt x="1067" y="96392"/>
                </a:lnTo>
                <a:lnTo>
                  <a:pt x="0" y="104392"/>
                </a:lnTo>
                <a:lnTo>
                  <a:pt x="1575" y="112188"/>
                </a:lnTo>
                <a:lnTo>
                  <a:pt x="5532" y="119199"/>
                </a:lnTo>
                <a:lnTo>
                  <a:pt x="11608" y="124840"/>
                </a:lnTo>
                <a:lnTo>
                  <a:pt x="43037" y="142942"/>
                </a:lnTo>
                <a:lnTo>
                  <a:pt x="79204" y="161544"/>
                </a:lnTo>
                <a:lnTo>
                  <a:pt x="110942" y="178526"/>
                </a:lnTo>
                <a:lnTo>
                  <a:pt x="129083" y="191769"/>
                </a:lnTo>
                <a:lnTo>
                  <a:pt x="119941" y="215634"/>
                </a:lnTo>
                <a:lnTo>
                  <a:pt x="64843" y="302748"/>
                </a:lnTo>
                <a:lnTo>
                  <a:pt x="54915" y="329184"/>
                </a:lnTo>
                <a:lnTo>
                  <a:pt x="99956" y="358401"/>
                </a:lnTo>
                <a:lnTo>
                  <a:pt x="126670" y="365760"/>
                </a:lnTo>
                <a:lnTo>
                  <a:pt x="133635" y="364809"/>
                </a:lnTo>
                <a:lnTo>
                  <a:pt x="140005" y="362061"/>
                </a:lnTo>
                <a:lnTo>
                  <a:pt x="145422" y="357669"/>
                </a:lnTo>
                <a:lnTo>
                  <a:pt x="149530" y="351789"/>
                </a:lnTo>
                <a:lnTo>
                  <a:pt x="162186" y="328084"/>
                </a:lnTo>
                <a:lnTo>
                  <a:pt x="175152" y="306165"/>
                </a:lnTo>
                <a:lnTo>
                  <a:pt x="188071" y="286103"/>
                </a:lnTo>
                <a:lnTo>
                  <a:pt x="205283" y="260985"/>
                </a:lnTo>
                <a:lnTo>
                  <a:pt x="213030" y="257301"/>
                </a:lnTo>
                <a:lnTo>
                  <a:pt x="226619" y="257301"/>
                </a:lnTo>
                <a:lnTo>
                  <a:pt x="232461" y="259206"/>
                </a:lnTo>
                <a:lnTo>
                  <a:pt x="259163" y="281678"/>
                </a:lnTo>
                <a:lnTo>
                  <a:pt x="281420" y="300037"/>
                </a:lnTo>
                <a:lnTo>
                  <a:pt x="304153" y="317063"/>
                </a:lnTo>
                <a:lnTo>
                  <a:pt x="327457" y="331469"/>
                </a:lnTo>
                <a:lnTo>
                  <a:pt x="331140" y="333501"/>
                </a:lnTo>
                <a:lnTo>
                  <a:pt x="335204" y="334517"/>
                </a:lnTo>
                <a:lnTo>
                  <a:pt x="346507" y="334517"/>
                </a:lnTo>
                <a:lnTo>
                  <a:pt x="379781" y="299370"/>
                </a:lnTo>
                <a:lnTo>
                  <a:pt x="404276" y="262919"/>
                </a:lnTo>
                <a:lnTo>
                  <a:pt x="404705" y="254079"/>
                </a:lnTo>
                <a:lnTo>
                  <a:pt x="402038" y="245643"/>
                </a:lnTo>
                <a:lnTo>
                  <a:pt x="350952" y="203231"/>
                </a:lnTo>
                <a:lnTo>
                  <a:pt x="300152" y="170814"/>
                </a:lnTo>
                <a:lnTo>
                  <a:pt x="291695" y="163095"/>
                </a:lnTo>
                <a:lnTo>
                  <a:pt x="287643" y="152876"/>
                </a:lnTo>
                <a:lnTo>
                  <a:pt x="288258" y="141847"/>
                </a:lnTo>
                <a:lnTo>
                  <a:pt x="293802" y="131699"/>
                </a:lnTo>
                <a:lnTo>
                  <a:pt x="340022" y="82032"/>
                </a:lnTo>
                <a:lnTo>
                  <a:pt x="354254" y="65786"/>
                </a:lnTo>
                <a:lnTo>
                  <a:pt x="359092" y="56643"/>
                </a:lnTo>
                <a:lnTo>
                  <a:pt x="359810" y="46656"/>
                </a:lnTo>
                <a:lnTo>
                  <a:pt x="356576" y="37121"/>
                </a:lnTo>
                <a:lnTo>
                  <a:pt x="349555" y="29337"/>
                </a:lnTo>
                <a:lnTo>
                  <a:pt x="338921" y="22159"/>
                </a:lnTo>
                <a:lnTo>
                  <a:pt x="328108" y="15636"/>
                </a:lnTo>
                <a:lnTo>
                  <a:pt x="301803" y="1015"/>
                </a:lnTo>
                <a:lnTo>
                  <a:pt x="29761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864627" y="1339596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4">
                <a:moveTo>
                  <a:pt x="438277" y="47"/>
                </a:moveTo>
                <a:lnTo>
                  <a:pt x="377928" y="444"/>
                </a:lnTo>
                <a:lnTo>
                  <a:pt x="335278" y="1936"/>
                </a:lnTo>
                <a:lnTo>
                  <a:pt x="279255" y="9016"/>
                </a:lnTo>
                <a:lnTo>
                  <a:pt x="260280" y="60384"/>
                </a:lnTo>
                <a:lnTo>
                  <a:pt x="253186" y="110194"/>
                </a:lnTo>
                <a:lnTo>
                  <a:pt x="246860" y="169744"/>
                </a:lnTo>
                <a:lnTo>
                  <a:pt x="240683" y="234280"/>
                </a:lnTo>
                <a:lnTo>
                  <a:pt x="234034" y="299045"/>
                </a:lnTo>
                <a:lnTo>
                  <a:pt x="226296" y="359282"/>
                </a:lnTo>
                <a:lnTo>
                  <a:pt x="225407" y="364870"/>
                </a:lnTo>
                <a:lnTo>
                  <a:pt x="220835" y="367791"/>
                </a:lnTo>
                <a:lnTo>
                  <a:pt x="212326" y="367791"/>
                </a:lnTo>
                <a:lnTo>
                  <a:pt x="208262" y="365505"/>
                </a:lnTo>
                <a:lnTo>
                  <a:pt x="176528" y="258714"/>
                </a:lnTo>
                <a:lnTo>
                  <a:pt x="161377" y="215393"/>
                </a:lnTo>
                <a:lnTo>
                  <a:pt x="140190" y="165607"/>
                </a:lnTo>
                <a:lnTo>
                  <a:pt x="113774" y="148589"/>
                </a:lnTo>
                <a:lnTo>
                  <a:pt x="80698" y="151497"/>
                </a:lnTo>
                <a:lnTo>
                  <a:pt x="49385" y="160416"/>
                </a:lnTo>
                <a:lnTo>
                  <a:pt x="22548" y="176789"/>
                </a:lnTo>
                <a:lnTo>
                  <a:pt x="2903" y="202056"/>
                </a:lnTo>
                <a:lnTo>
                  <a:pt x="0" y="215636"/>
                </a:lnTo>
                <a:lnTo>
                  <a:pt x="1395" y="227250"/>
                </a:lnTo>
                <a:lnTo>
                  <a:pt x="5957" y="237793"/>
                </a:lnTo>
                <a:lnTo>
                  <a:pt x="15730" y="252983"/>
                </a:lnTo>
                <a:lnTo>
                  <a:pt x="20937" y="255650"/>
                </a:lnTo>
                <a:lnTo>
                  <a:pt x="30208" y="255650"/>
                </a:lnTo>
                <a:lnTo>
                  <a:pt x="34145" y="254253"/>
                </a:lnTo>
                <a:lnTo>
                  <a:pt x="37447" y="251459"/>
                </a:lnTo>
                <a:lnTo>
                  <a:pt x="53421" y="239369"/>
                </a:lnTo>
                <a:lnTo>
                  <a:pt x="69514" y="229981"/>
                </a:lnTo>
                <a:lnTo>
                  <a:pt x="84274" y="223902"/>
                </a:lnTo>
                <a:lnTo>
                  <a:pt x="96248" y="221741"/>
                </a:lnTo>
                <a:lnTo>
                  <a:pt x="101074" y="221741"/>
                </a:lnTo>
                <a:lnTo>
                  <a:pt x="104503" y="223265"/>
                </a:lnTo>
                <a:lnTo>
                  <a:pt x="119207" y="269332"/>
                </a:lnTo>
                <a:lnTo>
                  <a:pt x="133488" y="321399"/>
                </a:lnTo>
                <a:lnTo>
                  <a:pt x="147745" y="374728"/>
                </a:lnTo>
                <a:lnTo>
                  <a:pt x="161233" y="421278"/>
                </a:lnTo>
                <a:lnTo>
                  <a:pt x="179550" y="459349"/>
                </a:lnTo>
                <a:lnTo>
                  <a:pt x="220073" y="467867"/>
                </a:lnTo>
                <a:lnTo>
                  <a:pt x="236571" y="466754"/>
                </a:lnTo>
                <a:lnTo>
                  <a:pt x="272397" y="449199"/>
                </a:lnTo>
                <a:lnTo>
                  <a:pt x="289268" y="408744"/>
                </a:lnTo>
                <a:lnTo>
                  <a:pt x="301639" y="359901"/>
                </a:lnTo>
                <a:lnTo>
                  <a:pt x="310762" y="305477"/>
                </a:lnTo>
                <a:lnTo>
                  <a:pt x="317890" y="248281"/>
                </a:lnTo>
                <a:lnTo>
                  <a:pt x="324276" y="191120"/>
                </a:lnTo>
                <a:lnTo>
                  <a:pt x="331173" y="136803"/>
                </a:lnTo>
                <a:lnTo>
                  <a:pt x="339834" y="88137"/>
                </a:lnTo>
                <a:lnTo>
                  <a:pt x="369425" y="63626"/>
                </a:lnTo>
                <a:lnTo>
                  <a:pt x="439402" y="61721"/>
                </a:lnTo>
                <a:lnTo>
                  <a:pt x="449732" y="67500"/>
                </a:lnTo>
                <a:lnTo>
                  <a:pt x="457372" y="76707"/>
                </a:lnTo>
                <a:lnTo>
                  <a:pt x="462726" y="87725"/>
                </a:lnTo>
                <a:lnTo>
                  <a:pt x="466199" y="98932"/>
                </a:lnTo>
                <a:lnTo>
                  <a:pt x="469374" y="106044"/>
                </a:lnTo>
                <a:lnTo>
                  <a:pt x="474549" y="111537"/>
                </a:lnTo>
                <a:lnTo>
                  <a:pt x="481201" y="115077"/>
                </a:lnTo>
                <a:lnTo>
                  <a:pt x="489948" y="116331"/>
                </a:lnTo>
                <a:lnTo>
                  <a:pt x="519285" y="114680"/>
                </a:lnTo>
                <a:lnTo>
                  <a:pt x="528502" y="112158"/>
                </a:lnTo>
                <a:lnTo>
                  <a:pt x="535779" y="106505"/>
                </a:lnTo>
                <a:lnTo>
                  <a:pt x="540269" y="98589"/>
                </a:lnTo>
                <a:lnTo>
                  <a:pt x="541129" y="89280"/>
                </a:lnTo>
                <a:lnTo>
                  <a:pt x="538235" y="72735"/>
                </a:lnTo>
                <a:lnTo>
                  <a:pt x="523984" y="30479"/>
                </a:lnTo>
                <a:lnTo>
                  <a:pt x="493444" y="3137"/>
                </a:lnTo>
                <a:lnTo>
                  <a:pt x="479407" y="762"/>
                </a:lnTo>
                <a:lnTo>
                  <a:pt x="438277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543173" y="1095755"/>
            <a:ext cx="407670" cy="96520"/>
          </a:xfrm>
          <a:custGeom>
            <a:avLst/>
            <a:gdLst/>
            <a:ahLst/>
            <a:cxnLst/>
            <a:rect l="l" t="t" r="r" b="b"/>
            <a:pathLst>
              <a:path w="407670" h="96519">
                <a:moveTo>
                  <a:pt x="374267" y="0"/>
                </a:moveTo>
                <a:lnTo>
                  <a:pt x="342415" y="2095"/>
                </a:lnTo>
                <a:lnTo>
                  <a:pt x="304591" y="3206"/>
                </a:lnTo>
                <a:lnTo>
                  <a:pt x="260838" y="3698"/>
                </a:lnTo>
                <a:lnTo>
                  <a:pt x="69340" y="4016"/>
                </a:lnTo>
                <a:lnTo>
                  <a:pt x="46658" y="4399"/>
                </a:lnTo>
                <a:lnTo>
                  <a:pt x="7850" y="17045"/>
                </a:lnTo>
                <a:lnTo>
                  <a:pt x="0" y="63730"/>
                </a:lnTo>
                <a:lnTo>
                  <a:pt x="1395" y="75819"/>
                </a:lnTo>
                <a:lnTo>
                  <a:pt x="4738" y="84010"/>
                </a:lnTo>
                <a:lnTo>
                  <a:pt x="10523" y="90392"/>
                </a:lnTo>
                <a:lnTo>
                  <a:pt x="18093" y="94535"/>
                </a:lnTo>
                <a:lnTo>
                  <a:pt x="26795" y="96012"/>
                </a:lnTo>
                <a:lnTo>
                  <a:pt x="190810" y="95862"/>
                </a:lnTo>
                <a:lnTo>
                  <a:pt x="246021" y="95243"/>
                </a:lnTo>
                <a:lnTo>
                  <a:pt x="298586" y="93899"/>
                </a:lnTo>
                <a:lnTo>
                  <a:pt x="345445" y="91574"/>
                </a:lnTo>
                <a:lnTo>
                  <a:pt x="383538" y="88011"/>
                </a:lnTo>
                <a:lnTo>
                  <a:pt x="407477" y="42148"/>
                </a:lnTo>
                <a:lnTo>
                  <a:pt x="397039" y="13055"/>
                </a:lnTo>
                <a:lnTo>
                  <a:pt x="3742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458894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253" y="0"/>
                </a:moveTo>
                <a:lnTo>
                  <a:pt x="256583" y="2115"/>
                </a:lnTo>
                <a:lnTo>
                  <a:pt x="227056" y="3270"/>
                </a:lnTo>
                <a:lnTo>
                  <a:pt x="192909" y="3806"/>
                </a:lnTo>
                <a:lnTo>
                  <a:pt x="77392" y="3869"/>
                </a:lnTo>
                <a:lnTo>
                  <a:pt x="55336" y="4095"/>
                </a:lnTo>
                <a:lnTo>
                  <a:pt x="14966" y="7080"/>
                </a:lnTo>
                <a:lnTo>
                  <a:pt x="75" y="50831"/>
                </a:lnTo>
                <a:lnTo>
                  <a:pt x="0" y="63765"/>
                </a:lnTo>
                <a:lnTo>
                  <a:pt x="1091" y="75818"/>
                </a:lnTo>
                <a:lnTo>
                  <a:pt x="3423" y="83956"/>
                </a:lnTo>
                <a:lnTo>
                  <a:pt x="7743" y="90344"/>
                </a:lnTo>
                <a:lnTo>
                  <a:pt x="13467" y="94517"/>
                </a:lnTo>
                <a:lnTo>
                  <a:pt x="20014" y="96012"/>
                </a:lnTo>
                <a:lnTo>
                  <a:pt x="104469" y="96012"/>
                </a:lnTo>
                <a:lnTo>
                  <a:pt x="155636" y="95765"/>
                </a:lnTo>
                <a:lnTo>
                  <a:pt x="206244" y="94710"/>
                </a:lnTo>
                <a:lnTo>
                  <a:pt x="251969" y="92368"/>
                </a:lnTo>
                <a:lnTo>
                  <a:pt x="303524" y="72276"/>
                </a:lnTo>
                <a:lnTo>
                  <a:pt x="306351" y="42179"/>
                </a:lnTo>
                <a:lnTo>
                  <a:pt x="298440" y="13059"/>
                </a:lnTo>
                <a:lnTo>
                  <a:pt x="28125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341610" y="420623"/>
            <a:ext cx="368300" cy="376555"/>
          </a:xfrm>
          <a:custGeom>
            <a:avLst/>
            <a:gdLst/>
            <a:ahLst/>
            <a:cxnLst/>
            <a:rect l="l" t="t" r="r" b="b"/>
            <a:pathLst>
              <a:path w="368300" h="376555">
                <a:moveTo>
                  <a:pt x="314715" y="0"/>
                </a:moveTo>
                <a:lnTo>
                  <a:pt x="309254" y="0"/>
                </a:lnTo>
                <a:lnTo>
                  <a:pt x="301507" y="0"/>
                </a:lnTo>
                <a:lnTo>
                  <a:pt x="293633" y="3175"/>
                </a:lnTo>
                <a:lnTo>
                  <a:pt x="180896" y="115586"/>
                </a:lnTo>
                <a:lnTo>
                  <a:pt x="140011" y="156829"/>
                </a:lnTo>
                <a:lnTo>
                  <a:pt x="99929" y="198042"/>
                </a:lnTo>
                <a:lnTo>
                  <a:pt x="62710" y="237491"/>
                </a:lnTo>
                <a:lnTo>
                  <a:pt x="30410" y="273444"/>
                </a:lnTo>
                <a:lnTo>
                  <a:pt x="5089" y="304164"/>
                </a:lnTo>
                <a:lnTo>
                  <a:pt x="0" y="327404"/>
                </a:lnTo>
                <a:lnTo>
                  <a:pt x="12662" y="350916"/>
                </a:lnTo>
                <a:lnTo>
                  <a:pt x="35825" y="369119"/>
                </a:lnTo>
                <a:lnTo>
                  <a:pt x="62239" y="376427"/>
                </a:lnTo>
                <a:lnTo>
                  <a:pt x="69004" y="375814"/>
                </a:lnTo>
                <a:lnTo>
                  <a:pt x="75305" y="373903"/>
                </a:lnTo>
                <a:lnTo>
                  <a:pt x="81010" y="370587"/>
                </a:lnTo>
                <a:lnTo>
                  <a:pt x="85988" y="365760"/>
                </a:lnTo>
                <a:lnTo>
                  <a:pt x="110126" y="338351"/>
                </a:lnTo>
                <a:lnTo>
                  <a:pt x="142765" y="303914"/>
                </a:lnTo>
                <a:lnTo>
                  <a:pt x="181107" y="264841"/>
                </a:lnTo>
                <a:lnTo>
                  <a:pt x="302373" y="143696"/>
                </a:lnTo>
                <a:lnTo>
                  <a:pt x="335547" y="109974"/>
                </a:lnTo>
                <a:lnTo>
                  <a:pt x="360435" y="83565"/>
                </a:lnTo>
                <a:lnTo>
                  <a:pt x="365474" y="75630"/>
                </a:lnTo>
                <a:lnTo>
                  <a:pt x="367786" y="66754"/>
                </a:lnTo>
                <a:lnTo>
                  <a:pt x="367311" y="57616"/>
                </a:lnTo>
                <a:lnTo>
                  <a:pt x="345894" y="24082"/>
                </a:lnTo>
                <a:lnTo>
                  <a:pt x="320049" y="1524"/>
                </a:lnTo>
                <a:lnTo>
                  <a:pt x="31471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321897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229" y="2095"/>
                </a:lnTo>
                <a:lnTo>
                  <a:pt x="303551" y="3206"/>
                </a:lnTo>
                <a:lnTo>
                  <a:pt x="259945" y="3698"/>
                </a:lnTo>
                <a:lnTo>
                  <a:pt x="68935" y="4016"/>
                </a:lnTo>
                <a:lnTo>
                  <a:pt x="46349" y="4399"/>
                </a:lnTo>
                <a:lnTo>
                  <a:pt x="7778" y="17045"/>
                </a:lnTo>
                <a:lnTo>
                  <a:pt x="0" y="63730"/>
                </a:lnTo>
                <a:lnTo>
                  <a:pt x="1434" y="75819"/>
                </a:lnTo>
                <a:lnTo>
                  <a:pt x="4595" y="84010"/>
                </a:lnTo>
                <a:lnTo>
                  <a:pt x="10340" y="90392"/>
                </a:lnTo>
                <a:lnTo>
                  <a:pt x="17918" y="94535"/>
                </a:lnTo>
                <a:lnTo>
                  <a:pt x="26580" y="96012"/>
                </a:lnTo>
                <a:lnTo>
                  <a:pt x="190051" y="95862"/>
                </a:lnTo>
                <a:lnTo>
                  <a:pt x="245084" y="95243"/>
                </a:lnTo>
                <a:lnTo>
                  <a:pt x="297478" y="93899"/>
                </a:lnTo>
                <a:lnTo>
                  <a:pt x="344191" y="91574"/>
                </a:lnTo>
                <a:lnTo>
                  <a:pt x="382180" y="88011"/>
                </a:lnTo>
                <a:lnTo>
                  <a:pt x="406024" y="42148"/>
                </a:lnTo>
                <a:lnTo>
                  <a:pt x="395610" y="13055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6" name="object 146"/>
          <p:cNvGrpSpPr/>
          <p:nvPr/>
        </p:nvGrpSpPr>
        <p:grpSpPr>
          <a:xfrm>
            <a:off x="3343719" y="420623"/>
            <a:ext cx="367665" cy="376555"/>
            <a:chOff x="3343719" y="420623"/>
            <a:chExt cx="367665" cy="376555"/>
          </a:xfrm>
        </p:grpSpPr>
        <p:sp>
          <p:nvSpPr>
            <p:cNvPr id="147" name="object 147"/>
            <p:cNvSpPr/>
            <p:nvPr/>
          </p:nvSpPr>
          <p:spPr>
            <a:xfrm>
              <a:off x="3343719" y="420623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4" h="376555">
                  <a:moveTo>
                    <a:pt x="314261" y="0"/>
                  </a:moveTo>
                  <a:lnTo>
                    <a:pt x="308927" y="0"/>
                  </a:lnTo>
                  <a:lnTo>
                    <a:pt x="301180" y="0"/>
                  </a:lnTo>
                  <a:lnTo>
                    <a:pt x="293433" y="3175"/>
                  </a:lnTo>
                  <a:lnTo>
                    <a:pt x="180796" y="115586"/>
                  </a:lnTo>
                  <a:lnTo>
                    <a:pt x="139906" y="156829"/>
                  </a:lnTo>
                  <a:lnTo>
                    <a:pt x="99831" y="198042"/>
                  </a:lnTo>
                  <a:lnTo>
                    <a:pt x="62636" y="237491"/>
                  </a:lnTo>
                  <a:lnTo>
                    <a:pt x="30385" y="273444"/>
                  </a:lnTo>
                  <a:lnTo>
                    <a:pt x="5143" y="304164"/>
                  </a:lnTo>
                  <a:lnTo>
                    <a:pt x="0" y="327404"/>
                  </a:lnTo>
                  <a:lnTo>
                    <a:pt x="12668" y="350916"/>
                  </a:lnTo>
                  <a:lnTo>
                    <a:pt x="35861" y="369119"/>
                  </a:lnTo>
                  <a:lnTo>
                    <a:pt x="62293" y="376427"/>
                  </a:lnTo>
                  <a:lnTo>
                    <a:pt x="69058" y="375814"/>
                  </a:lnTo>
                  <a:lnTo>
                    <a:pt x="75358" y="373903"/>
                  </a:lnTo>
                  <a:lnTo>
                    <a:pt x="81063" y="370587"/>
                  </a:lnTo>
                  <a:lnTo>
                    <a:pt x="86042" y="365760"/>
                  </a:lnTo>
                  <a:lnTo>
                    <a:pt x="110101" y="338351"/>
                  </a:lnTo>
                  <a:lnTo>
                    <a:pt x="142686" y="303914"/>
                  </a:lnTo>
                  <a:lnTo>
                    <a:pt x="180989" y="264841"/>
                  </a:lnTo>
                  <a:lnTo>
                    <a:pt x="302123" y="143696"/>
                  </a:lnTo>
                  <a:lnTo>
                    <a:pt x="335214" y="109974"/>
                  </a:lnTo>
                  <a:lnTo>
                    <a:pt x="359981" y="83565"/>
                  </a:lnTo>
                  <a:lnTo>
                    <a:pt x="365128" y="75630"/>
                  </a:lnTo>
                  <a:lnTo>
                    <a:pt x="367538" y="66754"/>
                  </a:lnTo>
                  <a:lnTo>
                    <a:pt x="367089" y="57616"/>
                  </a:lnTo>
                  <a:lnTo>
                    <a:pt x="345662" y="24082"/>
                  </a:lnTo>
                  <a:lnTo>
                    <a:pt x="319722" y="1524"/>
                  </a:lnTo>
                  <a:lnTo>
                    <a:pt x="31426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594104" y="702563"/>
              <a:ext cx="85490" cy="94487"/>
            </a:xfrm>
            <a:prstGeom prst="rect">
              <a:avLst/>
            </a:prstGeom>
          </p:spPr>
        </p:pic>
      </p:grpSp>
      <p:grpSp>
        <p:nvGrpSpPr>
          <p:cNvPr id="149" name="object 149"/>
          <p:cNvGrpSpPr/>
          <p:nvPr/>
        </p:nvGrpSpPr>
        <p:grpSpPr>
          <a:xfrm>
            <a:off x="3323973" y="986027"/>
            <a:ext cx="406400" cy="320040"/>
            <a:chOff x="3323973" y="986027"/>
            <a:chExt cx="406400" cy="320040"/>
          </a:xfrm>
        </p:grpSpPr>
        <p:sp>
          <p:nvSpPr>
            <p:cNvPr id="150" name="object 150"/>
            <p:cNvSpPr/>
            <p:nvPr/>
          </p:nvSpPr>
          <p:spPr>
            <a:xfrm>
              <a:off x="3323973" y="1095755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870" y="0"/>
                  </a:moveTo>
                  <a:lnTo>
                    <a:pt x="341135" y="2095"/>
                  </a:lnTo>
                  <a:lnTo>
                    <a:pt x="303464" y="3206"/>
                  </a:lnTo>
                  <a:lnTo>
                    <a:pt x="259887" y="3698"/>
                  </a:lnTo>
                  <a:lnTo>
                    <a:pt x="69086" y="4016"/>
                  </a:lnTo>
                  <a:lnTo>
                    <a:pt x="46543" y="4399"/>
                  </a:lnTo>
                  <a:lnTo>
                    <a:pt x="7850" y="17045"/>
                  </a:lnTo>
                  <a:lnTo>
                    <a:pt x="0" y="63730"/>
                  </a:lnTo>
                  <a:lnTo>
                    <a:pt x="1395" y="75819"/>
                  </a:lnTo>
                  <a:lnTo>
                    <a:pt x="4720" y="84010"/>
                  </a:lnTo>
                  <a:lnTo>
                    <a:pt x="10475" y="90392"/>
                  </a:lnTo>
                  <a:lnTo>
                    <a:pt x="18039" y="94535"/>
                  </a:lnTo>
                  <a:lnTo>
                    <a:pt x="26795" y="96012"/>
                  </a:lnTo>
                  <a:lnTo>
                    <a:pt x="190076" y="95862"/>
                  </a:lnTo>
                  <a:lnTo>
                    <a:pt x="245072" y="95243"/>
                  </a:lnTo>
                  <a:lnTo>
                    <a:pt x="297447" y="93899"/>
                  </a:lnTo>
                  <a:lnTo>
                    <a:pt x="344152" y="91574"/>
                  </a:lnTo>
                  <a:lnTo>
                    <a:pt x="382141" y="88011"/>
                  </a:lnTo>
                  <a:lnTo>
                    <a:pt x="405985" y="42148"/>
                  </a:lnTo>
                  <a:lnTo>
                    <a:pt x="395571" y="13055"/>
                  </a:lnTo>
                  <a:lnTo>
                    <a:pt x="372870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489364" y="986027"/>
              <a:ext cx="74418" cy="82296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489364" y="1223771"/>
              <a:ext cx="74418" cy="82295"/>
            </a:xfrm>
            <a:prstGeom prst="rect">
              <a:avLst/>
            </a:prstGeom>
          </p:spPr>
        </p:pic>
      </p:grpSp>
      <p:sp>
        <p:nvSpPr>
          <p:cNvPr id="153" name="object 153"/>
          <p:cNvSpPr/>
          <p:nvPr/>
        </p:nvSpPr>
        <p:spPr>
          <a:xfrm>
            <a:off x="3831842" y="705612"/>
            <a:ext cx="424815" cy="436245"/>
          </a:xfrm>
          <a:custGeom>
            <a:avLst/>
            <a:gdLst/>
            <a:ahLst/>
            <a:cxnLst/>
            <a:rect l="l" t="t" r="r" b="b"/>
            <a:pathLst>
              <a:path w="424814" h="436244">
                <a:moveTo>
                  <a:pt x="216967" y="89"/>
                </a:moveTo>
                <a:lnTo>
                  <a:pt x="167564" y="3482"/>
                </a:lnTo>
                <a:lnTo>
                  <a:pt x="139701" y="32385"/>
                </a:lnTo>
                <a:lnTo>
                  <a:pt x="144708" y="68851"/>
                </a:lnTo>
                <a:lnTo>
                  <a:pt x="152132" y="109426"/>
                </a:lnTo>
                <a:lnTo>
                  <a:pt x="158007" y="145452"/>
                </a:lnTo>
                <a:lnTo>
                  <a:pt x="158370" y="168275"/>
                </a:lnTo>
                <a:lnTo>
                  <a:pt x="133885" y="175766"/>
                </a:lnTo>
                <a:lnTo>
                  <a:pt x="30337" y="185509"/>
                </a:lnTo>
                <a:lnTo>
                  <a:pt x="2922" y="193928"/>
                </a:lnTo>
                <a:lnTo>
                  <a:pt x="0" y="207942"/>
                </a:lnTo>
                <a:lnTo>
                  <a:pt x="2113" y="227075"/>
                </a:lnTo>
                <a:lnTo>
                  <a:pt x="7584" y="248114"/>
                </a:lnTo>
                <a:lnTo>
                  <a:pt x="31021" y="282987"/>
                </a:lnTo>
                <a:lnTo>
                  <a:pt x="38609" y="284099"/>
                </a:lnTo>
                <a:lnTo>
                  <a:pt x="41784" y="283972"/>
                </a:lnTo>
                <a:lnTo>
                  <a:pt x="70187" y="279167"/>
                </a:lnTo>
                <a:lnTo>
                  <a:pt x="95617" y="276018"/>
                </a:lnTo>
                <a:lnTo>
                  <a:pt x="119499" y="273893"/>
                </a:lnTo>
                <a:lnTo>
                  <a:pt x="142622" y="272541"/>
                </a:lnTo>
                <a:lnTo>
                  <a:pt x="152882" y="274635"/>
                </a:lnTo>
                <a:lnTo>
                  <a:pt x="161164" y="280336"/>
                </a:lnTo>
                <a:lnTo>
                  <a:pt x="166590" y="288776"/>
                </a:lnTo>
                <a:lnTo>
                  <a:pt x="168276" y="299085"/>
                </a:lnTo>
                <a:lnTo>
                  <a:pt x="166054" y="357314"/>
                </a:lnTo>
                <a:lnTo>
                  <a:pt x="166383" y="386131"/>
                </a:lnTo>
                <a:lnTo>
                  <a:pt x="177532" y="428593"/>
                </a:lnTo>
                <a:lnTo>
                  <a:pt x="221533" y="435796"/>
                </a:lnTo>
                <a:lnTo>
                  <a:pt x="246762" y="435657"/>
                </a:lnTo>
                <a:lnTo>
                  <a:pt x="283866" y="420330"/>
                </a:lnTo>
                <a:lnTo>
                  <a:pt x="287103" y="383813"/>
                </a:lnTo>
                <a:lnTo>
                  <a:pt x="286339" y="353187"/>
                </a:lnTo>
                <a:lnTo>
                  <a:pt x="284170" y="321893"/>
                </a:lnTo>
                <a:lnTo>
                  <a:pt x="280798" y="292480"/>
                </a:lnTo>
                <a:lnTo>
                  <a:pt x="281590" y="281253"/>
                </a:lnTo>
                <a:lnTo>
                  <a:pt x="286847" y="271907"/>
                </a:lnTo>
                <a:lnTo>
                  <a:pt x="295461" y="265513"/>
                </a:lnTo>
                <a:lnTo>
                  <a:pt x="308103" y="263143"/>
                </a:lnTo>
                <a:lnTo>
                  <a:pt x="376291" y="269555"/>
                </a:lnTo>
                <a:lnTo>
                  <a:pt x="398908" y="270890"/>
                </a:lnTo>
                <a:lnTo>
                  <a:pt x="408934" y="268801"/>
                </a:lnTo>
                <a:lnTo>
                  <a:pt x="417101" y="263128"/>
                </a:lnTo>
                <a:lnTo>
                  <a:pt x="422554" y="254763"/>
                </a:lnTo>
                <a:lnTo>
                  <a:pt x="424435" y="244601"/>
                </a:lnTo>
                <a:lnTo>
                  <a:pt x="423604" y="231600"/>
                </a:lnTo>
                <a:lnTo>
                  <a:pt x="418085" y="193166"/>
                </a:lnTo>
                <a:lnTo>
                  <a:pt x="374765" y="169338"/>
                </a:lnTo>
                <a:lnTo>
                  <a:pt x="331922" y="166004"/>
                </a:lnTo>
                <a:lnTo>
                  <a:pt x="301372" y="165480"/>
                </a:lnTo>
                <a:lnTo>
                  <a:pt x="295276" y="165735"/>
                </a:lnTo>
                <a:lnTo>
                  <a:pt x="285613" y="163831"/>
                </a:lnTo>
                <a:lnTo>
                  <a:pt x="277687" y="158607"/>
                </a:lnTo>
                <a:lnTo>
                  <a:pt x="272238" y="150786"/>
                </a:lnTo>
                <a:lnTo>
                  <a:pt x="270003" y="141097"/>
                </a:lnTo>
                <a:lnTo>
                  <a:pt x="268789" y="114305"/>
                </a:lnTo>
                <a:lnTo>
                  <a:pt x="266860" y="84597"/>
                </a:lnTo>
                <a:lnTo>
                  <a:pt x="262002" y="24384"/>
                </a:lnTo>
                <a:lnTo>
                  <a:pt x="238380" y="1142"/>
                </a:lnTo>
                <a:lnTo>
                  <a:pt x="216967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544913" y="5047518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20">
                <a:moveTo>
                  <a:pt x="372909" y="0"/>
                </a:moveTo>
                <a:lnTo>
                  <a:pt x="340173" y="2106"/>
                </a:lnTo>
                <a:lnTo>
                  <a:pt x="301011" y="3239"/>
                </a:lnTo>
                <a:lnTo>
                  <a:pt x="255730" y="3751"/>
                </a:lnTo>
                <a:lnTo>
                  <a:pt x="102665" y="3867"/>
                </a:lnTo>
                <a:lnTo>
                  <a:pt x="73475" y="4095"/>
                </a:lnTo>
                <a:lnTo>
                  <a:pt x="27977" y="5356"/>
                </a:lnTo>
                <a:lnTo>
                  <a:pt x="1702" y="37539"/>
                </a:lnTo>
                <a:lnTo>
                  <a:pt x="0" y="63762"/>
                </a:lnTo>
                <a:lnTo>
                  <a:pt x="1434" y="75793"/>
                </a:lnTo>
                <a:lnTo>
                  <a:pt x="4560" y="83959"/>
                </a:lnTo>
                <a:lnTo>
                  <a:pt x="10245" y="90330"/>
                </a:lnTo>
                <a:lnTo>
                  <a:pt x="17811" y="94472"/>
                </a:lnTo>
                <a:lnTo>
                  <a:pt x="26580" y="95950"/>
                </a:lnTo>
                <a:lnTo>
                  <a:pt x="192485" y="95835"/>
                </a:lnTo>
                <a:lnTo>
                  <a:pt x="246886" y="95236"/>
                </a:lnTo>
                <a:lnTo>
                  <a:pt x="298598" y="93934"/>
                </a:lnTo>
                <a:lnTo>
                  <a:pt x="344678" y="91685"/>
                </a:lnTo>
                <a:lnTo>
                  <a:pt x="402199" y="72284"/>
                </a:lnTo>
                <a:lnTo>
                  <a:pt x="406024" y="42193"/>
                </a:lnTo>
                <a:lnTo>
                  <a:pt x="395610" y="13064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460712" y="4468367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79">
                <a:moveTo>
                  <a:pt x="306324" y="42176"/>
                </a:moveTo>
                <a:lnTo>
                  <a:pt x="298500" y="13068"/>
                </a:lnTo>
                <a:lnTo>
                  <a:pt x="281470" y="0"/>
                </a:lnTo>
                <a:lnTo>
                  <a:pt x="256717" y="2120"/>
                </a:lnTo>
                <a:lnTo>
                  <a:pt x="227139" y="3251"/>
                </a:lnTo>
                <a:lnTo>
                  <a:pt x="192938" y="3784"/>
                </a:lnTo>
                <a:lnTo>
                  <a:pt x="77444" y="3898"/>
                </a:lnTo>
                <a:lnTo>
                  <a:pt x="55473" y="4114"/>
                </a:lnTo>
                <a:lnTo>
                  <a:pt x="15036" y="7086"/>
                </a:lnTo>
                <a:lnTo>
                  <a:pt x="165" y="50825"/>
                </a:lnTo>
                <a:lnTo>
                  <a:pt x="0" y="63754"/>
                </a:lnTo>
                <a:lnTo>
                  <a:pt x="1054" y="75780"/>
                </a:lnTo>
                <a:lnTo>
                  <a:pt x="111036" y="96012"/>
                </a:lnTo>
                <a:lnTo>
                  <a:pt x="160667" y="95758"/>
                </a:lnTo>
                <a:lnTo>
                  <a:pt x="209397" y="94665"/>
                </a:lnTo>
                <a:lnTo>
                  <a:pt x="253263" y="92303"/>
                </a:lnTo>
                <a:lnTo>
                  <a:pt x="288328" y="88188"/>
                </a:lnTo>
                <a:lnTo>
                  <a:pt x="303428" y="72250"/>
                </a:lnTo>
                <a:lnTo>
                  <a:pt x="306324" y="42176"/>
                </a:lnTo>
                <a:close/>
              </a:path>
              <a:path w="306704" h="233679">
                <a:moveTo>
                  <a:pt x="306400" y="180174"/>
                </a:moveTo>
                <a:lnTo>
                  <a:pt x="298615" y="151536"/>
                </a:lnTo>
                <a:lnTo>
                  <a:pt x="281597" y="138684"/>
                </a:lnTo>
                <a:lnTo>
                  <a:pt x="258406" y="140690"/>
                </a:lnTo>
                <a:lnTo>
                  <a:pt x="231178" y="141782"/>
                </a:lnTo>
                <a:lnTo>
                  <a:pt x="199656" y="142316"/>
                </a:lnTo>
                <a:lnTo>
                  <a:pt x="72097" y="142354"/>
                </a:lnTo>
                <a:lnTo>
                  <a:pt x="52311" y="142570"/>
                </a:lnTo>
                <a:lnTo>
                  <a:pt x="9817" y="149352"/>
                </a:lnTo>
                <a:lnTo>
                  <a:pt x="165" y="188683"/>
                </a:lnTo>
                <a:lnTo>
                  <a:pt x="0" y="201447"/>
                </a:lnTo>
                <a:lnTo>
                  <a:pt x="1054" y="213169"/>
                </a:lnTo>
                <a:lnTo>
                  <a:pt x="111036" y="233146"/>
                </a:lnTo>
                <a:lnTo>
                  <a:pt x="160718" y="232892"/>
                </a:lnTo>
                <a:lnTo>
                  <a:pt x="209461" y="231838"/>
                </a:lnTo>
                <a:lnTo>
                  <a:pt x="253339" y="229501"/>
                </a:lnTo>
                <a:lnTo>
                  <a:pt x="288455" y="225450"/>
                </a:lnTo>
                <a:lnTo>
                  <a:pt x="303504" y="209765"/>
                </a:lnTo>
                <a:lnTo>
                  <a:pt x="306400" y="18017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6" name="object 156"/>
          <p:cNvGrpSpPr/>
          <p:nvPr/>
        </p:nvGrpSpPr>
        <p:grpSpPr>
          <a:xfrm>
            <a:off x="4343316" y="4354067"/>
            <a:ext cx="368300" cy="394970"/>
            <a:chOff x="4343316" y="4354067"/>
            <a:chExt cx="368300" cy="394970"/>
          </a:xfrm>
        </p:grpSpPr>
        <p:sp>
          <p:nvSpPr>
            <p:cNvPr id="157" name="object 157"/>
            <p:cNvSpPr/>
            <p:nvPr/>
          </p:nvSpPr>
          <p:spPr>
            <a:xfrm>
              <a:off x="4343316" y="4372355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4">
                  <a:moveTo>
                    <a:pt x="314281" y="0"/>
                  </a:moveTo>
                  <a:lnTo>
                    <a:pt x="308820" y="0"/>
                  </a:lnTo>
                  <a:lnTo>
                    <a:pt x="301073" y="0"/>
                  </a:lnTo>
                  <a:lnTo>
                    <a:pt x="293326" y="3098"/>
                  </a:lnTo>
                  <a:lnTo>
                    <a:pt x="180868" y="115638"/>
                  </a:lnTo>
                  <a:lnTo>
                    <a:pt x="139989" y="156902"/>
                  </a:lnTo>
                  <a:lnTo>
                    <a:pt x="99903" y="198113"/>
                  </a:lnTo>
                  <a:lnTo>
                    <a:pt x="62672" y="237538"/>
                  </a:lnTo>
                  <a:lnTo>
                    <a:pt x="30362" y="273441"/>
                  </a:lnTo>
                  <a:lnTo>
                    <a:pt x="5036" y="304088"/>
                  </a:lnTo>
                  <a:lnTo>
                    <a:pt x="0" y="327329"/>
                  </a:lnTo>
                  <a:lnTo>
                    <a:pt x="12656" y="350869"/>
                  </a:lnTo>
                  <a:lnTo>
                    <a:pt x="35790" y="369104"/>
                  </a:lnTo>
                  <a:lnTo>
                    <a:pt x="62186" y="376428"/>
                  </a:lnTo>
                  <a:lnTo>
                    <a:pt x="68951" y="375811"/>
                  </a:lnTo>
                  <a:lnTo>
                    <a:pt x="75251" y="373886"/>
                  </a:lnTo>
                  <a:lnTo>
                    <a:pt x="80956" y="370539"/>
                  </a:lnTo>
                  <a:lnTo>
                    <a:pt x="85935" y="365658"/>
                  </a:lnTo>
                  <a:lnTo>
                    <a:pt x="110077" y="338347"/>
                  </a:lnTo>
                  <a:lnTo>
                    <a:pt x="142726" y="303977"/>
                  </a:lnTo>
                  <a:lnTo>
                    <a:pt x="181074" y="264939"/>
                  </a:lnTo>
                  <a:lnTo>
                    <a:pt x="302265" y="143739"/>
                  </a:lnTo>
                  <a:lnTo>
                    <a:pt x="335360" y="109949"/>
                  </a:lnTo>
                  <a:lnTo>
                    <a:pt x="360128" y="83451"/>
                  </a:lnTo>
                  <a:lnTo>
                    <a:pt x="365275" y="75534"/>
                  </a:lnTo>
                  <a:lnTo>
                    <a:pt x="367684" y="66711"/>
                  </a:lnTo>
                  <a:lnTo>
                    <a:pt x="367236" y="57628"/>
                  </a:lnTo>
                  <a:lnTo>
                    <a:pt x="345713" y="23952"/>
                  </a:lnTo>
                  <a:lnTo>
                    <a:pt x="319742" y="1549"/>
                  </a:lnTo>
                  <a:lnTo>
                    <a:pt x="31428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372867" y="4354067"/>
              <a:ext cx="85490" cy="94487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592325" y="4654321"/>
              <a:ext cx="85504" cy="94462"/>
            </a:xfrm>
            <a:prstGeom prst="rect">
              <a:avLst/>
            </a:prstGeom>
          </p:spPr>
        </p:pic>
      </p:grpSp>
      <p:grpSp>
        <p:nvGrpSpPr>
          <p:cNvPr id="160" name="object 160"/>
          <p:cNvGrpSpPr/>
          <p:nvPr/>
        </p:nvGrpSpPr>
        <p:grpSpPr>
          <a:xfrm>
            <a:off x="4322188" y="4937759"/>
            <a:ext cx="407670" cy="205740"/>
            <a:chOff x="4322188" y="4937759"/>
            <a:chExt cx="407670" cy="205740"/>
          </a:xfrm>
        </p:grpSpPr>
        <p:sp>
          <p:nvSpPr>
            <p:cNvPr id="161" name="object 161"/>
            <p:cNvSpPr/>
            <p:nvPr/>
          </p:nvSpPr>
          <p:spPr>
            <a:xfrm>
              <a:off x="4322188" y="5047518"/>
              <a:ext cx="407670" cy="96520"/>
            </a:xfrm>
            <a:custGeom>
              <a:avLst/>
              <a:gdLst/>
              <a:ahLst/>
              <a:cxnLst/>
              <a:rect l="l" t="t" r="r" b="b"/>
              <a:pathLst>
                <a:path w="407670" h="96520">
                  <a:moveTo>
                    <a:pt x="374270" y="0"/>
                  </a:moveTo>
                  <a:lnTo>
                    <a:pt x="341383" y="2106"/>
                  </a:lnTo>
                  <a:lnTo>
                    <a:pt x="302150" y="3239"/>
                  </a:lnTo>
                  <a:lnTo>
                    <a:pt x="256750" y="3751"/>
                  </a:lnTo>
                  <a:lnTo>
                    <a:pt x="103147" y="3867"/>
                  </a:lnTo>
                  <a:lnTo>
                    <a:pt x="73804" y="4095"/>
                  </a:lnTo>
                  <a:lnTo>
                    <a:pt x="27941" y="5356"/>
                  </a:lnTo>
                  <a:lnTo>
                    <a:pt x="1774" y="37539"/>
                  </a:lnTo>
                  <a:lnTo>
                    <a:pt x="0" y="63762"/>
                  </a:lnTo>
                  <a:lnTo>
                    <a:pt x="1398" y="75793"/>
                  </a:lnTo>
                  <a:lnTo>
                    <a:pt x="4744" y="83959"/>
                  </a:lnTo>
                  <a:lnTo>
                    <a:pt x="10542" y="90330"/>
                  </a:lnTo>
                  <a:lnTo>
                    <a:pt x="18151" y="94472"/>
                  </a:lnTo>
                  <a:lnTo>
                    <a:pt x="26925" y="95950"/>
                  </a:lnTo>
                  <a:lnTo>
                    <a:pt x="193237" y="95835"/>
                  </a:lnTo>
                  <a:lnTo>
                    <a:pt x="247790" y="95236"/>
                  </a:lnTo>
                  <a:lnTo>
                    <a:pt x="299654" y="93934"/>
                  </a:lnTo>
                  <a:lnTo>
                    <a:pt x="345886" y="91685"/>
                  </a:lnTo>
                  <a:lnTo>
                    <a:pt x="403631" y="72284"/>
                  </a:lnTo>
                  <a:lnTo>
                    <a:pt x="407481" y="42193"/>
                  </a:lnTo>
                  <a:lnTo>
                    <a:pt x="397043" y="13064"/>
                  </a:lnTo>
                  <a:lnTo>
                    <a:pt x="374270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489088" y="4937759"/>
              <a:ext cx="74398" cy="82265"/>
            </a:xfrm>
            <a:prstGeom prst="rect">
              <a:avLst/>
            </a:prstGeom>
          </p:spPr>
        </p:pic>
      </p:grpSp>
      <p:sp>
        <p:nvSpPr>
          <p:cNvPr id="163" name="object 163"/>
          <p:cNvSpPr/>
          <p:nvPr/>
        </p:nvSpPr>
        <p:spPr>
          <a:xfrm>
            <a:off x="4831582" y="4657369"/>
            <a:ext cx="424180" cy="436245"/>
          </a:xfrm>
          <a:custGeom>
            <a:avLst/>
            <a:gdLst/>
            <a:ahLst/>
            <a:cxnLst/>
            <a:rect l="l" t="t" r="r" b="b"/>
            <a:pathLst>
              <a:path w="424179" h="436245">
                <a:moveTo>
                  <a:pt x="217699" y="67"/>
                </a:moveTo>
                <a:lnTo>
                  <a:pt x="167566" y="3380"/>
                </a:lnTo>
                <a:lnTo>
                  <a:pt x="139705" y="32461"/>
                </a:lnTo>
                <a:lnTo>
                  <a:pt x="144569" y="68950"/>
                </a:lnTo>
                <a:lnTo>
                  <a:pt x="151945" y="109512"/>
                </a:lnTo>
                <a:lnTo>
                  <a:pt x="157868" y="145453"/>
                </a:lnTo>
                <a:lnTo>
                  <a:pt x="158374" y="168084"/>
                </a:lnTo>
                <a:lnTo>
                  <a:pt x="133782" y="175611"/>
                </a:lnTo>
                <a:lnTo>
                  <a:pt x="30305" y="185377"/>
                </a:lnTo>
                <a:lnTo>
                  <a:pt x="2926" y="193840"/>
                </a:lnTo>
                <a:lnTo>
                  <a:pt x="0" y="207965"/>
                </a:lnTo>
                <a:lnTo>
                  <a:pt x="2085" y="227098"/>
                </a:lnTo>
                <a:lnTo>
                  <a:pt x="7481" y="248150"/>
                </a:lnTo>
                <a:lnTo>
                  <a:pt x="30753" y="282915"/>
                </a:lnTo>
                <a:lnTo>
                  <a:pt x="38105" y="284048"/>
                </a:lnTo>
                <a:lnTo>
                  <a:pt x="41534" y="283895"/>
                </a:lnTo>
                <a:lnTo>
                  <a:pt x="69887" y="279065"/>
                </a:lnTo>
                <a:lnTo>
                  <a:pt x="95351" y="275940"/>
                </a:lnTo>
                <a:lnTo>
                  <a:pt x="119338" y="273904"/>
                </a:lnTo>
                <a:lnTo>
                  <a:pt x="143007" y="272681"/>
                </a:lnTo>
                <a:lnTo>
                  <a:pt x="153046" y="274805"/>
                </a:lnTo>
                <a:lnTo>
                  <a:pt x="161216" y="280563"/>
                </a:lnTo>
                <a:lnTo>
                  <a:pt x="166600" y="289039"/>
                </a:lnTo>
                <a:lnTo>
                  <a:pt x="168280" y="299313"/>
                </a:lnTo>
                <a:lnTo>
                  <a:pt x="166901" y="328184"/>
                </a:lnTo>
                <a:lnTo>
                  <a:pt x="165915" y="357395"/>
                </a:lnTo>
                <a:lnTo>
                  <a:pt x="169169" y="413621"/>
                </a:lnTo>
                <a:lnTo>
                  <a:pt x="223569" y="435767"/>
                </a:lnTo>
                <a:lnTo>
                  <a:pt x="248132" y="435690"/>
                </a:lnTo>
                <a:lnTo>
                  <a:pt x="283765" y="420386"/>
                </a:lnTo>
                <a:lnTo>
                  <a:pt x="286960" y="383859"/>
                </a:lnTo>
                <a:lnTo>
                  <a:pt x="286184" y="353140"/>
                </a:lnTo>
                <a:lnTo>
                  <a:pt x="283956" y="321804"/>
                </a:lnTo>
                <a:lnTo>
                  <a:pt x="280548" y="292392"/>
                </a:lnTo>
                <a:lnTo>
                  <a:pt x="281408" y="281249"/>
                </a:lnTo>
                <a:lnTo>
                  <a:pt x="286565" y="271953"/>
                </a:lnTo>
                <a:lnTo>
                  <a:pt x="295032" y="265583"/>
                </a:lnTo>
                <a:lnTo>
                  <a:pt x="305821" y="263220"/>
                </a:lnTo>
                <a:lnTo>
                  <a:pt x="330694" y="265258"/>
                </a:lnTo>
                <a:lnTo>
                  <a:pt x="376152" y="269460"/>
                </a:lnTo>
                <a:lnTo>
                  <a:pt x="398912" y="270789"/>
                </a:lnTo>
                <a:lnTo>
                  <a:pt x="408934" y="268699"/>
                </a:lnTo>
                <a:lnTo>
                  <a:pt x="417073" y="263024"/>
                </a:lnTo>
                <a:lnTo>
                  <a:pt x="422451" y="254657"/>
                </a:lnTo>
                <a:lnTo>
                  <a:pt x="424185" y="244487"/>
                </a:lnTo>
                <a:lnTo>
                  <a:pt x="423358" y="231572"/>
                </a:lnTo>
                <a:lnTo>
                  <a:pt x="418089" y="193001"/>
                </a:lnTo>
                <a:lnTo>
                  <a:pt x="375029" y="169225"/>
                </a:lnTo>
                <a:lnTo>
                  <a:pt x="332515" y="166038"/>
                </a:lnTo>
                <a:lnTo>
                  <a:pt x="306583" y="165544"/>
                </a:lnTo>
                <a:lnTo>
                  <a:pt x="295534" y="165887"/>
                </a:lnTo>
                <a:lnTo>
                  <a:pt x="285795" y="163971"/>
                </a:lnTo>
                <a:lnTo>
                  <a:pt x="277723" y="158700"/>
                </a:lnTo>
                <a:lnTo>
                  <a:pt x="272174" y="150794"/>
                </a:lnTo>
                <a:lnTo>
                  <a:pt x="270007" y="140970"/>
                </a:lnTo>
                <a:lnTo>
                  <a:pt x="268793" y="114145"/>
                </a:lnTo>
                <a:lnTo>
                  <a:pt x="266864" y="84418"/>
                </a:lnTo>
                <a:lnTo>
                  <a:pt x="262006" y="24142"/>
                </a:lnTo>
                <a:lnTo>
                  <a:pt x="238130" y="901"/>
                </a:lnTo>
                <a:lnTo>
                  <a:pt x="217699" y="6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958282" y="3951757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29" h="365760">
                <a:moveTo>
                  <a:pt x="297739" y="0"/>
                </a:moveTo>
                <a:lnTo>
                  <a:pt x="293548" y="0"/>
                </a:lnTo>
                <a:lnTo>
                  <a:pt x="286944" y="0"/>
                </a:lnTo>
                <a:lnTo>
                  <a:pt x="280213" y="2692"/>
                </a:lnTo>
                <a:lnTo>
                  <a:pt x="241240" y="44151"/>
                </a:lnTo>
                <a:lnTo>
                  <a:pt x="210744" y="81953"/>
                </a:lnTo>
                <a:lnTo>
                  <a:pt x="205791" y="89001"/>
                </a:lnTo>
                <a:lnTo>
                  <a:pt x="198044" y="92798"/>
                </a:lnTo>
                <a:lnTo>
                  <a:pt x="184963" y="92798"/>
                </a:lnTo>
                <a:lnTo>
                  <a:pt x="179883" y="91249"/>
                </a:lnTo>
                <a:lnTo>
                  <a:pt x="153628" y="72829"/>
                </a:lnTo>
                <a:lnTo>
                  <a:pt x="129162" y="56459"/>
                </a:lnTo>
                <a:lnTo>
                  <a:pt x="74981" y="21323"/>
                </a:lnTo>
                <a:lnTo>
                  <a:pt x="70282" y="20027"/>
                </a:lnTo>
                <a:lnTo>
                  <a:pt x="58598" y="20027"/>
                </a:lnTo>
                <a:lnTo>
                  <a:pt x="19895" y="61971"/>
                </a:lnTo>
                <a:lnTo>
                  <a:pt x="1067" y="96291"/>
                </a:lnTo>
                <a:lnTo>
                  <a:pt x="0" y="104403"/>
                </a:lnTo>
                <a:lnTo>
                  <a:pt x="1575" y="112233"/>
                </a:lnTo>
                <a:lnTo>
                  <a:pt x="5532" y="119190"/>
                </a:lnTo>
                <a:lnTo>
                  <a:pt x="11608" y="124688"/>
                </a:lnTo>
                <a:lnTo>
                  <a:pt x="43037" y="142787"/>
                </a:lnTo>
                <a:lnTo>
                  <a:pt x="79204" y="161410"/>
                </a:lnTo>
                <a:lnTo>
                  <a:pt x="110942" y="178481"/>
                </a:lnTo>
                <a:lnTo>
                  <a:pt x="129083" y="191922"/>
                </a:lnTo>
                <a:lnTo>
                  <a:pt x="119941" y="215704"/>
                </a:lnTo>
                <a:lnTo>
                  <a:pt x="92523" y="258713"/>
                </a:lnTo>
                <a:lnTo>
                  <a:pt x="64843" y="302648"/>
                </a:lnTo>
                <a:lnTo>
                  <a:pt x="54915" y="329209"/>
                </a:lnTo>
                <a:lnTo>
                  <a:pt x="64071" y="340043"/>
                </a:lnTo>
                <a:lnTo>
                  <a:pt x="80252" y="349891"/>
                </a:lnTo>
                <a:lnTo>
                  <a:pt x="99956" y="358291"/>
                </a:lnTo>
                <a:lnTo>
                  <a:pt x="121971" y="365429"/>
                </a:lnTo>
                <a:lnTo>
                  <a:pt x="124384" y="365734"/>
                </a:lnTo>
                <a:lnTo>
                  <a:pt x="126670" y="365734"/>
                </a:lnTo>
                <a:lnTo>
                  <a:pt x="162186" y="327987"/>
                </a:lnTo>
                <a:lnTo>
                  <a:pt x="175152" y="306162"/>
                </a:lnTo>
                <a:lnTo>
                  <a:pt x="188071" y="286151"/>
                </a:lnTo>
                <a:lnTo>
                  <a:pt x="205410" y="260946"/>
                </a:lnTo>
                <a:lnTo>
                  <a:pt x="213157" y="257251"/>
                </a:lnTo>
                <a:lnTo>
                  <a:pt x="226746" y="257251"/>
                </a:lnTo>
                <a:lnTo>
                  <a:pt x="232461" y="259130"/>
                </a:lnTo>
                <a:lnTo>
                  <a:pt x="281420" y="299916"/>
                </a:lnTo>
                <a:lnTo>
                  <a:pt x="304153" y="317004"/>
                </a:lnTo>
                <a:lnTo>
                  <a:pt x="327457" y="331406"/>
                </a:lnTo>
                <a:lnTo>
                  <a:pt x="331140" y="333387"/>
                </a:lnTo>
                <a:lnTo>
                  <a:pt x="335204" y="334340"/>
                </a:lnTo>
                <a:lnTo>
                  <a:pt x="346507" y="334340"/>
                </a:lnTo>
                <a:lnTo>
                  <a:pt x="379781" y="299370"/>
                </a:lnTo>
                <a:lnTo>
                  <a:pt x="404276" y="262947"/>
                </a:lnTo>
                <a:lnTo>
                  <a:pt x="404705" y="254068"/>
                </a:lnTo>
                <a:lnTo>
                  <a:pt x="402038" y="245548"/>
                </a:lnTo>
                <a:lnTo>
                  <a:pt x="350952" y="203055"/>
                </a:lnTo>
                <a:lnTo>
                  <a:pt x="300152" y="170967"/>
                </a:lnTo>
                <a:lnTo>
                  <a:pt x="291695" y="163199"/>
                </a:lnTo>
                <a:lnTo>
                  <a:pt x="287643" y="152966"/>
                </a:lnTo>
                <a:lnTo>
                  <a:pt x="288258" y="141954"/>
                </a:lnTo>
                <a:lnTo>
                  <a:pt x="293802" y="131851"/>
                </a:lnTo>
                <a:lnTo>
                  <a:pt x="340022" y="82227"/>
                </a:lnTo>
                <a:lnTo>
                  <a:pt x="354254" y="65976"/>
                </a:lnTo>
                <a:lnTo>
                  <a:pt x="359092" y="56675"/>
                </a:lnTo>
                <a:lnTo>
                  <a:pt x="359810" y="46604"/>
                </a:lnTo>
                <a:lnTo>
                  <a:pt x="356576" y="37049"/>
                </a:lnTo>
                <a:lnTo>
                  <a:pt x="349555" y="29298"/>
                </a:lnTo>
                <a:lnTo>
                  <a:pt x="338921" y="22106"/>
                </a:lnTo>
                <a:lnTo>
                  <a:pt x="328108" y="15587"/>
                </a:lnTo>
                <a:lnTo>
                  <a:pt x="301930" y="1028"/>
                </a:lnTo>
                <a:lnTo>
                  <a:pt x="29773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864627" y="3974591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5">
                <a:moveTo>
                  <a:pt x="438277" y="50"/>
                </a:moveTo>
                <a:lnTo>
                  <a:pt x="377928" y="440"/>
                </a:lnTo>
                <a:lnTo>
                  <a:pt x="335278" y="1925"/>
                </a:lnTo>
                <a:lnTo>
                  <a:pt x="279255" y="9004"/>
                </a:lnTo>
                <a:lnTo>
                  <a:pt x="260280" y="60346"/>
                </a:lnTo>
                <a:lnTo>
                  <a:pt x="253186" y="110133"/>
                </a:lnTo>
                <a:lnTo>
                  <a:pt x="246860" y="169672"/>
                </a:lnTo>
                <a:lnTo>
                  <a:pt x="240683" y="234219"/>
                </a:lnTo>
                <a:lnTo>
                  <a:pt x="234034" y="299029"/>
                </a:lnTo>
                <a:lnTo>
                  <a:pt x="226296" y="359359"/>
                </a:lnTo>
                <a:lnTo>
                  <a:pt x="225407" y="364896"/>
                </a:lnTo>
                <a:lnTo>
                  <a:pt x="220835" y="367703"/>
                </a:lnTo>
                <a:lnTo>
                  <a:pt x="212326" y="367703"/>
                </a:lnTo>
                <a:lnTo>
                  <a:pt x="208262" y="365417"/>
                </a:lnTo>
                <a:lnTo>
                  <a:pt x="176528" y="258522"/>
                </a:lnTo>
                <a:lnTo>
                  <a:pt x="161377" y="215171"/>
                </a:lnTo>
                <a:lnTo>
                  <a:pt x="140190" y="165404"/>
                </a:lnTo>
                <a:lnTo>
                  <a:pt x="113774" y="148590"/>
                </a:lnTo>
                <a:lnTo>
                  <a:pt x="80698" y="151405"/>
                </a:lnTo>
                <a:lnTo>
                  <a:pt x="49385" y="160347"/>
                </a:lnTo>
                <a:lnTo>
                  <a:pt x="22548" y="176789"/>
                </a:lnTo>
                <a:lnTo>
                  <a:pt x="2903" y="202107"/>
                </a:lnTo>
                <a:lnTo>
                  <a:pt x="0" y="215670"/>
                </a:lnTo>
                <a:lnTo>
                  <a:pt x="1395" y="227217"/>
                </a:lnTo>
                <a:lnTo>
                  <a:pt x="5957" y="237728"/>
                </a:lnTo>
                <a:lnTo>
                  <a:pt x="15730" y="253009"/>
                </a:lnTo>
                <a:lnTo>
                  <a:pt x="21064" y="255574"/>
                </a:lnTo>
                <a:lnTo>
                  <a:pt x="30335" y="255574"/>
                </a:lnTo>
                <a:lnTo>
                  <a:pt x="34145" y="254254"/>
                </a:lnTo>
                <a:lnTo>
                  <a:pt x="37447" y="251498"/>
                </a:lnTo>
                <a:lnTo>
                  <a:pt x="53441" y="239330"/>
                </a:lnTo>
                <a:lnTo>
                  <a:pt x="69578" y="229873"/>
                </a:lnTo>
                <a:lnTo>
                  <a:pt x="84381" y="223744"/>
                </a:lnTo>
                <a:lnTo>
                  <a:pt x="96375" y="221564"/>
                </a:lnTo>
                <a:lnTo>
                  <a:pt x="101201" y="221564"/>
                </a:lnTo>
                <a:lnTo>
                  <a:pt x="104503" y="223075"/>
                </a:lnTo>
                <a:lnTo>
                  <a:pt x="119207" y="269275"/>
                </a:lnTo>
                <a:lnTo>
                  <a:pt x="133488" y="321403"/>
                </a:lnTo>
                <a:lnTo>
                  <a:pt x="147745" y="374736"/>
                </a:lnTo>
                <a:lnTo>
                  <a:pt x="161233" y="421237"/>
                </a:lnTo>
                <a:lnTo>
                  <a:pt x="179591" y="459227"/>
                </a:lnTo>
                <a:lnTo>
                  <a:pt x="220454" y="467842"/>
                </a:lnTo>
                <a:lnTo>
                  <a:pt x="236839" y="466752"/>
                </a:lnTo>
                <a:lnTo>
                  <a:pt x="272397" y="449287"/>
                </a:lnTo>
                <a:lnTo>
                  <a:pt x="289268" y="408715"/>
                </a:lnTo>
                <a:lnTo>
                  <a:pt x="301639" y="359793"/>
                </a:lnTo>
                <a:lnTo>
                  <a:pt x="310762" y="305322"/>
                </a:lnTo>
                <a:lnTo>
                  <a:pt x="317890" y="248100"/>
                </a:lnTo>
                <a:lnTo>
                  <a:pt x="324276" y="190924"/>
                </a:lnTo>
                <a:lnTo>
                  <a:pt x="331173" y="136595"/>
                </a:lnTo>
                <a:lnTo>
                  <a:pt x="339834" y="87909"/>
                </a:lnTo>
                <a:lnTo>
                  <a:pt x="369425" y="63639"/>
                </a:lnTo>
                <a:lnTo>
                  <a:pt x="439402" y="61696"/>
                </a:lnTo>
                <a:lnTo>
                  <a:pt x="449732" y="67482"/>
                </a:lnTo>
                <a:lnTo>
                  <a:pt x="457372" y="76703"/>
                </a:lnTo>
                <a:lnTo>
                  <a:pt x="462726" y="87726"/>
                </a:lnTo>
                <a:lnTo>
                  <a:pt x="466199" y="98920"/>
                </a:lnTo>
                <a:lnTo>
                  <a:pt x="469354" y="105975"/>
                </a:lnTo>
                <a:lnTo>
                  <a:pt x="474485" y="111391"/>
                </a:lnTo>
                <a:lnTo>
                  <a:pt x="481093" y="114865"/>
                </a:lnTo>
                <a:lnTo>
                  <a:pt x="489948" y="116052"/>
                </a:lnTo>
                <a:lnTo>
                  <a:pt x="519285" y="114388"/>
                </a:lnTo>
                <a:lnTo>
                  <a:pt x="528502" y="112050"/>
                </a:lnTo>
                <a:lnTo>
                  <a:pt x="535779" y="106457"/>
                </a:lnTo>
                <a:lnTo>
                  <a:pt x="540269" y="98483"/>
                </a:lnTo>
                <a:lnTo>
                  <a:pt x="541129" y="89001"/>
                </a:lnTo>
                <a:lnTo>
                  <a:pt x="538235" y="72458"/>
                </a:lnTo>
                <a:lnTo>
                  <a:pt x="523984" y="30238"/>
                </a:lnTo>
                <a:lnTo>
                  <a:pt x="493444" y="3088"/>
                </a:lnTo>
                <a:lnTo>
                  <a:pt x="479407" y="736"/>
                </a:lnTo>
                <a:lnTo>
                  <a:pt x="438277" y="5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543173" y="3730752"/>
            <a:ext cx="407670" cy="94615"/>
          </a:xfrm>
          <a:custGeom>
            <a:avLst/>
            <a:gdLst/>
            <a:ahLst/>
            <a:cxnLst/>
            <a:rect l="l" t="t" r="r" b="b"/>
            <a:pathLst>
              <a:path w="407670" h="94614">
                <a:moveTo>
                  <a:pt x="374521" y="0"/>
                </a:moveTo>
                <a:lnTo>
                  <a:pt x="342767" y="1968"/>
                </a:lnTo>
                <a:lnTo>
                  <a:pt x="305401" y="3048"/>
                </a:lnTo>
                <a:lnTo>
                  <a:pt x="262177" y="3556"/>
                </a:lnTo>
                <a:lnTo>
                  <a:pt x="101183" y="3615"/>
                </a:lnTo>
                <a:lnTo>
                  <a:pt x="72753" y="3841"/>
                </a:lnTo>
                <a:lnTo>
                  <a:pt x="28192" y="5080"/>
                </a:lnTo>
                <a:lnTo>
                  <a:pt x="1877" y="36847"/>
                </a:lnTo>
                <a:lnTo>
                  <a:pt x="0" y="62791"/>
                </a:lnTo>
                <a:lnTo>
                  <a:pt x="1395" y="74549"/>
                </a:lnTo>
                <a:lnTo>
                  <a:pt x="147699" y="94488"/>
                </a:lnTo>
                <a:lnTo>
                  <a:pt x="200488" y="94328"/>
                </a:lnTo>
                <a:lnTo>
                  <a:pt x="253143" y="93699"/>
                </a:lnTo>
                <a:lnTo>
                  <a:pt x="303000" y="92375"/>
                </a:lnTo>
                <a:lnTo>
                  <a:pt x="347395" y="90131"/>
                </a:lnTo>
                <a:lnTo>
                  <a:pt x="403703" y="71044"/>
                </a:lnTo>
                <a:lnTo>
                  <a:pt x="407572" y="41465"/>
                </a:lnTo>
                <a:lnTo>
                  <a:pt x="397202" y="12838"/>
                </a:lnTo>
                <a:lnTo>
                  <a:pt x="37452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458894" y="3288791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253" y="0"/>
                </a:moveTo>
                <a:lnTo>
                  <a:pt x="257383" y="2115"/>
                </a:lnTo>
                <a:lnTo>
                  <a:pt x="228977" y="3270"/>
                </a:lnTo>
                <a:lnTo>
                  <a:pt x="196070" y="3806"/>
                </a:lnTo>
                <a:lnTo>
                  <a:pt x="71552" y="3847"/>
                </a:lnTo>
                <a:lnTo>
                  <a:pt x="34801" y="4399"/>
                </a:lnTo>
                <a:lnTo>
                  <a:pt x="1198" y="37474"/>
                </a:lnTo>
                <a:lnTo>
                  <a:pt x="0" y="63783"/>
                </a:lnTo>
                <a:lnTo>
                  <a:pt x="1091" y="75818"/>
                </a:lnTo>
                <a:lnTo>
                  <a:pt x="110565" y="96011"/>
                </a:lnTo>
                <a:lnTo>
                  <a:pt x="160369" y="95726"/>
                </a:lnTo>
                <a:lnTo>
                  <a:pt x="209244" y="94583"/>
                </a:lnTo>
                <a:lnTo>
                  <a:pt x="253261" y="92154"/>
                </a:lnTo>
                <a:lnTo>
                  <a:pt x="303524" y="72223"/>
                </a:lnTo>
                <a:lnTo>
                  <a:pt x="306351" y="42195"/>
                </a:lnTo>
                <a:lnTo>
                  <a:pt x="298440" y="13073"/>
                </a:lnTo>
                <a:lnTo>
                  <a:pt x="28125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341629" y="3054095"/>
            <a:ext cx="368300" cy="376555"/>
          </a:xfrm>
          <a:custGeom>
            <a:avLst/>
            <a:gdLst/>
            <a:ahLst/>
            <a:cxnLst/>
            <a:rect l="l" t="t" r="r" b="b"/>
            <a:pathLst>
              <a:path w="368300" h="376554">
                <a:moveTo>
                  <a:pt x="314442" y="0"/>
                </a:moveTo>
                <a:lnTo>
                  <a:pt x="308981" y="0"/>
                </a:lnTo>
                <a:lnTo>
                  <a:pt x="301234" y="0"/>
                </a:lnTo>
                <a:lnTo>
                  <a:pt x="293487" y="3048"/>
                </a:lnTo>
                <a:lnTo>
                  <a:pt x="180877" y="115597"/>
                </a:lnTo>
                <a:lnTo>
                  <a:pt x="139991" y="156829"/>
                </a:lnTo>
                <a:lnTo>
                  <a:pt x="99910" y="198007"/>
                </a:lnTo>
                <a:lnTo>
                  <a:pt x="62690" y="237400"/>
                </a:lnTo>
                <a:lnTo>
                  <a:pt x="30390" y="273278"/>
                </a:lnTo>
                <a:lnTo>
                  <a:pt x="5070" y="303911"/>
                </a:lnTo>
                <a:lnTo>
                  <a:pt x="0" y="327189"/>
                </a:lnTo>
                <a:lnTo>
                  <a:pt x="12705" y="350789"/>
                </a:lnTo>
                <a:lnTo>
                  <a:pt x="35913" y="369079"/>
                </a:lnTo>
                <a:lnTo>
                  <a:pt x="62347" y="376428"/>
                </a:lnTo>
                <a:lnTo>
                  <a:pt x="69038" y="375814"/>
                </a:lnTo>
                <a:lnTo>
                  <a:pt x="75301" y="373903"/>
                </a:lnTo>
                <a:lnTo>
                  <a:pt x="80992" y="370587"/>
                </a:lnTo>
                <a:lnTo>
                  <a:pt x="85969" y="365760"/>
                </a:lnTo>
                <a:lnTo>
                  <a:pt x="110107" y="338392"/>
                </a:lnTo>
                <a:lnTo>
                  <a:pt x="142746" y="303984"/>
                </a:lnTo>
                <a:lnTo>
                  <a:pt x="181088" y="264923"/>
                </a:lnTo>
                <a:lnTo>
                  <a:pt x="302353" y="143714"/>
                </a:lnTo>
                <a:lnTo>
                  <a:pt x="335528" y="109931"/>
                </a:lnTo>
                <a:lnTo>
                  <a:pt x="360416" y="83439"/>
                </a:lnTo>
                <a:lnTo>
                  <a:pt x="365454" y="75630"/>
                </a:lnTo>
                <a:lnTo>
                  <a:pt x="367766" y="66786"/>
                </a:lnTo>
                <a:lnTo>
                  <a:pt x="367291" y="57632"/>
                </a:lnTo>
                <a:lnTo>
                  <a:pt x="345874" y="23955"/>
                </a:lnTo>
                <a:lnTo>
                  <a:pt x="319903" y="1524"/>
                </a:lnTo>
                <a:lnTo>
                  <a:pt x="31444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321897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63" y="0"/>
                </a:moveTo>
                <a:lnTo>
                  <a:pt x="341524" y="1968"/>
                </a:lnTo>
                <a:lnTo>
                  <a:pt x="304297" y="3048"/>
                </a:lnTo>
                <a:lnTo>
                  <a:pt x="261213" y="3556"/>
                </a:lnTo>
                <a:lnTo>
                  <a:pt x="100665" y="3615"/>
                </a:lnTo>
                <a:lnTo>
                  <a:pt x="72300" y="3841"/>
                </a:lnTo>
                <a:lnTo>
                  <a:pt x="27977" y="5080"/>
                </a:lnTo>
                <a:lnTo>
                  <a:pt x="1702" y="36847"/>
                </a:lnTo>
                <a:lnTo>
                  <a:pt x="0" y="62791"/>
                </a:lnTo>
                <a:lnTo>
                  <a:pt x="1434" y="74549"/>
                </a:lnTo>
                <a:lnTo>
                  <a:pt x="147103" y="94488"/>
                </a:lnTo>
                <a:lnTo>
                  <a:pt x="199727" y="94328"/>
                </a:lnTo>
                <a:lnTo>
                  <a:pt x="252198" y="93699"/>
                </a:lnTo>
                <a:lnTo>
                  <a:pt x="301865" y="92375"/>
                </a:lnTo>
                <a:lnTo>
                  <a:pt x="346077" y="90131"/>
                </a:lnTo>
                <a:lnTo>
                  <a:pt x="402220" y="71044"/>
                </a:lnTo>
                <a:lnTo>
                  <a:pt x="406104" y="41465"/>
                </a:lnTo>
                <a:lnTo>
                  <a:pt x="395771" y="12838"/>
                </a:lnTo>
                <a:lnTo>
                  <a:pt x="37316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0" name="object 170"/>
          <p:cNvGrpSpPr/>
          <p:nvPr/>
        </p:nvGrpSpPr>
        <p:grpSpPr>
          <a:xfrm>
            <a:off x="3343792" y="3054095"/>
            <a:ext cx="367665" cy="376555"/>
            <a:chOff x="3343792" y="3054095"/>
            <a:chExt cx="367665" cy="376555"/>
          </a:xfrm>
        </p:grpSpPr>
        <p:sp>
          <p:nvSpPr>
            <p:cNvPr id="171" name="object 171"/>
            <p:cNvSpPr/>
            <p:nvPr/>
          </p:nvSpPr>
          <p:spPr>
            <a:xfrm>
              <a:off x="3343792" y="3054095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4" h="376554">
                  <a:moveTo>
                    <a:pt x="314061" y="0"/>
                  </a:moveTo>
                  <a:lnTo>
                    <a:pt x="308600" y="0"/>
                  </a:lnTo>
                  <a:lnTo>
                    <a:pt x="300980" y="0"/>
                  </a:lnTo>
                  <a:lnTo>
                    <a:pt x="293233" y="3048"/>
                  </a:lnTo>
                  <a:lnTo>
                    <a:pt x="287645" y="8890"/>
                  </a:lnTo>
                  <a:lnTo>
                    <a:pt x="180729" y="115597"/>
                  </a:lnTo>
                  <a:lnTo>
                    <a:pt x="139848" y="156829"/>
                  </a:lnTo>
                  <a:lnTo>
                    <a:pt x="99789" y="198007"/>
                  </a:lnTo>
                  <a:lnTo>
                    <a:pt x="62616" y="237400"/>
                  </a:lnTo>
                  <a:lnTo>
                    <a:pt x="30397" y="273278"/>
                  </a:lnTo>
                  <a:lnTo>
                    <a:pt x="5197" y="303911"/>
                  </a:lnTo>
                  <a:lnTo>
                    <a:pt x="0" y="327189"/>
                  </a:lnTo>
                  <a:lnTo>
                    <a:pt x="12674" y="350789"/>
                  </a:lnTo>
                  <a:lnTo>
                    <a:pt x="35897" y="369079"/>
                  </a:lnTo>
                  <a:lnTo>
                    <a:pt x="62347" y="376428"/>
                  </a:lnTo>
                  <a:lnTo>
                    <a:pt x="69040" y="375814"/>
                  </a:lnTo>
                  <a:lnTo>
                    <a:pt x="75316" y="373903"/>
                  </a:lnTo>
                  <a:lnTo>
                    <a:pt x="81045" y="370587"/>
                  </a:lnTo>
                  <a:lnTo>
                    <a:pt x="86096" y="365760"/>
                  </a:lnTo>
                  <a:lnTo>
                    <a:pt x="110112" y="338392"/>
                  </a:lnTo>
                  <a:lnTo>
                    <a:pt x="142666" y="303984"/>
                  </a:lnTo>
                  <a:lnTo>
                    <a:pt x="180947" y="264923"/>
                  </a:lnTo>
                  <a:lnTo>
                    <a:pt x="302051" y="143714"/>
                  </a:lnTo>
                  <a:lnTo>
                    <a:pt x="335141" y="109931"/>
                  </a:lnTo>
                  <a:lnTo>
                    <a:pt x="359908" y="83439"/>
                  </a:lnTo>
                  <a:lnTo>
                    <a:pt x="365055" y="75630"/>
                  </a:lnTo>
                  <a:lnTo>
                    <a:pt x="367464" y="66786"/>
                  </a:lnTo>
                  <a:lnTo>
                    <a:pt x="367016" y="57632"/>
                  </a:lnTo>
                  <a:lnTo>
                    <a:pt x="345588" y="23955"/>
                  </a:lnTo>
                  <a:lnTo>
                    <a:pt x="319522" y="1524"/>
                  </a:lnTo>
                  <a:lnTo>
                    <a:pt x="31406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594103" y="3336035"/>
              <a:ext cx="85471" cy="94487"/>
            </a:xfrm>
            <a:prstGeom prst="rect">
              <a:avLst/>
            </a:prstGeom>
          </p:spPr>
        </p:pic>
      </p:grpSp>
      <p:grpSp>
        <p:nvGrpSpPr>
          <p:cNvPr id="173" name="object 173"/>
          <p:cNvGrpSpPr/>
          <p:nvPr/>
        </p:nvGrpSpPr>
        <p:grpSpPr>
          <a:xfrm>
            <a:off x="3323973" y="3621023"/>
            <a:ext cx="406400" cy="320040"/>
            <a:chOff x="3323973" y="3621023"/>
            <a:chExt cx="406400" cy="320040"/>
          </a:xfrm>
        </p:grpSpPr>
        <p:sp>
          <p:nvSpPr>
            <p:cNvPr id="174" name="object 174"/>
            <p:cNvSpPr/>
            <p:nvPr/>
          </p:nvSpPr>
          <p:spPr>
            <a:xfrm>
              <a:off x="3323973" y="3730751"/>
              <a:ext cx="406400" cy="94615"/>
            </a:xfrm>
            <a:custGeom>
              <a:avLst/>
              <a:gdLst/>
              <a:ahLst/>
              <a:cxnLst/>
              <a:rect l="l" t="t" r="r" b="b"/>
              <a:pathLst>
                <a:path w="406400" h="94614">
                  <a:moveTo>
                    <a:pt x="373124" y="0"/>
                  </a:moveTo>
                  <a:lnTo>
                    <a:pt x="341487" y="1968"/>
                  </a:lnTo>
                  <a:lnTo>
                    <a:pt x="304274" y="3048"/>
                  </a:lnTo>
                  <a:lnTo>
                    <a:pt x="261227" y="3556"/>
                  </a:lnTo>
                  <a:lnTo>
                    <a:pt x="100772" y="3615"/>
                  </a:lnTo>
                  <a:lnTo>
                    <a:pt x="72451" y="3841"/>
                  </a:lnTo>
                  <a:lnTo>
                    <a:pt x="28192" y="5080"/>
                  </a:lnTo>
                  <a:lnTo>
                    <a:pt x="1877" y="36847"/>
                  </a:lnTo>
                  <a:lnTo>
                    <a:pt x="0" y="62791"/>
                  </a:lnTo>
                  <a:lnTo>
                    <a:pt x="1395" y="74549"/>
                  </a:lnTo>
                  <a:lnTo>
                    <a:pt x="147191" y="94488"/>
                  </a:lnTo>
                  <a:lnTo>
                    <a:pt x="199753" y="94328"/>
                  </a:lnTo>
                  <a:lnTo>
                    <a:pt x="252194" y="93699"/>
                  </a:lnTo>
                  <a:lnTo>
                    <a:pt x="301861" y="92375"/>
                  </a:lnTo>
                  <a:lnTo>
                    <a:pt x="346103" y="90131"/>
                  </a:lnTo>
                  <a:lnTo>
                    <a:pt x="402234" y="71044"/>
                  </a:lnTo>
                  <a:lnTo>
                    <a:pt x="406080" y="41465"/>
                  </a:lnTo>
                  <a:lnTo>
                    <a:pt x="395733" y="12838"/>
                  </a:lnTo>
                  <a:lnTo>
                    <a:pt x="373124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489364" y="3621023"/>
              <a:ext cx="74418" cy="82295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489364" y="3858767"/>
              <a:ext cx="74400" cy="82270"/>
            </a:xfrm>
            <a:prstGeom prst="rect">
              <a:avLst/>
            </a:prstGeom>
          </p:spPr>
        </p:pic>
      </p:grpSp>
      <p:sp>
        <p:nvSpPr>
          <p:cNvPr id="177" name="object 177"/>
          <p:cNvSpPr/>
          <p:nvPr/>
        </p:nvSpPr>
        <p:spPr>
          <a:xfrm>
            <a:off x="3831842" y="3340608"/>
            <a:ext cx="424815" cy="434340"/>
          </a:xfrm>
          <a:custGeom>
            <a:avLst/>
            <a:gdLst/>
            <a:ahLst/>
            <a:cxnLst/>
            <a:rect l="l" t="t" r="r" b="b"/>
            <a:pathLst>
              <a:path w="424814" h="434339">
                <a:moveTo>
                  <a:pt x="216967" y="89"/>
                </a:moveTo>
                <a:lnTo>
                  <a:pt x="167564" y="3482"/>
                </a:lnTo>
                <a:lnTo>
                  <a:pt x="139701" y="32258"/>
                </a:lnTo>
                <a:lnTo>
                  <a:pt x="144708" y="68609"/>
                </a:lnTo>
                <a:lnTo>
                  <a:pt x="152132" y="109045"/>
                </a:lnTo>
                <a:lnTo>
                  <a:pt x="158007" y="144932"/>
                </a:lnTo>
                <a:lnTo>
                  <a:pt x="158370" y="167640"/>
                </a:lnTo>
                <a:lnTo>
                  <a:pt x="133885" y="174984"/>
                </a:lnTo>
                <a:lnTo>
                  <a:pt x="82599" y="179625"/>
                </a:lnTo>
                <a:lnTo>
                  <a:pt x="30337" y="184624"/>
                </a:lnTo>
                <a:lnTo>
                  <a:pt x="2922" y="193040"/>
                </a:lnTo>
                <a:lnTo>
                  <a:pt x="0" y="207125"/>
                </a:lnTo>
                <a:lnTo>
                  <a:pt x="2113" y="226187"/>
                </a:lnTo>
                <a:lnTo>
                  <a:pt x="14733" y="266954"/>
                </a:lnTo>
                <a:lnTo>
                  <a:pt x="38355" y="282956"/>
                </a:lnTo>
                <a:lnTo>
                  <a:pt x="41784" y="282702"/>
                </a:lnTo>
                <a:lnTo>
                  <a:pt x="70187" y="277921"/>
                </a:lnTo>
                <a:lnTo>
                  <a:pt x="95617" y="274843"/>
                </a:lnTo>
                <a:lnTo>
                  <a:pt x="119499" y="272837"/>
                </a:lnTo>
                <a:lnTo>
                  <a:pt x="143003" y="271653"/>
                </a:lnTo>
                <a:lnTo>
                  <a:pt x="153150" y="273762"/>
                </a:lnTo>
                <a:lnTo>
                  <a:pt x="161307" y="279479"/>
                </a:lnTo>
                <a:lnTo>
                  <a:pt x="166631" y="287887"/>
                </a:lnTo>
                <a:lnTo>
                  <a:pt x="168276" y="298069"/>
                </a:lnTo>
                <a:lnTo>
                  <a:pt x="166054" y="356012"/>
                </a:lnTo>
                <a:lnTo>
                  <a:pt x="166383" y="384722"/>
                </a:lnTo>
                <a:lnTo>
                  <a:pt x="177532" y="427005"/>
                </a:lnTo>
                <a:lnTo>
                  <a:pt x="222605" y="434250"/>
                </a:lnTo>
                <a:lnTo>
                  <a:pt x="247509" y="434133"/>
                </a:lnTo>
                <a:lnTo>
                  <a:pt x="283866" y="418770"/>
                </a:lnTo>
                <a:lnTo>
                  <a:pt x="287103" y="382369"/>
                </a:lnTo>
                <a:lnTo>
                  <a:pt x="286339" y="351790"/>
                </a:lnTo>
                <a:lnTo>
                  <a:pt x="284170" y="320639"/>
                </a:lnTo>
                <a:lnTo>
                  <a:pt x="280798" y="291465"/>
                </a:lnTo>
                <a:lnTo>
                  <a:pt x="281566" y="280344"/>
                </a:lnTo>
                <a:lnTo>
                  <a:pt x="286752" y="270986"/>
                </a:lnTo>
                <a:lnTo>
                  <a:pt x="295247" y="264533"/>
                </a:lnTo>
                <a:lnTo>
                  <a:pt x="305944" y="262128"/>
                </a:lnTo>
                <a:lnTo>
                  <a:pt x="330833" y="264211"/>
                </a:lnTo>
                <a:lnTo>
                  <a:pt x="376291" y="268505"/>
                </a:lnTo>
                <a:lnTo>
                  <a:pt x="398908" y="269748"/>
                </a:lnTo>
                <a:lnTo>
                  <a:pt x="408934" y="267658"/>
                </a:lnTo>
                <a:lnTo>
                  <a:pt x="417101" y="261985"/>
                </a:lnTo>
                <a:lnTo>
                  <a:pt x="422554" y="253620"/>
                </a:lnTo>
                <a:lnTo>
                  <a:pt x="424435" y="243459"/>
                </a:lnTo>
                <a:lnTo>
                  <a:pt x="423604" y="230584"/>
                </a:lnTo>
                <a:lnTo>
                  <a:pt x="418085" y="192151"/>
                </a:lnTo>
                <a:lnTo>
                  <a:pt x="374955" y="168650"/>
                </a:lnTo>
                <a:lnTo>
                  <a:pt x="332493" y="165352"/>
                </a:lnTo>
                <a:lnTo>
                  <a:pt x="306706" y="164846"/>
                </a:lnTo>
                <a:lnTo>
                  <a:pt x="295784" y="165227"/>
                </a:lnTo>
                <a:lnTo>
                  <a:pt x="285952" y="163323"/>
                </a:lnTo>
                <a:lnTo>
                  <a:pt x="277893" y="158099"/>
                </a:lnTo>
                <a:lnTo>
                  <a:pt x="272335" y="150278"/>
                </a:lnTo>
                <a:lnTo>
                  <a:pt x="270003" y="140589"/>
                </a:lnTo>
                <a:lnTo>
                  <a:pt x="268789" y="113750"/>
                </a:lnTo>
                <a:lnTo>
                  <a:pt x="266860" y="84089"/>
                </a:lnTo>
                <a:lnTo>
                  <a:pt x="262002" y="24257"/>
                </a:lnTo>
                <a:lnTo>
                  <a:pt x="238380" y="1143"/>
                </a:lnTo>
                <a:lnTo>
                  <a:pt x="216967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460970" y="516636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467" y="0"/>
                </a:moveTo>
                <a:lnTo>
                  <a:pt x="256795" y="2115"/>
                </a:lnTo>
                <a:lnTo>
                  <a:pt x="227254" y="3270"/>
                </a:lnTo>
                <a:lnTo>
                  <a:pt x="193069" y="3806"/>
                </a:lnTo>
                <a:lnTo>
                  <a:pt x="77553" y="3869"/>
                </a:lnTo>
                <a:lnTo>
                  <a:pt x="55534" y="4095"/>
                </a:lnTo>
                <a:lnTo>
                  <a:pt x="15037" y="7078"/>
                </a:lnTo>
                <a:lnTo>
                  <a:pt x="162" y="50815"/>
                </a:lnTo>
                <a:lnTo>
                  <a:pt x="0" y="63763"/>
                </a:lnTo>
                <a:lnTo>
                  <a:pt x="1051" y="75818"/>
                </a:lnTo>
                <a:lnTo>
                  <a:pt x="3550" y="83956"/>
                </a:lnTo>
                <a:lnTo>
                  <a:pt x="7893" y="90344"/>
                </a:lnTo>
                <a:lnTo>
                  <a:pt x="13642" y="94517"/>
                </a:lnTo>
                <a:lnTo>
                  <a:pt x="20355" y="96012"/>
                </a:lnTo>
                <a:lnTo>
                  <a:pt x="102270" y="96012"/>
                </a:lnTo>
                <a:lnTo>
                  <a:pt x="153935" y="95761"/>
                </a:lnTo>
                <a:lnTo>
                  <a:pt x="205172" y="94678"/>
                </a:lnTo>
                <a:lnTo>
                  <a:pt x="251503" y="92261"/>
                </a:lnTo>
                <a:lnTo>
                  <a:pt x="303541" y="72169"/>
                </a:lnTo>
                <a:lnTo>
                  <a:pt x="306486" y="42148"/>
                </a:lnTo>
                <a:lnTo>
                  <a:pt x="298668" y="13055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866377" y="22859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635" y="89027"/>
                </a:moveTo>
                <a:lnTo>
                  <a:pt x="527862" y="42773"/>
                </a:lnTo>
                <a:lnTo>
                  <a:pt x="504609" y="9067"/>
                </a:lnTo>
                <a:lnTo>
                  <a:pt x="437070" y="50"/>
                </a:lnTo>
                <a:lnTo>
                  <a:pt x="421398" y="0"/>
                </a:lnTo>
                <a:lnTo>
                  <a:pt x="376872" y="457"/>
                </a:lnTo>
                <a:lnTo>
                  <a:pt x="334378" y="1943"/>
                </a:lnTo>
                <a:lnTo>
                  <a:pt x="278523" y="9017"/>
                </a:lnTo>
                <a:lnTo>
                  <a:pt x="259727" y="60236"/>
                </a:lnTo>
                <a:lnTo>
                  <a:pt x="252653" y="110020"/>
                </a:lnTo>
                <a:lnTo>
                  <a:pt x="246291" y="169583"/>
                </a:lnTo>
                <a:lnTo>
                  <a:pt x="240068" y="234175"/>
                </a:lnTo>
                <a:lnTo>
                  <a:pt x="233362" y="299034"/>
                </a:lnTo>
                <a:lnTo>
                  <a:pt x="224802" y="364744"/>
                </a:lnTo>
                <a:lnTo>
                  <a:pt x="220230" y="367665"/>
                </a:lnTo>
                <a:lnTo>
                  <a:pt x="211721" y="367665"/>
                </a:lnTo>
                <a:lnTo>
                  <a:pt x="207784" y="365379"/>
                </a:lnTo>
                <a:lnTo>
                  <a:pt x="176161" y="258495"/>
                </a:lnTo>
                <a:lnTo>
                  <a:pt x="161163" y="215150"/>
                </a:lnTo>
                <a:lnTo>
                  <a:pt x="140220" y="165354"/>
                </a:lnTo>
                <a:lnTo>
                  <a:pt x="113423" y="148590"/>
                </a:lnTo>
                <a:lnTo>
                  <a:pt x="80594" y="151396"/>
                </a:lnTo>
                <a:lnTo>
                  <a:pt x="49352" y="160299"/>
                </a:lnTo>
                <a:lnTo>
                  <a:pt x="22479" y="176657"/>
                </a:lnTo>
                <a:lnTo>
                  <a:pt x="2806" y="201803"/>
                </a:lnTo>
                <a:lnTo>
                  <a:pt x="0" y="215442"/>
                </a:lnTo>
                <a:lnTo>
                  <a:pt x="1485" y="227076"/>
                </a:lnTo>
                <a:lnTo>
                  <a:pt x="6032" y="237667"/>
                </a:lnTo>
                <a:lnTo>
                  <a:pt x="12458" y="248158"/>
                </a:lnTo>
                <a:lnTo>
                  <a:pt x="15760" y="252984"/>
                </a:lnTo>
                <a:lnTo>
                  <a:pt x="21094" y="255397"/>
                </a:lnTo>
                <a:lnTo>
                  <a:pt x="30365" y="255397"/>
                </a:lnTo>
                <a:lnTo>
                  <a:pt x="34175" y="254127"/>
                </a:lnTo>
                <a:lnTo>
                  <a:pt x="37350" y="251460"/>
                </a:lnTo>
                <a:lnTo>
                  <a:pt x="53314" y="239356"/>
                </a:lnTo>
                <a:lnTo>
                  <a:pt x="69418" y="229920"/>
                </a:lnTo>
                <a:lnTo>
                  <a:pt x="84175" y="223799"/>
                </a:lnTo>
                <a:lnTo>
                  <a:pt x="96151" y="221615"/>
                </a:lnTo>
                <a:lnTo>
                  <a:pt x="100850" y="221615"/>
                </a:lnTo>
                <a:lnTo>
                  <a:pt x="118910" y="269176"/>
                </a:lnTo>
                <a:lnTo>
                  <a:pt x="133134" y="321259"/>
                </a:lnTo>
                <a:lnTo>
                  <a:pt x="147370" y="374624"/>
                </a:lnTo>
                <a:lnTo>
                  <a:pt x="160896" y="421195"/>
                </a:lnTo>
                <a:lnTo>
                  <a:pt x="179285" y="459244"/>
                </a:lnTo>
                <a:lnTo>
                  <a:pt x="219976" y="467868"/>
                </a:lnTo>
                <a:lnTo>
                  <a:pt x="236334" y="466775"/>
                </a:lnTo>
                <a:lnTo>
                  <a:pt x="271665" y="449326"/>
                </a:lnTo>
                <a:lnTo>
                  <a:pt x="288569" y="408749"/>
                </a:lnTo>
                <a:lnTo>
                  <a:pt x="300939" y="359816"/>
                </a:lnTo>
                <a:lnTo>
                  <a:pt x="310045" y="305346"/>
                </a:lnTo>
                <a:lnTo>
                  <a:pt x="317157" y="248119"/>
                </a:lnTo>
                <a:lnTo>
                  <a:pt x="323557" y="190931"/>
                </a:lnTo>
                <a:lnTo>
                  <a:pt x="330479" y="136601"/>
                </a:lnTo>
                <a:lnTo>
                  <a:pt x="339229" y="87884"/>
                </a:lnTo>
                <a:lnTo>
                  <a:pt x="368439" y="63373"/>
                </a:lnTo>
                <a:lnTo>
                  <a:pt x="438416" y="61468"/>
                </a:lnTo>
                <a:lnTo>
                  <a:pt x="448589" y="67398"/>
                </a:lnTo>
                <a:lnTo>
                  <a:pt x="456158" y="76682"/>
                </a:lnTo>
                <a:lnTo>
                  <a:pt x="461479" y="87731"/>
                </a:lnTo>
                <a:lnTo>
                  <a:pt x="464959" y="98933"/>
                </a:lnTo>
                <a:lnTo>
                  <a:pt x="468109" y="105905"/>
                </a:lnTo>
                <a:lnTo>
                  <a:pt x="473240" y="111315"/>
                </a:lnTo>
                <a:lnTo>
                  <a:pt x="479844" y="114833"/>
                </a:lnTo>
                <a:lnTo>
                  <a:pt x="488581" y="116078"/>
                </a:lnTo>
                <a:lnTo>
                  <a:pt x="517918" y="114427"/>
                </a:lnTo>
                <a:lnTo>
                  <a:pt x="527113" y="111912"/>
                </a:lnTo>
                <a:lnTo>
                  <a:pt x="534339" y="106260"/>
                </a:lnTo>
                <a:lnTo>
                  <a:pt x="538784" y="98336"/>
                </a:lnTo>
                <a:lnTo>
                  <a:pt x="539635" y="89027"/>
                </a:lnTo>
                <a:close/>
              </a:path>
              <a:path w="845185" h="774700">
                <a:moveTo>
                  <a:pt x="844867" y="464527"/>
                </a:moveTo>
                <a:lnTo>
                  <a:pt x="822998" y="421855"/>
                </a:lnTo>
                <a:lnTo>
                  <a:pt x="791603" y="397764"/>
                </a:lnTo>
                <a:lnTo>
                  <a:pt x="786269" y="397764"/>
                </a:lnTo>
                <a:lnTo>
                  <a:pt x="778522" y="397764"/>
                </a:lnTo>
                <a:lnTo>
                  <a:pt x="658126" y="513359"/>
                </a:lnTo>
                <a:lnTo>
                  <a:pt x="617245" y="554596"/>
                </a:lnTo>
                <a:lnTo>
                  <a:pt x="577164" y="595807"/>
                </a:lnTo>
                <a:lnTo>
                  <a:pt x="539978" y="635266"/>
                </a:lnTo>
                <a:lnTo>
                  <a:pt x="507720" y="671220"/>
                </a:lnTo>
                <a:lnTo>
                  <a:pt x="482485" y="701929"/>
                </a:lnTo>
                <a:lnTo>
                  <a:pt x="477329" y="725170"/>
                </a:lnTo>
                <a:lnTo>
                  <a:pt x="490004" y="748690"/>
                </a:lnTo>
                <a:lnTo>
                  <a:pt x="513194" y="766889"/>
                </a:lnTo>
                <a:lnTo>
                  <a:pt x="539635" y="774192"/>
                </a:lnTo>
                <a:lnTo>
                  <a:pt x="546392" y="773582"/>
                </a:lnTo>
                <a:lnTo>
                  <a:pt x="552691" y="771677"/>
                </a:lnTo>
                <a:lnTo>
                  <a:pt x="558393" y="768362"/>
                </a:lnTo>
                <a:lnTo>
                  <a:pt x="563384" y="763524"/>
                </a:lnTo>
                <a:lnTo>
                  <a:pt x="587438" y="736117"/>
                </a:lnTo>
                <a:lnTo>
                  <a:pt x="620026" y="701687"/>
                </a:lnTo>
                <a:lnTo>
                  <a:pt x="658329" y="662609"/>
                </a:lnTo>
                <a:lnTo>
                  <a:pt x="779462" y="541464"/>
                </a:lnTo>
                <a:lnTo>
                  <a:pt x="812546" y="507746"/>
                </a:lnTo>
                <a:lnTo>
                  <a:pt x="837323" y="481330"/>
                </a:lnTo>
                <a:lnTo>
                  <a:pt x="842467" y="473405"/>
                </a:lnTo>
                <a:lnTo>
                  <a:pt x="844867" y="46452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0" name="object 180"/>
          <p:cNvGrpSpPr/>
          <p:nvPr/>
        </p:nvGrpSpPr>
        <p:grpSpPr>
          <a:xfrm>
            <a:off x="1345682" y="402336"/>
            <a:ext cx="368300" cy="394970"/>
            <a:chOff x="1345682" y="402336"/>
            <a:chExt cx="368300" cy="394970"/>
          </a:xfrm>
        </p:grpSpPr>
        <p:sp>
          <p:nvSpPr>
            <p:cNvPr id="181" name="object 181"/>
            <p:cNvSpPr/>
            <p:nvPr/>
          </p:nvSpPr>
          <p:spPr>
            <a:xfrm>
              <a:off x="1345682" y="420624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5">
                  <a:moveTo>
                    <a:pt x="314715" y="0"/>
                  </a:moveTo>
                  <a:lnTo>
                    <a:pt x="309254" y="0"/>
                  </a:lnTo>
                  <a:lnTo>
                    <a:pt x="301507" y="0"/>
                  </a:lnTo>
                  <a:lnTo>
                    <a:pt x="293633" y="3175"/>
                  </a:lnTo>
                  <a:lnTo>
                    <a:pt x="180865" y="115586"/>
                  </a:lnTo>
                  <a:lnTo>
                    <a:pt x="139995" y="156829"/>
                  </a:lnTo>
                  <a:lnTo>
                    <a:pt x="99923" y="198042"/>
                  </a:lnTo>
                  <a:lnTo>
                    <a:pt x="62708" y="237491"/>
                  </a:lnTo>
                  <a:lnTo>
                    <a:pt x="30410" y="273444"/>
                  </a:lnTo>
                  <a:lnTo>
                    <a:pt x="5089" y="304164"/>
                  </a:lnTo>
                  <a:lnTo>
                    <a:pt x="0" y="327404"/>
                  </a:lnTo>
                  <a:lnTo>
                    <a:pt x="12662" y="350916"/>
                  </a:lnTo>
                  <a:lnTo>
                    <a:pt x="35825" y="369119"/>
                  </a:lnTo>
                  <a:lnTo>
                    <a:pt x="62239" y="376427"/>
                  </a:lnTo>
                  <a:lnTo>
                    <a:pt x="69004" y="375814"/>
                  </a:lnTo>
                  <a:lnTo>
                    <a:pt x="75305" y="373903"/>
                  </a:lnTo>
                  <a:lnTo>
                    <a:pt x="81010" y="370587"/>
                  </a:lnTo>
                  <a:lnTo>
                    <a:pt x="85988" y="365760"/>
                  </a:lnTo>
                  <a:lnTo>
                    <a:pt x="110126" y="338351"/>
                  </a:lnTo>
                  <a:lnTo>
                    <a:pt x="142765" y="303914"/>
                  </a:lnTo>
                  <a:lnTo>
                    <a:pt x="181107" y="264841"/>
                  </a:lnTo>
                  <a:lnTo>
                    <a:pt x="302373" y="143696"/>
                  </a:lnTo>
                  <a:lnTo>
                    <a:pt x="335547" y="109974"/>
                  </a:lnTo>
                  <a:lnTo>
                    <a:pt x="360435" y="83565"/>
                  </a:lnTo>
                  <a:lnTo>
                    <a:pt x="365474" y="75630"/>
                  </a:lnTo>
                  <a:lnTo>
                    <a:pt x="367786" y="66754"/>
                  </a:lnTo>
                  <a:lnTo>
                    <a:pt x="367311" y="57616"/>
                  </a:lnTo>
                  <a:lnTo>
                    <a:pt x="345894" y="24082"/>
                  </a:lnTo>
                  <a:lnTo>
                    <a:pt x="320049" y="1524"/>
                  </a:lnTo>
                  <a:lnTo>
                    <a:pt x="314715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76683" y="402336"/>
              <a:ext cx="85471" cy="94487"/>
            </a:xfrm>
            <a:prstGeom prst="rect">
              <a:avLst/>
            </a:prstGeom>
          </p:spPr>
        </p:pic>
      </p:grpSp>
      <p:sp>
        <p:nvSpPr>
          <p:cNvPr id="183" name="object 183"/>
          <p:cNvSpPr/>
          <p:nvPr/>
        </p:nvSpPr>
        <p:spPr>
          <a:xfrm>
            <a:off x="1960568" y="0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30" h="365760">
                <a:moveTo>
                  <a:pt x="297745" y="0"/>
                </a:moveTo>
                <a:lnTo>
                  <a:pt x="293554" y="0"/>
                </a:lnTo>
                <a:lnTo>
                  <a:pt x="286823" y="0"/>
                </a:lnTo>
                <a:lnTo>
                  <a:pt x="280219" y="2666"/>
                </a:lnTo>
                <a:lnTo>
                  <a:pt x="275520" y="7874"/>
                </a:lnTo>
                <a:lnTo>
                  <a:pt x="258472" y="25570"/>
                </a:lnTo>
                <a:lnTo>
                  <a:pt x="241436" y="44100"/>
                </a:lnTo>
                <a:lnTo>
                  <a:pt x="225282" y="63059"/>
                </a:lnTo>
                <a:lnTo>
                  <a:pt x="210877" y="82041"/>
                </a:lnTo>
                <a:lnTo>
                  <a:pt x="206051" y="89026"/>
                </a:lnTo>
                <a:lnTo>
                  <a:pt x="198177" y="92837"/>
                </a:lnTo>
                <a:lnTo>
                  <a:pt x="184969" y="92837"/>
                </a:lnTo>
                <a:lnTo>
                  <a:pt x="179762" y="91312"/>
                </a:lnTo>
                <a:lnTo>
                  <a:pt x="153634" y="72882"/>
                </a:lnTo>
                <a:lnTo>
                  <a:pt x="129200" y="56387"/>
                </a:lnTo>
                <a:lnTo>
                  <a:pt x="103790" y="39703"/>
                </a:lnTo>
                <a:lnTo>
                  <a:pt x="74987" y="21209"/>
                </a:lnTo>
                <a:lnTo>
                  <a:pt x="70415" y="19938"/>
                </a:lnTo>
                <a:lnTo>
                  <a:pt x="58604" y="19938"/>
                </a:lnTo>
                <a:lnTo>
                  <a:pt x="19917" y="62039"/>
                </a:lnTo>
                <a:lnTo>
                  <a:pt x="1073" y="96392"/>
                </a:lnTo>
                <a:lnTo>
                  <a:pt x="0" y="104374"/>
                </a:lnTo>
                <a:lnTo>
                  <a:pt x="1533" y="112236"/>
                </a:lnTo>
                <a:lnTo>
                  <a:pt x="5377" y="119288"/>
                </a:lnTo>
                <a:lnTo>
                  <a:pt x="11233" y="124840"/>
                </a:lnTo>
                <a:lnTo>
                  <a:pt x="42955" y="142942"/>
                </a:lnTo>
                <a:lnTo>
                  <a:pt x="79273" y="161544"/>
                </a:lnTo>
                <a:lnTo>
                  <a:pt x="111067" y="178526"/>
                </a:lnTo>
                <a:lnTo>
                  <a:pt x="129216" y="191770"/>
                </a:lnTo>
                <a:lnTo>
                  <a:pt x="120054" y="215620"/>
                </a:lnTo>
                <a:lnTo>
                  <a:pt x="92592" y="258746"/>
                </a:lnTo>
                <a:lnTo>
                  <a:pt x="64869" y="302801"/>
                </a:lnTo>
                <a:lnTo>
                  <a:pt x="54921" y="329438"/>
                </a:lnTo>
                <a:lnTo>
                  <a:pt x="64133" y="340151"/>
                </a:lnTo>
                <a:lnTo>
                  <a:pt x="80321" y="349996"/>
                </a:lnTo>
                <a:lnTo>
                  <a:pt x="100034" y="358388"/>
                </a:lnTo>
                <a:lnTo>
                  <a:pt x="122231" y="365378"/>
                </a:lnTo>
                <a:lnTo>
                  <a:pt x="124517" y="365760"/>
                </a:lnTo>
                <a:lnTo>
                  <a:pt x="126930" y="365760"/>
                </a:lnTo>
                <a:lnTo>
                  <a:pt x="162206" y="328120"/>
                </a:lnTo>
                <a:lnTo>
                  <a:pt x="175142" y="306260"/>
                </a:lnTo>
                <a:lnTo>
                  <a:pt x="188007" y="286210"/>
                </a:lnTo>
                <a:lnTo>
                  <a:pt x="200336" y="267970"/>
                </a:lnTo>
                <a:lnTo>
                  <a:pt x="205416" y="261112"/>
                </a:lnTo>
                <a:lnTo>
                  <a:pt x="213290" y="257428"/>
                </a:lnTo>
                <a:lnTo>
                  <a:pt x="226879" y="257428"/>
                </a:lnTo>
                <a:lnTo>
                  <a:pt x="232594" y="259334"/>
                </a:lnTo>
                <a:lnTo>
                  <a:pt x="259208" y="281680"/>
                </a:lnTo>
                <a:lnTo>
                  <a:pt x="281521" y="300053"/>
                </a:lnTo>
                <a:lnTo>
                  <a:pt x="304357" y="317117"/>
                </a:lnTo>
                <a:lnTo>
                  <a:pt x="327717" y="331597"/>
                </a:lnTo>
                <a:lnTo>
                  <a:pt x="331273" y="333628"/>
                </a:lnTo>
                <a:lnTo>
                  <a:pt x="335210" y="334517"/>
                </a:lnTo>
                <a:lnTo>
                  <a:pt x="346513" y="334517"/>
                </a:lnTo>
                <a:lnTo>
                  <a:pt x="379898" y="299450"/>
                </a:lnTo>
                <a:lnTo>
                  <a:pt x="404268" y="263132"/>
                </a:lnTo>
                <a:lnTo>
                  <a:pt x="404822" y="254190"/>
                </a:lnTo>
                <a:lnTo>
                  <a:pt x="402256" y="245629"/>
                </a:lnTo>
                <a:lnTo>
                  <a:pt x="351053" y="203215"/>
                </a:lnTo>
                <a:lnTo>
                  <a:pt x="300285" y="170814"/>
                </a:lnTo>
                <a:lnTo>
                  <a:pt x="291865" y="163028"/>
                </a:lnTo>
                <a:lnTo>
                  <a:pt x="287791" y="152812"/>
                </a:lnTo>
                <a:lnTo>
                  <a:pt x="288409" y="141882"/>
                </a:lnTo>
                <a:lnTo>
                  <a:pt x="294062" y="131952"/>
                </a:lnTo>
                <a:lnTo>
                  <a:pt x="309328" y="115238"/>
                </a:lnTo>
                <a:lnTo>
                  <a:pt x="340193" y="82143"/>
                </a:lnTo>
                <a:lnTo>
                  <a:pt x="354387" y="65786"/>
                </a:lnTo>
                <a:lnTo>
                  <a:pt x="359298" y="56626"/>
                </a:lnTo>
                <a:lnTo>
                  <a:pt x="360054" y="46609"/>
                </a:lnTo>
                <a:lnTo>
                  <a:pt x="356834" y="37068"/>
                </a:lnTo>
                <a:lnTo>
                  <a:pt x="349815" y="29337"/>
                </a:lnTo>
                <a:lnTo>
                  <a:pt x="339181" y="22159"/>
                </a:lnTo>
                <a:lnTo>
                  <a:pt x="328368" y="15636"/>
                </a:lnTo>
                <a:lnTo>
                  <a:pt x="301936" y="1015"/>
                </a:lnTo>
                <a:lnTo>
                  <a:pt x="29774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68304" y="22859"/>
            <a:ext cx="539750" cy="467995"/>
          </a:xfrm>
          <a:custGeom>
            <a:avLst/>
            <a:gdLst/>
            <a:ahLst/>
            <a:cxnLst/>
            <a:rect l="l" t="t" r="r" b="b"/>
            <a:pathLst>
              <a:path w="539750" h="467995">
                <a:moveTo>
                  <a:pt x="437128" y="47"/>
                </a:moveTo>
                <a:lnTo>
                  <a:pt x="376978" y="444"/>
                </a:lnTo>
                <a:lnTo>
                  <a:pt x="334432" y="1936"/>
                </a:lnTo>
                <a:lnTo>
                  <a:pt x="278390" y="9016"/>
                </a:lnTo>
                <a:lnTo>
                  <a:pt x="259597" y="60232"/>
                </a:lnTo>
                <a:lnTo>
                  <a:pt x="252561" y="110017"/>
                </a:lnTo>
                <a:lnTo>
                  <a:pt x="246275" y="169582"/>
                </a:lnTo>
                <a:lnTo>
                  <a:pt x="240120" y="234171"/>
                </a:lnTo>
                <a:lnTo>
                  <a:pt x="233480" y="299032"/>
                </a:lnTo>
                <a:lnTo>
                  <a:pt x="225736" y="359410"/>
                </a:lnTo>
                <a:lnTo>
                  <a:pt x="224847" y="364743"/>
                </a:lnTo>
                <a:lnTo>
                  <a:pt x="220326" y="367664"/>
                </a:lnTo>
                <a:lnTo>
                  <a:pt x="211830" y="367664"/>
                </a:lnTo>
                <a:lnTo>
                  <a:pt x="207842" y="365378"/>
                </a:lnTo>
                <a:lnTo>
                  <a:pt x="176208" y="258492"/>
                </a:lnTo>
                <a:lnTo>
                  <a:pt x="161105" y="215143"/>
                </a:lnTo>
                <a:lnTo>
                  <a:pt x="139986" y="165353"/>
                </a:lnTo>
                <a:lnTo>
                  <a:pt x="113532" y="148589"/>
                </a:lnTo>
                <a:lnTo>
                  <a:pt x="80591" y="151385"/>
                </a:lnTo>
                <a:lnTo>
                  <a:pt x="49336" y="160289"/>
                </a:lnTo>
                <a:lnTo>
                  <a:pt x="22478" y="176647"/>
                </a:lnTo>
                <a:lnTo>
                  <a:pt x="2724" y="201802"/>
                </a:lnTo>
                <a:lnTo>
                  <a:pt x="0" y="215439"/>
                </a:lnTo>
                <a:lnTo>
                  <a:pt x="1434" y="227075"/>
                </a:lnTo>
                <a:lnTo>
                  <a:pt x="5923" y="237664"/>
                </a:lnTo>
                <a:lnTo>
                  <a:pt x="12364" y="248157"/>
                </a:lnTo>
                <a:lnTo>
                  <a:pt x="15704" y="252984"/>
                </a:lnTo>
                <a:lnTo>
                  <a:pt x="21012" y="255397"/>
                </a:lnTo>
                <a:lnTo>
                  <a:pt x="30283" y="255397"/>
                </a:lnTo>
                <a:lnTo>
                  <a:pt x="34208" y="254126"/>
                </a:lnTo>
                <a:lnTo>
                  <a:pt x="53336" y="239349"/>
                </a:lnTo>
                <a:lnTo>
                  <a:pt x="69428" y="229917"/>
                </a:lnTo>
                <a:lnTo>
                  <a:pt x="84229" y="223795"/>
                </a:lnTo>
                <a:lnTo>
                  <a:pt x="96234" y="221614"/>
                </a:lnTo>
                <a:lnTo>
                  <a:pt x="100984" y="221614"/>
                </a:lnTo>
                <a:lnTo>
                  <a:pt x="118934" y="269168"/>
                </a:lnTo>
                <a:lnTo>
                  <a:pt x="133142" y="321254"/>
                </a:lnTo>
                <a:lnTo>
                  <a:pt x="147376" y="374619"/>
                </a:lnTo>
                <a:lnTo>
                  <a:pt x="160856" y="421187"/>
                </a:lnTo>
                <a:lnTo>
                  <a:pt x="179209" y="459241"/>
                </a:lnTo>
                <a:lnTo>
                  <a:pt x="219932" y="467867"/>
                </a:lnTo>
                <a:lnTo>
                  <a:pt x="236310" y="466774"/>
                </a:lnTo>
                <a:lnTo>
                  <a:pt x="271748" y="449325"/>
                </a:lnTo>
                <a:lnTo>
                  <a:pt x="288584" y="408737"/>
                </a:lnTo>
                <a:lnTo>
                  <a:pt x="300932" y="359808"/>
                </a:lnTo>
                <a:lnTo>
                  <a:pt x="310038" y="305334"/>
                </a:lnTo>
                <a:lnTo>
                  <a:pt x="317152" y="248110"/>
                </a:lnTo>
                <a:lnTo>
                  <a:pt x="323522" y="190930"/>
                </a:lnTo>
                <a:lnTo>
                  <a:pt x="330395" y="136590"/>
                </a:lnTo>
                <a:lnTo>
                  <a:pt x="339020" y="87884"/>
                </a:lnTo>
                <a:lnTo>
                  <a:pt x="368535" y="63373"/>
                </a:lnTo>
                <a:lnTo>
                  <a:pt x="438271" y="61467"/>
                </a:lnTo>
                <a:lnTo>
                  <a:pt x="448423" y="67393"/>
                </a:lnTo>
                <a:lnTo>
                  <a:pt x="456051" y="76676"/>
                </a:lnTo>
                <a:lnTo>
                  <a:pt x="461488" y="87721"/>
                </a:lnTo>
                <a:lnTo>
                  <a:pt x="465068" y="98932"/>
                </a:lnTo>
                <a:lnTo>
                  <a:pt x="468169" y="105898"/>
                </a:lnTo>
                <a:lnTo>
                  <a:pt x="473307" y="111315"/>
                </a:lnTo>
                <a:lnTo>
                  <a:pt x="479945" y="114827"/>
                </a:lnTo>
                <a:lnTo>
                  <a:pt x="488690" y="116077"/>
                </a:lnTo>
                <a:lnTo>
                  <a:pt x="517900" y="114426"/>
                </a:lnTo>
                <a:lnTo>
                  <a:pt x="527117" y="111904"/>
                </a:lnTo>
                <a:lnTo>
                  <a:pt x="534394" y="106251"/>
                </a:lnTo>
                <a:lnTo>
                  <a:pt x="538885" y="98335"/>
                </a:lnTo>
                <a:lnTo>
                  <a:pt x="539744" y="89026"/>
                </a:lnTo>
                <a:lnTo>
                  <a:pt x="536868" y="72481"/>
                </a:lnTo>
                <a:lnTo>
                  <a:pt x="522599" y="30225"/>
                </a:lnTo>
                <a:lnTo>
                  <a:pt x="492113" y="3097"/>
                </a:lnTo>
                <a:lnTo>
                  <a:pt x="478276" y="762"/>
                </a:lnTo>
                <a:lnTo>
                  <a:pt x="437128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460970" y="3151632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19">
                <a:moveTo>
                  <a:pt x="281721" y="0"/>
                </a:moveTo>
                <a:lnTo>
                  <a:pt x="258478" y="2041"/>
                </a:lnTo>
                <a:lnTo>
                  <a:pt x="231286" y="3159"/>
                </a:lnTo>
                <a:lnTo>
                  <a:pt x="199784" y="3681"/>
                </a:lnTo>
                <a:lnTo>
                  <a:pt x="72159" y="3742"/>
                </a:lnTo>
                <a:lnTo>
                  <a:pt x="52327" y="3968"/>
                </a:lnTo>
                <a:lnTo>
                  <a:pt x="9814" y="10874"/>
                </a:lnTo>
                <a:lnTo>
                  <a:pt x="162" y="50831"/>
                </a:lnTo>
                <a:lnTo>
                  <a:pt x="0" y="63797"/>
                </a:lnTo>
                <a:lnTo>
                  <a:pt x="1051" y="75692"/>
                </a:lnTo>
                <a:lnTo>
                  <a:pt x="111160" y="96012"/>
                </a:lnTo>
                <a:lnTo>
                  <a:pt x="160776" y="95746"/>
                </a:lnTo>
                <a:lnTo>
                  <a:pt x="209474" y="94646"/>
                </a:lnTo>
                <a:lnTo>
                  <a:pt x="253339" y="92261"/>
                </a:lnTo>
                <a:lnTo>
                  <a:pt x="303545" y="72330"/>
                </a:lnTo>
                <a:lnTo>
                  <a:pt x="306518" y="42259"/>
                </a:lnTo>
                <a:lnTo>
                  <a:pt x="298775" y="13092"/>
                </a:lnTo>
                <a:lnTo>
                  <a:pt x="28172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866377" y="2656331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635" y="89281"/>
                </a:moveTo>
                <a:lnTo>
                  <a:pt x="527862" y="43065"/>
                </a:lnTo>
                <a:lnTo>
                  <a:pt x="504609" y="9232"/>
                </a:lnTo>
                <a:lnTo>
                  <a:pt x="437070" y="50"/>
                </a:lnTo>
                <a:lnTo>
                  <a:pt x="421398" y="0"/>
                </a:lnTo>
                <a:lnTo>
                  <a:pt x="376872" y="444"/>
                </a:lnTo>
                <a:lnTo>
                  <a:pt x="334378" y="1943"/>
                </a:lnTo>
                <a:lnTo>
                  <a:pt x="278523" y="9017"/>
                </a:lnTo>
                <a:lnTo>
                  <a:pt x="259727" y="60515"/>
                </a:lnTo>
                <a:lnTo>
                  <a:pt x="252653" y="110464"/>
                </a:lnTo>
                <a:lnTo>
                  <a:pt x="246291" y="170205"/>
                </a:lnTo>
                <a:lnTo>
                  <a:pt x="240068" y="234975"/>
                </a:lnTo>
                <a:lnTo>
                  <a:pt x="233362" y="300012"/>
                </a:lnTo>
                <a:lnTo>
                  <a:pt x="224802" y="366141"/>
                </a:lnTo>
                <a:lnTo>
                  <a:pt x="220230" y="369062"/>
                </a:lnTo>
                <a:lnTo>
                  <a:pt x="211721" y="369062"/>
                </a:lnTo>
                <a:lnTo>
                  <a:pt x="207784" y="366649"/>
                </a:lnTo>
                <a:lnTo>
                  <a:pt x="176161" y="259486"/>
                </a:lnTo>
                <a:lnTo>
                  <a:pt x="161163" y="216103"/>
                </a:lnTo>
                <a:lnTo>
                  <a:pt x="140220" y="166243"/>
                </a:lnTo>
                <a:lnTo>
                  <a:pt x="113423" y="149098"/>
                </a:lnTo>
                <a:lnTo>
                  <a:pt x="80594" y="152019"/>
                </a:lnTo>
                <a:lnTo>
                  <a:pt x="49352" y="160959"/>
                </a:lnTo>
                <a:lnTo>
                  <a:pt x="22479" y="177406"/>
                </a:lnTo>
                <a:lnTo>
                  <a:pt x="2806" y="202819"/>
                </a:lnTo>
                <a:lnTo>
                  <a:pt x="0" y="216408"/>
                </a:lnTo>
                <a:lnTo>
                  <a:pt x="1485" y="228015"/>
                </a:lnTo>
                <a:lnTo>
                  <a:pt x="6032" y="238556"/>
                </a:lnTo>
                <a:lnTo>
                  <a:pt x="15633" y="253873"/>
                </a:lnTo>
                <a:lnTo>
                  <a:pt x="20967" y="256540"/>
                </a:lnTo>
                <a:lnTo>
                  <a:pt x="30238" y="256540"/>
                </a:lnTo>
                <a:lnTo>
                  <a:pt x="34175" y="255143"/>
                </a:lnTo>
                <a:lnTo>
                  <a:pt x="37350" y="252349"/>
                </a:lnTo>
                <a:lnTo>
                  <a:pt x="53251" y="240195"/>
                </a:lnTo>
                <a:lnTo>
                  <a:pt x="69303" y="230759"/>
                </a:lnTo>
                <a:lnTo>
                  <a:pt x="84048" y="224675"/>
                </a:lnTo>
                <a:lnTo>
                  <a:pt x="96024" y="222504"/>
                </a:lnTo>
                <a:lnTo>
                  <a:pt x="100850" y="222504"/>
                </a:lnTo>
                <a:lnTo>
                  <a:pt x="118910" y="270268"/>
                </a:lnTo>
                <a:lnTo>
                  <a:pt x="133134" y="322503"/>
                </a:lnTo>
                <a:lnTo>
                  <a:pt x="147370" y="376008"/>
                </a:lnTo>
                <a:lnTo>
                  <a:pt x="160896" y="422706"/>
                </a:lnTo>
                <a:lnTo>
                  <a:pt x="179260" y="460819"/>
                </a:lnTo>
                <a:lnTo>
                  <a:pt x="219722" y="469392"/>
                </a:lnTo>
                <a:lnTo>
                  <a:pt x="236169" y="468299"/>
                </a:lnTo>
                <a:lnTo>
                  <a:pt x="271665" y="450723"/>
                </a:lnTo>
                <a:lnTo>
                  <a:pt x="288569" y="410032"/>
                </a:lnTo>
                <a:lnTo>
                  <a:pt x="300939" y="360984"/>
                </a:lnTo>
                <a:lnTo>
                  <a:pt x="310045" y="306387"/>
                </a:lnTo>
                <a:lnTo>
                  <a:pt x="317157" y="249008"/>
                </a:lnTo>
                <a:lnTo>
                  <a:pt x="323557" y="191655"/>
                </a:lnTo>
                <a:lnTo>
                  <a:pt x="330479" y="137096"/>
                </a:lnTo>
                <a:lnTo>
                  <a:pt x="339229" y="88138"/>
                </a:lnTo>
                <a:lnTo>
                  <a:pt x="438416" y="61849"/>
                </a:lnTo>
                <a:lnTo>
                  <a:pt x="448589" y="67652"/>
                </a:lnTo>
                <a:lnTo>
                  <a:pt x="456158" y="76898"/>
                </a:lnTo>
                <a:lnTo>
                  <a:pt x="461479" y="87960"/>
                </a:lnTo>
                <a:lnTo>
                  <a:pt x="464959" y="99187"/>
                </a:lnTo>
                <a:lnTo>
                  <a:pt x="467995" y="106235"/>
                </a:lnTo>
                <a:lnTo>
                  <a:pt x="472986" y="111683"/>
                </a:lnTo>
                <a:lnTo>
                  <a:pt x="479450" y="115214"/>
                </a:lnTo>
                <a:lnTo>
                  <a:pt x="488581" y="116459"/>
                </a:lnTo>
                <a:lnTo>
                  <a:pt x="517918" y="115062"/>
                </a:lnTo>
                <a:lnTo>
                  <a:pt x="527113" y="112534"/>
                </a:lnTo>
                <a:lnTo>
                  <a:pt x="534339" y="106845"/>
                </a:lnTo>
                <a:lnTo>
                  <a:pt x="538784" y="98818"/>
                </a:lnTo>
                <a:lnTo>
                  <a:pt x="539635" y="89281"/>
                </a:lnTo>
                <a:close/>
              </a:path>
              <a:path w="845185" h="774700">
                <a:moveTo>
                  <a:pt x="844867" y="464553"/>
                </a:moveTo>
                <a:lnTo>
                  <a:pt x="822998" y="421728"/>
                </a:lnTo>
                <a:lnTo>
                  <a:pt x="791476" y="397764"/>
                </a:lnTo>
                <a:lnTo>
                  <a:pt x="786015" y="397764"/>
                </a:lnTo>
                <a:lnTo>
                  <a:pt x="778395" y="397764"/>
                </a:lnTo>
                <a:lnTo>
                  <a:pt x="770648" y="400812"/>
                </a:lnTo>
                <a:lnTo>
                  <a:pt x="765060" y="406654"/>
                </a:lnTo>
                <a:lnTo>
                  <a:pt x="658139" y="513372"/>
                </a:lnTo>
                <a:lnTo>
                  <a:pt x="617258" y="554596"/>
                </a:lnTo>
                <a:lnTo>
                  <a:pt x="577202" y="595782"/>
                </a:lnTo>
                <a:lnTo>
                  <a:pt x="540029" y="635165"/>
                </a:lnTo>
                <a:lnTo>
                  <a:pt x="507809" y="671055"/>
                </a:lnTo>
                <a:lnTo>
                  <a:pt x="482612" y="701675"/>
                </a:lnTo>
                <a:lnTo>
                  <a:pt x="477405" y="724954"/>
                </a:lnTo>
                <a:lnTo>
                  <a:pt x="490080" y="748563"/>
                </a:lnTo>
                <a:lnTo>
                  <a:pt x="513308" y="766851"/>
                </a:lnTo>
                <a:lnTo>
                  <a:pt x="539762" y="774192"/>
                </a:lnTo>
                <a:lnTo>
                  <a:pt x="546455" y="773582"/>
                </a:lnTo>
                <a:lnTo>
                  <a:pt x="552729" y="771677"/>
                </a:lnTo>
                <a:lnTo>
                  <a:pt x="558457" y="768362"/>
                </a:lnTo>
                <a:lnTo>
                  <a:pt x="563511" y="763524"/>
                </a:lnTo>
                <a:lnTo>
                  <a:pt x="587527" y="736168"/>
                </a:lnTo>
                <a:lnTo>
                  <a:pt x="620077" y="701751"/>
                </a:lnTo>
                <a:lnTo>
                  <a:pt x="658355" y="662698"/>
                </a:lnTo>
                <a:lnTo>
                  <a:pt x="779462" y="541489"/>
                </a:lnTo>
                <a:lnTo>
                  <a:pt x="812546" y="507695"/>
                </a:lnTo>
                <a:lnTo>
                  <a:pt x="837323" y="481203"/>
                </a:lnTo>
                <a:lnTo>
                  <a:pt x="842467" y="473405"/>
                </a:lnTo>
                <a:lnTo>
                  <a:pt x="844867" y="464553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7" name="object 187"/>
          <p:cNvGrpSpPr/>
          <p:nvPr/>
        </p:nvGrpSpPr>
        <p:grpSpPr>
          <a:xfrm>
            <a:off x="1345701" y="3037332"/>
            <a:ext cx="368300" cy="393700"/>
            <a:chOff x="1345701" y="3037332"/>
            <a:chExt cx="368300" cy="393700"/>
          </a:xfrm>
        </p:grpSpPr>
        <p:sp>
          <p:nvSpPr>
            <p:cNvPr id="188" name="object 188"/>
            <p:cNvSpPr/>
            <p:nvPr/>
          </p:nvSpPr>
          <p:spPr>
            <a:xfrm>
              <a:off x="1345701" y="3054096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4">
                  <a:moveTo>
                    <a:pt x="314442" y="0"/>
                  </a:moveTo>
                  <a:lnTo>
                    <a:pt x="308981" y="0"/>
                  </a:lnTo>
                  <a:lnTo>
                    <a:pt x="301234" y="0"/>
                  </a:lnTo>
                  <a:lnTo>
                    <a:pt x="293487" y="3048"/>
                  </a:lnTo>
                  <a:lnTo>
                    <a:pt x="180846" y="115597"/>
                  </a:lnTo>
                  <a:lnTo>
                    <a:pt x="139975" y="156829"/>
                  </a:lnTo>
                  <a:lnTo>
                    <a:pt x="99903" y="198007"/>
                  </a:lnTo>
                  <a:lnTo>
                    <a:pt x="62688" y="237400"/>
                  </a:lnTo>
                  <a:lnTo>
                    <a:pt x="30390" y="273278"/>
                  </a:lnTo>
                  <a:lnTo>
                    <a:pt x="5070" y="303911"/>
                  </a:lnTo>
                  <a:lnTo>
                    <a:pt x="0" y="327189"/>
                  </a:lnTo>
                  <a:lnTo>
                    <a:pt x="12705" y="350789"/>
                  </a:lnTo>
                  <a:lnTo>
                    <a:pt x="35913" y="369079"/>
                  </a:lnTo>
                  <a:lnTo>
                    <a:pt x="62347" y="376428"/>
                  </a:lnTo>
                  <a:lnTo>
                    <a:pt x="69038" y="375814"/>
                  </a:lnTo>
                  <a:lnTo>
                    <a:pt x="75301" y="373903"/>
                  </a:lnTo>
                  <a:lnTo>
                    <a:pt x="80992" y="370587"/>
                  </a:lnTo>
                  <a:lnTo>
                    <a:pt x="85969" y="365760"/>
                  </a:lnTo>
                  <a:lnTo>
                    <a:pt x="110107" y="338392"/>
                  </a:lnTo>
                  <a:lnTo>
                    <a:pt x="142746" y="303984"/>
                  </a:lnTo>
                  <a:lnTo>
                    <a:pt x="181088" y="264923"/>
                  </a:lnTo>
                  <a:lnTo>
                    <a:pt x="302353" y="143714"/>
                  </a:lnTo>
                  <a:lnTo>
                    <a:pt x="335528" y="109931"/>
                  </a:lnTo>
                  <a:lnTo>
                    <a:pt x="360416" y="83439"/>
                  </a:lnTo>
                  <a:lnTo>
                    <a:pt x="365454" y="75630"/>
                  </a:lnTo>
                  <a:lnTo>
                    <a:pt x="367766" y="66786"/>
                  </a:lnTo>
                  <a:lnTo>
                    <a:pt x="367291" y="57632"/>
                  </a:lnTo>
                  <a:lnTo>
                    <a:pt x="345874" y="23955"/>
                  </a:lnTo>
                  <a:lnTo>
                    <a:pt x="319903" y="1524"/>
                  </a:lnTo>
                  <a:lnTo>
                    <a:pt x="314442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76684" y="3037332"/>
              <a:ext cx="85490" cy="94487"/>
            </a:xfrm>
            <a:prstGeom prst="rect">
              <a:avLst/>
            </a:prstGeom>
          </p:spPr>
        </p:pic>
      </p:grpSp>
      <p:sp>
        <p:nvSpPr>
          <p:cNvPr id="190" name="object 190"/>
          <p:cNvSpPr/>
          <p:nvPr/>
        </p:nvSpPr>
        <p:spPr>
          <a:xfrm>
            <a:off x="1960568" y="2633472"/>
            <a:ext cx="405130" cy="367665"/>
          </a:xfrm>
          <a:custGeom>
            <a:avLst/>
            <a:gdLst/>
            <a:ahLst/>
            <a:cxnLst/>
            <a:rect l="l" t="t" r="r" b="b"/>
            <a:pathLst>
              <a:path w="405130" h="367664">
                <a:moveTo>
                  <a:pt x="297745" y="0"/>
                </a:moveTo>
                <a:lnTo>
                  <a:pt x="293554" y="0"/>
                </a:lnTo>
                <a:lnTo>
                  <a:pt x="286823" y="0"/>
                </a:lnTo>
                <a:lnTo>
                  <a:pt x="280219" y="2666"/>
                </a:lnTo>
                <a:lnTo>
                  <a:pt x="241436" y="44291"/>
                </a:lnTo>
                <a:lnTo>
                  <a:pt x="210877" y="82550"/>
                </a:lnTo>
                <a:lnTo>
                  <a:pt x="206051" y="89534"/>
                </a:lnTo>
                <a:lnTo>
                  <a:pt x="198304" y="93217"/>
                </a:lnTo>
                <a:lnTo>
                  <a:pt x="185223" y="93217"/>
                </a:lnTo>
                <a:lnTo>
                  <a:pt x="179889" y="91566"/>
                </a:lnTo>
                <a:lnTo>
                  <a:pt x="153634" y="73046"/>
                </a:lnTo>
                <a:lnTo>
                  <a:pt x="129200" y="56626"/>
                </a:lnTo>
                <a:lnTo>
                  <a:pt x="75114" y="21335"/>
                </a:lnTo>
                <a:lnTo>
                  <a:pt x="70415" y="20065"/>
                </a:lnTo>
                <a:lnTo>
                  <a:pt x="58731" y="20065"/>
                </a:lnTo>
                <a:lnTo>
                  <a:pt x="19917" y="62166"/>
                </a:lnTo>
                <a:lnTo>
                  <a:pt x="1073" y="96646"/>
                </a:lnTo>
                <a:lnTo>
                  <a:pt x="0" y="104788"/>
                </a:lnTo>
                <a:lnTo>
                  <a:pt x="1533" y="112633"/>
                </a:lnTo>
                <a:lnTo>
                  <a:pt x="5377" y="119596"/>
                </a:lnTo>
                <a:lnTo>
                  <a:pt x="11233" y="125094"/>
                </a:lnTo>
                <a:lnTo>
                  <a:pt x="42955" y="143331"/>
                </a:lnTo>
                <a:lnTo>
                  <a:pt x="79273" y="162115"/>
                </a:lnTo>
                <a:lnTo>
                  <a:pt x="111067" y="179280"/>
                </a:lnTo>
                <a:lnTo>
                  <a:pt x="129216" y="192658"/>
                </a:lnTo>
                <a:lnTo>
                  <a:pt x="120054" y="216548"/>
                </a:lnTo>
                <a:lnTo>
                  <a:pt x="92592" y="259762"/>
                </a:lnTo>
                <a:lnTo>
                  <a:pt x="64869" y="303905"/>
                </a:lnTo>
                <a:lnTo>
                  <a:pt x="54921" y="330580"/>
                </a:lnTo>
                <a:lnTo>
                  <a:pt x="64133" y="341514"/>
                </a:lnTo>
                <a:lnTo>
                  <a:pt x="80321" y="351472"/>
                </a:lnTo>
                <a:lnTo>
                  <a:pt x="100034" y="359906"/>
                </a:lnTo>
                <a:lnTo>
                  <a:pt x="122104" y="367029"/>
                </a:lnTo>
                <a:lnTo>
                  <a:pt x="126803" y="367283"/>
                </a:lnTo>
                <a:lnTo>
                  <a:pt x="133715" y="366315"/>
                </a:lnTo>
                <a:lnTo>
                  <a:pt x="140090" y="363537"/>
                </a:lnTo>
                <a:lnTo>
                  <a:pt x="145538" y="359140"/>
                </a:lnTo>
                <a:lnTo>
                  <a:pt x="149663" y="353313"/>
                </a:lnTo>
                <a:lnTo>
                  <a:pt x="162206" y="329459"/>
                </a:lnTo>
                <a:lnTo>
                  <a:pt x="175142" y="307451"/>
                </a:lnTo>
                <a:lnTo>
                  <a:pt x="188007" y="287323"/>
                </a:lnTo>
                <a:lnTo>
                  <a:pt x="200336" y="269113"/>
                </a:lnTo>
                <a:lnTo>
                  <a:pt x="205416" y="262000"/>
                </a:lnTo>
                <a:lnTo>
                  <a:pt x="213290" y="258317"/>
                </a:lnTo>
                <a:lnTo>
                  <a:pt x="227006" y="258317"/>
                </a:lnTo>
                <a:lnTo>
                  <a:pt x="232721" y="260222"/>
                </a:lnTo>
                <a:lnTo>
                  <a:pt x="259208" y="282698"/>
                </a:lnTo>
                <a:lnTo>
                  <a:pt x="281521" y="301212"/>
                </a:lnTo>
                <a:lnTo>
                  <a:pt x="304357" y="318345"/>
                </a:lnTo>
                <a:lnTo>
                  <a:pt x="327717" y="332739"/>
                </a:lnTo>
                <a:lnTo>
                  <a:pt x="331400" y="334771"/>
                </a:lnTo>
                <a:lnTo>
                  <a:pt x="335464" y="335788"/>
                </a:lnTo>
                <a:lnTo>
                  <a:pt x="346767" y="335788"/>
                </a:lnTo>
                <a:lnTo>
                  <a:pt x="379898" y="300640"/>
                </a:lnTo>
                <a:lnTo>
                  <a:pt x="404268" y="263985"/>
                </a:lnTo>
                <a:lnTo>
                  <a:pt x="404822" y="255079"/>
                </a:lnTo>
                <a:lnTo>
                  <a:pt x="402256" y="246554"/>
                </a:lnTo>
                <a:lnTo>
                  <a:pt x="351053" y="203866"/>
                </a:lnTo>
                <a:lnTo>
                  <a:pt x="300285" y="171703"/>
                </a:lnTo>
                <a:lnTo>
                  <a:pt x="291865" y="163837"/>
                </a:lnTo>
                <a:lnTo>
                  <a:pt x="287791" y="153543"/>
                </a:lnTo>
                <a:lnTo>
                  <a:pt x="288409" y="142486"/>
                </a:lnTo>
                <a:lnTo>
                  <a:pt x="294062" y="132333"/>
                </a:lnTo>
                <a:lnTo>
                  <a:pt x="340193" y="82506"/>
                </a:lnTo>
                <a:lnTo>
                  <a:pt x="354387" y="66166"/>
                </a:lnTo>
                <a:lnTo>
                  <a:pt x="359298" y="57005"/>
                </a:lnTo>
                <a:lnTo>
                  <a:pt x="360054" y="46974"/>
                </a:lnTo>
                <a:lnTo>
                  <a:pt x="356834" y="37395"/>
                </a:lnTo>
                <a:lnTo>
                  <a:pt x="305873" y="3047"/>
                </a:lnTo>
                <a:lnTo>
                  <a:pt x="301936" y="1015"/>
                </a:lnTo>
                <a:lnTo>
                  <a:pt x="29774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68304" y="2656332"/>
            <a:ext cx="539750" cy="469900"/>
          </a:xfrm>
          <a:custGeom>
            <a:avLst/>
            <a:gdLst/>
            <a:ahLst/>
            <a:cxnLst/>
            <a:rect l="l" t="t" r="r" b="b"/>
            <a:pathLst>
              <a:path w="539750" h="469900">
                <a:moveTo>
                  <a:pt x="437128" y="47"/>
                </a:moveTo>
                <a:lnTo>
                  <a:pt x="376978" y="444"/>
                </a:lnTo>
                <a:lnTo>
                  <a:pt x="334432" y="1936"/>
                </a:lnTo>
                <a:lnTo>
                  <a:pt x="278390" y="9017"/>
                </a:lnTo>
                <a:lnTo>
                  <a:pt x="259597" y="60503"/>
                </a:lnTo>
                <a:lnTo>
                  <a:pt x="252561" y="110454"/>
                </a:lnTo>
                <a:lnTo>
                  <a:pt x="246275" y="170195"/>
                </a:lnTo>
                <a:lnTo>
                  <a:pt x="240120" y="234965"/>
                </a:lnTo>
                <a:lnTo>
                  <a:pt x="233480" y="300005"/>
                </a:lnTo>
                <a:lnTo>
                  <a:pt x="225736" y="360553"/>
                </a:lnTo>
                <a:lnTo>
                  <a:pt x="224847" y="366141"/>
                </a:lnTo>
                <a:lnTo>
                  <a:pt x="220326" y="369062"/>
                </a:lnTo>
                <a:lnTo>
                  <a:pt x="211830" y="369062"/>
                </a:lnTo>
                <a:lnTo>
                  <a:pt x="207842" y="366649"/>
                </a:lnTo>
                <a:lnTo>
                  <a:pt x="176208" y="259476"/>
                </a:lnTo>
                <a:lnTo>
                  <a:pt x="161105" y="216092"/>
                </a:lnTo>
                <a:lnTo>
                  <a:pt x="139986" y="166243"/>
                </a:lnTo>
                <a:lnTo>
                  <a:pt x="113532" y="149098"/>
                </a:lnTo>
                <a:lnTo>
                  <a:pt x="80591" y="152009"/>
                </a:lnTo>
                <a:lnTo>
                  <a:pt x="49336" y="160956"/>
                </a:lnTo>
                <a:lnTo>
                  <a:pt x="22478" y="177405"/>
                </a:lnTo>
                <a:lnTo>
                  <a:pt x="2724" y="202819"/>
                </a:lnTo>
                <a:lnTo>
                  <a:pt x="0" y="216398"/>
                </a:lnTo>
                <a:lnTo>
                  <a:pt x="1434" y="228012"/>
                </a:lnTo>
                <a:lnTo>
                  <a:pt x="5923" y="238555"/>
                </a:lnTo>
                <a:lnTo>
                  <a:pt x="12364" y="248919"/>
                </a:lnTo>
                <a:lnTo>
                  <a:pt x="15704" y="253873"/>
                </a:lnTo>
                <a:lnTo>
                  <a:pt x="20961" y="256540"/>
                </a:lnTo>
                <a:lnTo>
                  <a:pt x="30232" y="256540"/>
                </a:lnTo>
                <a:lnTo>
                  <a:pt x="34182" y="255143"/>
                </a:lnTo>
                <a:lnTo>
                  <a:pt x="37459" y="252349"/>
                </a:lnTo>
                <a:lnTo>
                  <a:pt x="53281" y="240184"/>
                </a:lnTo>
                <a:lnTo>
                  <a:pt x="69317" y="230759"/>
                </a:lnTo>
                <a:lnTo>
                  <a:pt x="84086" y="224666"/>
                </a:lnTo>
                <a:lnTo>
                  <a:pt x="96107" y="222504"/>
                </a:lnTo>
                <a:lnTo>
                  <a:pt x="100933" y="222504"/>
                </a:lnTo>
                <a:lnTo>
                  <a:pt x="118934" y="270259"/>
                </a:lnTo>
                <a:lnTo>
                  <a:pt x="133142" y="322502"/>
                </a:lnTo>
                <a:lnTo>
                  <a:pt x="147376" y="376002"/>
                </a:lnTo>
                <a:lnTo>
                  <a:pt x="160856" y="422698"/>
                </a:lnTo>
                <a:lnTo>
                  <a:pt x="179188" y="460819"/>
                </a:lnTo>
                <a:lnTo>
                  <a:pt x="219716" y="469392"/>
                </a:lnTo>
                <a:lnTo>
                  <a:pt x="236149" y="468296"/>
                </a:lnTo>
                <a:lnTo>
                  <a:pt x="271748" y="450723"/>
                </a:lnTo>
                <a:lnTo>
                  <a:pt x="288584" y="410024"/>
                </a:lnTo>
                <a:lnTo>
                  <a:pt x="300932" y="360978"/>
                </a:lnTo>
                <a:lnTo>
                  <a:pt x="310038" y="306375"/>
                </a:lnTo>
                <a:lnTo>
                  <a:pt x="317152" y="249001"/>
                </a:lnTo>
                <a:lnTo>
                  <a:pt x="323522" y="191644"/>
                </a:lnTo>
                <a:lnTo>
                  <a:pt x="330395" y="137094"/>
                </a:lnTo>
                <a:lnTo>
                  <a:pt x="339020" y="88137"/>
                </a:lnTo>
                <a:lnTo>
                  <a:pt x="368535" y="63881"/>
                </a:lnTo>
                <a:lnTo>
                  <a:pt x="438271" y="61849"/>
                </a:lnTo>
                <a:lnTo>
                  <a:pt x="448423" y="67647"/>
                </a:lnTo>
                <a:lnTo>
                  <a:pt x="456051" y="76898"/>
                </a:lnTo>
                <a:lnTo>
                  <a:pt x="461488" y="87959"/>
                </a:lnTo>
                <a:lnTo>
                  <a:pt x="465068" y="99187"/>
                </a:lnTo>
                <a:lnTo>
                  <a:pt x="468108" y="106225"/>
                </a:lnTo>
                <a:lnTo>
                  <a:pt x="473100" y="111680"/>
                </a:lnTo>
                <a:lnTo>
                  <a:pt x="479570" y="115206"/>
                </a:lnTo>
                <a:lnTo>
                  <a:pt x="488690" y="116459"/>
                </a:lnTo>
                <a:lnTo>
                  <a:pt x="517900" y="115062"/>
                </a:lnTo>
                <a:lnTo>
                  <a:pt x="527117" y="112533"/>
                </a:lnTo>
                <a:lnTo>
                  <a:pt x="534394" y="106838"/>
                </a:lnTo>
                <a:lnTo>
                  <a:pt x="538885" y="98809"/>
                </a:lnTo>
                <a:lnTo>
                  <a:pt x="539744" y="89281"/>
                </a:lnTo>
                <a:lnTo>
                  <a:pt x="536868" y="72858"/>
                </a:lnTo>
                <a:lnTo>
                  <a:pt x="522599" y="30353"/>
                </a:lnTo>
                <a:lnTo>
                  <a:pt x="492113" y="3153"/>
                </a:lnTo>
                <a:lnTo>
                  <a:pt x="478276" y="762"/>
                </a:lnTo>
                <a:lnTo>
                  <a:pt x="437128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546985" y="2412492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3127" y="0"/>
                </a:moveTo>
                <a:lnTo>
                  <a:pt x="341374" y="2115"/>
                </a:lnTo>
                <a:lnTo>
                  <a:pt x="303658" y="3270"/>
                </a:lnTo>
                <a:lnTo>
                  <a:pt x="260038" y="3806"/>
                </a:lnTo>
                <a:lnTo>
                  <a:pt x="95021" y="3865"/>
                </a:lnTo>
                <a:lnTo>
                  <a:pt x="46333" y="4452"/>
                </a:lnTo>
                <a:lnTo>
                  <a:pt x="7743" y="16902"/>
                </a:lnTo>
                <a:lnTo>
                  <a:pt x="0" y="63855"/>
                </a:lnTo>
                <a:lnTo>
                  <a:pt x="1398" y="75945"/>
                </a:lnTo>
                <a:lnTo>
                  <a:pt x="147194" y="96012"/>
                </a:lnTo>
                <a:lnTo>
                  <a:pt x="199695" y="95851"/>
                </a:lnTo>
                <a:lnTo>
                  <a:pt x="252099" y="95215"/>
                </a:lnTo>
                <a:lnTo>
                  <a:pt x="301746" y="93872"/>
                </a:lnTo>
                <a:lnTo>
                  <a:pt x="345981" y="91590"/>
                </a:lnTo>
                <a:lnTo>
                  <a:pt x="402167" y="72330"/>
                </a:lnTo>
                <a:lnTo>
                  <a:pt x="406020" y="42259"/>
                </a:lnTo>
                <a:lnTo>
                  <a:pt x="395682" y="13092"/>
                </a:lnTo>
                <a:lnTo>
                  <a:pt x="37312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461325" y="1834908"/>
            <a:ext cx="307975" cy="233679"/>
          </a:xfrm>
          <a:custGeom>
            <a:avLst/>
            <a:gdLst/>
            <a:ahLst/>
            <a:cxnLst/>
            <a:rect l="l" t="t" r="r" b="b"/>
            <a:pathLst>
              <a:path w="307975" h="233680">
                <a:moveTo>
                  <a:pt x="307695" y="179349"/>
                </a:moveTo>
                <a:lnTo>
                  <a:pt x="299758" y="150228"/>
                </a:lnTo>
                <a:lnTo>
                  <a:pt x="282511" y="137147"/>
                </a:lnTo>
                <a:lnTo>
                  <a:pt x="258521" y="139268"/>
                </a:lnTo>
                <a:lnTo>
                  <a:pt x="229984" y="140423"/>
                </a:lnTo>
                <a:lnTo>
                  <a:pt x="196977" y="140957"/>
                </a:lnTo>
                <a:lnTo>
                  <a:pt x="72021" y="140995"/>
                </a:lnTo>
                <a:lnTo>
                  <a:pt x="35115" y="141554"/>
                </a:lnTo>
                <a:lnTo>
                  <a:pt x="1270" y="174739"/>
                </a:lnTo>
                <a:lnTo>
                  <a:pt x="0" y="200977"/>
                </a:lnTo>
                <a:lnTo>
                  <a:pt x="1206" y="212966"/>
                </a:lnTo>
                <a:lnTo>
                  <a:pt x="3581" y="221157"/>
                </a:lnTo>
                <a:lnTo>
                  <a:pt x="7912" y="227545"/>
                </a:lnTo>
                <a:lnTo>
                  <a:pt x="13652" y="231686"/>
                </a:lnTo>
                <a:lnTo>
                  <a:pt x="20256" y="233159"/>
                </a:lnTo>
                <a:lnTo>
                  <a:pt x="102552" y="233159"/>
                </a:lnTo>
                <a:lnTo>
                  <a:pt x="154419" y="232918"/>
                </a:lnTo>
                <a:lnTo>
                  <a:pt x="205905" y="231825"/>
                </a:lnTo>
                <a:lnTo>
                  <a:pt x="252514" y="229412"/>
                </a:lnTo>
                <a:lnTo>
                  <a:pt x="304850" y="209372"/>
                </a:lnTo>
                <a:lnTo>
                  <a:pt x="307695" y="179349"/>
                </a:lnTo>
                <a:close/>
              </a:path>
              <a:path w="307975" h="233680">
                <a:moveTo>
                  <a:pt x="307695" y="42189"/>
                </a:moveTo>
                <a:lnTo>
                  <a:pt x="299758" y="13068"/>
                </a:lnTo>
                <a:lnTo>
                  <a:pt x="282511" y="0"/>
                </a:lnTo>
                <a:lnTo>
                  <a:pt x="258521" y="2057"/>
                </a:lnTo>
                <a:lnTo>
                  <a:pt x="229984" y="3213"/>
                </a:lnTo>
                <a:lnTo>
                  <a:pt x="196977" y="3784"/>
                </a:lnTo>
                <a:lnTo>
                  <a:pt x="72021" y="3835"/>
                </a:lnTo>
                <a:lnTo>
                  <a:pt x="35115" y="4394"/>
                </a:lnTo>
                <a:lnTo>
                  <a:pt x="1270" y="37465"/>
                </a:lnTo>
                <a:lnTo>
                  <a:pt x="0" y="63830"/>
                </a:lnTo>
                <a:lnTo>
                  <a:pt x="1206" y="75933"/>
                </a:lnTo>
                <a:lnTo>
                  <a:pt x="110934" y="95999"/>
                </a:lnTo>
                <a:lnTo>
                  <a:pt x="160921" y="95719"/>
                </a:lnTo>
                <a:lnTo>
                  <a:pt x="210007" y="94576"/>
                </a:lnTo>
                <a:lnTo>
                  <a:pt x="254254" y="92151"/>
                </a:lnTo>
                <a:lnTo>
                  <a:pt x="289750" y="87998"/>
                </a:lnTo>
                <a:lnTo>
                  <a:pt x="304850" y="72212"/>
                </a:lnTo>
                <a:lnTo>
                  <a:pt x="307695" y="421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4" name="object 194"/>
          <p:cNvGrpSpPr/>
          <p:nvPr/>
        </p:nvGrpSpPr>
        <p:grpSpPr>
          <a:xfrm>
            <a:off x="2345350" y="1720595"/>
            <a:ext cx="366395" cy="393700"/>
            <a:chOff x="2345350" y="1720595"/>
            <a:chExt cx="366395" cy="393700"/>
          </a:xfrm>
        </p:grpSpPr>
        <p:sp>
          <p:nvSpPr>
            <p:cNvPr id="195" name="object 195"/>
            <p:cNvSpPr/>
            <p:nvPr/>
          </p:nvSpPr>
          <p:spPr>
            <a:xfrm>
              <a:off x="2345350" y="1737359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4" h="376555">
                  <a:moveTo>
                    <a:pt x="313013" y="0"/>
                  </a:moveTo>
                  <a:lnTo>
                    <a:pt x="307679" y="0"/>
                  </a:lnTo>
                  <a:lnTo>
                    <a:pt x="299932" y="0"/>
                  </a:lnTo>
                  <a:lnTo>
                    <a:pt x="292312" y="3175"/>
                  </a:lnTo>
                  <a:lnTo>
                    <a:pt x="180108" y="115510"/>
                  </a:lnTo>
                  <a:lnTo>
                    <a:pt x="139388" y="156765"/>
                  </a:lnTo>
                  <a:lnTo>
                    <a:pt x="99472" y="197966"/>
                  </a:lnTo>
                  <a:lnTo>
                    <a:pt x="62408" y="237380"/>
                  </a:lnTo>
                  <a:lnTo>
                    <a:pt x="30247" y="273273"/>
                  </a:lnTo>
                  <a:lnTo>
                    <a:pt x="5038" y="303910"/>
                  </a:lnTo>
                  <a:lnTo>
                    <a:pt x="0" y="327296"/>
                  </a:lnTo>
                  <a:lnTo>
                    <a:pt x="12642" y="350885"/>
                  </a:lnTo>
                  <a:lnTo>
                    <a:pt x="35738" y="369115"/>
                  </a:lnTo>
                  <a:lnTo>
                    <a:pt x="62061" y="376427"/>
                  </a:lnTo>
                  <a:lnTo>
                    <a:pt x="68752" y="375814"/>
                  </a:lnTo>
                  <a:lnTo>
                    <a:pt x="75015" y="373903"/>
                  </a:lnTo>
                  <a:lnTo>
                    <a:pt x="80706" y="370587"/>
                  </a:lnTo>
                  <a:lnTo>
                    <a:pt x="85683" y="365759"/>
                  </a:lnTo>
                  <a:lnTo>
                    <a:pt x="109636" y="338350"/>
                  </a:lnTo>
                  <a:lnTo>
                    <a:pt x="142103" y="303910"/>
                  </a:lnTo>
                  <a:lnTo>
                    <a:pt x="180284" y="264827"/>
                  </a:lnTo>
                  <a:lnTo>
                    <a:pt x="301138" y="143589"/>
                  </a:lnTo>
                  <a:lnTo>
                    <a:pt x="334200" y="109804"/>
                  </a:lnTo>
                  <a:lnTo>
                    <a:pt x="358987" y="83312"/>
                  </a:lnTo>
                  <a:lnTo>
                    <a:pt x="364021" y="75576"/>
                  </a:lnTo>
                  <a:lnTo>
                    <a:pt x="366305" y="66770"/>
                  </a:lnTo>
                  <a:lnTo>
                    <a:pt x="365756" y="57630"/>
                  </a:lnTo>
                  <a:lnTo>
                    <a:pt x="344493" y="23987"/>
                  </a:lnTo>
                  <a:lnTo>
                    <a:pt x="318474" y="1524"/>
                  </a:lnTo>
                  <a:lnTo>
                    <a:pt x="313013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374905" y="1720595"/>
              <a:ext cx="85504" cy="94487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594359" y="2019299"/>
              <a:ext cx="85492" cy="94487"/>
            </a:xfrm>
            <a:prstGeom prst="rect">
              <a:avLst/>
            </a:prstGeom>
          </p:spPr>
        </p:pic>
      </p:grpSp>
      <p:grpSp>
        <p:nvGrpSpPr>
          <p:cNvPr id="198" name="object 198"/>
          <p:cNvGrpSpPr/>
          <p:nvPr/>
        </p:nvGrpSpPr>
        <p:grpSpPr>
          <a:xfrm>
            <a:off x="2325713" y="2304288"/>
            <a:ext cx="406400" cy="318770"/>
            <a:chOff x="2325713" y="2304288"/>
            <a:chExt cx="406400" cy="318770"/>
          </a:xfrm>
        </p:grpSpPr>
        <p:sp>
          <p:nvSpPr>
            <p:cNvPr id="199" name="object 199"/>
            <p:cNvSpPr/>
            <p:nvPr/>
          </p:nvSpPr>
          <p:spPr>
            <a:xfrm>
              <a:off x="2325713" y="2412492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909" y="0"/>
                  </a:moveTo>
                  <a:lnTo>
                    <a:pt x="341155" y="2115"/>
                  </a:lnTo>
                  <a:lnTo>
                    <a:pt x="303440" y="3270"/>
                  </a:lnTo>
                  <a:lnTo>
                    <a:pt x="259820" y="3806"/>
                  </a:lnTo>
                  <a:lnTo>
                    <a:pt x="94896" y="3865"/>
                  </a:lnTo>
                  <a:lnTo>
                    <a:pt x="46331" y="4452"/>
                  </a:lnTo>
                  <a:lnTo>
                    <a:pt x="7671" y="16902"/>
                  </a:lnTo>
                  <a:lnTo>
                    <a:pt x="0" y="63855"/>
                  </a:lnTo>
                  <a:lnTo>
                    <a:pt x="1434" y="75945"/>
                  </a:lnTo>
                  <a:lnTo>
                    <a:pt x="147103" y="96012"/>
                  </a:lnTo>
                  <a:lnTo>
                    <a:pt x="199666" y="95851"/>
                  </a:lnTo>
                  <a:lnTo>
                    <a:pt x="252107" y="95215"/>
                  </a:lnTo>
                  <a:lnTo>
                    <a:pt x="301774" y="93872"/>
                  </a:lnTo>
                  <a:lnTo>
                    <a:pt x="346016" y="91590"/>
                  </a:lnTo>
                  <a:lnTo>
                    <a:pt x="402199" y="72330"/>
                  </a:lnTo>
                  <a:lnTo>
                    <a:pt x="406024" y="42259"/>
                  </a:lnTo>
                  <a:lnTo>
                    <a:pt x="395610" y="13092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491251" y="2304288"/>
              <a:ext cx="74310" cy="80772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491249" y="2540508"/>
              <a:ext cx="74312" cy="82296"/>
            </a:xfrm>
            <a:prstGeom prst="rect">
              <a:avLst/>
            </a:prstGeom>
          </p:spPr>
        </p:pic>
      </p:grpSp>
      <p:sp>
        <p:nvSpPr>
          <p:cNvPr id="202" name="object 202"/>
          <p:cNvSpPr/>
          <p:nvPr/>
        </p:nvSpPr>
        <p:spPr>
          <a:xfrm>
            <a:off x="2832260" y="2023872"/>
            <a:ext cx="426084" cy="434340"/>
          </a:xfrm>
          <a:custGeom>
            <a:avLst/>
            <a:gdLst/>
            <a:ahLst/>
            <a:cxnLst/>
            <a:rect l="l" t="t" r="r" b="b"/>
            <a:pathLst>
              <a:path w="426085" h="434339">
                <a:moveTo>
                  <a:pt x="217763" y="89"/>
                </a:moveTo>
                <a:lnTo>
                  <a:pt x="168076" y="3482"/>
                </a:lnTo>
                <a:lnTo>
                  <a:pt x="140047" y="32257"/>
                </a:lnTo>
                <a:lnTo>
                  <a:pt x="145077" y="68609"/>
                </a:lnTo>
                <a:lnTo>
                  <a:pt x="152572" y="109045"/>
                </a:lnTo>
                <a:lnTo>
                  <a:pt x="158567" y="144932"/>
                </a:lnTo>
                <a:lnTo>
                  <a:pt x="159097" y="167639"/>
                </a:lnTo>
                <a:lnTo>
                  <a:pt x="134387" y="175127"/>
                </a:lnTo>
                <a:lnTo>
                  <a:pt x="30438" y="184767"/>
                </a:lnTo>
                <a:lnTo>
                  <a:pt x="3014" y="193039"/>
                </a:lnTo>
                <a:lnTo>
                  <a:pt x="0" y="207125"/>
                </a:lnTo>
                <a:lnTo>
                  <a:pt x="2141" y="226186"/>
                </a:lnTo>
                <a:lnTo>
                  <a:pt x="7639" y="247153"/>
                </a:lnTo>
                <a:lnTo>
                  <a:pt x="31182" y="281938"/>
                </a:lnTo>
                <a:lnTo>
                  <a:pt x="38828" y="283082"/>
                </a:lnTo>
                <a:lnTo>
                  <a:pt x="43527" y="282701"/>
                </a:lnTo>
                <a:lnTo>
                  <a:pt x="70322" y="278118"/>
                </a:lnTo>
                <a:lnTo>
                  <a:pt x="95867" y="274986"/>
                </a:lnTo>
                <a:lnTo>
                  <a:pt x="119911" y="272950"/>
                </a:lnTo>
                <a:lnTo>
                  <a:pt x="143222" y="271652"/>
                </a:lnTo>
                <a:lnTo>
                  <a:pt x="153408" y="273744"/>
                </a:lnTo>
                <a:lnTo>
                  <a:pt x="161653" y="279431"/>
                </a:lnTo>
                <a:lnTo>
                  <a:pt x="167064" y="287833"/>
                </a:lnTo>
                <a:lnTo>
                  <a:pt x="168749" y="298069"/>
                </a:lnTo>
                <a:lnTo>
                  <a:pt x="167481" y="326874"/>
                </a:lnTo>
                <a:lnTo>
                  <a:pt x="166510" y="356012"/>
                </a:lnTo>
                <a:lnTo>
                  <a:pt x="169892" y="412241"/>
                </a:lnTo>
                <a:lnTo>
                  <a:pt x="223381" y="434250"/>
                </a:lnTo>
                <a:lnTo>
                  <a:pt x="248267" y="434133"/>
                </a:lnTo>
                <a:lnTo>
                  <a:pt x="284755" y="418806"/>
                </a:lnTo>
                <a:lnTo>
                  <a:pt x="287956" y="382404"/>
                </a:lnTo>
                <a:lnTo>
                  <a:pt x="287192" y="351885"/>
                </a:lnTo>
                <a:lnTo>
                  <a:pt x="285023" y="320746"/>
                </a:lnTo>
                <a:lnTo>
                  <a:pt x="281652" y="291464"/>
                </a:lnTo>
                <a:lnTo>
                  <a:pt x="282569" y="280310"/>
                </a:lnTo>
                <a:lnTo>
                  <a:pt x="287843" y="271002"/>
                </a:lnTo>
                <a:lnTo>
                  <a:pt x="296404" y="264622"/>
                </a:lnTo>
                <a:lnTo>
                  <a:pt x="307179" y="262254"/>
                </a:lnTo>
                <a:lnTo>
                  <a:pt x="309084" y="262254"/>
                </a:lnTo>
                <a:lnTo>
                  <a:pt x="377557" y="268648"/>
                </a:lnTo>
                <a:lnTo>
                  <a:pt x="400397" y="270001"/>
                </a:lnTo>
                <a:lnTo>
                  <a:pt x="410402" y="267912"/>
                </a:lnTo>
                <a:lnTo>
                  <a:pt x="418526" y="262239"/>
                </a:lnTo>
                <a:lnTo>
                  <a:pt x="423935" y="253874"/>
                </a:lnTo>
                <a:lnTo>
                  <a:pt x="425797" y="243712"/>
                </a:lnTo>
                <a:lnTo>
                  <a:pt x="424969" y="230745"/>
                </a:lnTo>
                <a:lnTo>
                  <a:pt x="419701" y="192150"/>
                </a:lnTo>
                <a:lnTo>
                  <a:pt x="376227" y="168703"/>
                </a:lnTo>
                <a:lnTo>
                  <a:pt x="333142" y="165369"/>
                </a:lnTo>
                <a:lnTo>
                  <a:pt x="307179" y="164845"/>
                </a:lnTo>
                <a:lnTo>
                  <a:pt x="296257" y="165226"/>
                </a:lnTo>
                <a:lnTo>
                  <a:pt x="286573" y="163288"/>
                </a:lnTo>
                <a:lnTo>
                  <a:pt x="278604" y="158003"/>
                </a:lnTo>
                <a:lnTo>
                  <a:pt x="273111" y="150171"/>
                </a:lnTo>
                <a:lnTo>
                  <a:pt x="270857" y="140588"/>
                </a:lnTo>
                <a:lnTo>
                  <a:pt x="269589" y="113857"/>
                </a:lnTo>
                <a:lnTo>
                  <a:pt x="267666" y="84185"/>
                </a:lnTo>
                <a:lnTo>
                  <a:pt x="262856" y="24256"/>
                </a:lnTo>
                <a:lnTo>
                  <a:pt x="238980" y="1142"/>
                </a:lnTo>
                <a:lnTo>
                  <a:pt x="217763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960425" y="1316736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29" h="365760">
                <a:moveTo>
                  <a:pt x="297505" y="0"/>
                </a:moveTo>
                <a:lnTo>
                  <a:pt x="293441" y="0"/>
                </a:lnTo>
                <a:lnTo>
                  <a:pt x="286710" y="0"/>
                </a:lnTo>
                <a:lnTo>
                  <a:pt x="280233" y="2666"/>
                </a:lnTo>
                <a:lnTo>
                  <a:pt x="241292" y="43973"/>
                </a:lnTo>
                <a:lnTo>
                  <a:pt x="210891" y="82041"/>
                </a:lnTo>
                <a:lnTo>
                  <a:pt x="205938" y="89153"/>
                </a:lnTo>
                <a:lnTo>
                  <a:pt x="198064" y="92837"/>
                </a:lnTo>
                <a:lnTo>
                  <a:pt x="184983" y="92837"/>
                </a:lnTo>
                <a:lnTo>
                  <a:pt x="179903" y="91186"/>
                </a:lnTo>
                <a:lnTo>
                  <a:pt x="153560" y="72882"/>
                </a:lnTo>
                <a:lnTo>
                  <a:pt x="129182" y="56387"/>
                </a:lnTo>
                <a:lnTo>
                  <a:pt x="103876" y="39703"/>
                </a:lnTo>
                <a:lnTo>
                  <a:pt x="75001" y="21209"/>
                </a:lnTo>
                <a:lnTo>
                  <a:pt x="70302" y="19938"/>
                </a:lnTo>
                <a:lnTo>
                  <a:pt x="58618" y="19938"/>
                </a:lnTo>
                <a:lnTo>
                  <a:pt x="19978" y="62055"/>
                </a:lnTo>
                <a:lnTo>
                  <a:pt x="1214" y="96392"/>
                </a:lnTo>
                <a:lnTo>
                  <a:pt x="0" y="104392"/>
                </a:lnTo>
                <a:lnTo>
                  <a:pt x="1500" y="112188"/>
                </a:lnTo>
                <a:lnTo>
                  <a:pt x="5429" y="119199"/>
                </a:lnTo>
                <a:lnTo>
                  <a:pt x="11501" y="124840"/>
                </a:lnTo>
                <a:lnTo>
                  <a:pt x="42965" y="142942"/>
                </a:lnTo>
                <a:lnTo>
                  <a:pt x="79192" y="161544"/>
                </a:lnTo>
                <a:lnTo>
                  <a:pt x="110942" y="178526"/>
                </a:lnTo>
                <a:lnTo>
                  <a:pt x="128976" y="191769"/>
                </a:lnTo>
                <a:lnTo>
                  <a:pt x="119977" y="215634"/>
                </a:lnTo>
                <a:lnTo>
                  <a:pt x="64879" y="302748"/>
                </a:lnTo>
                <a:lnTo>
                  <a:pt x="54808" y="329184"/>
                </a:lnTo>
                <a:lnTo>
                  <a:pt x="100117" y="358401"/>
                </a:lnTo>
                <a:lnTo>
                  <a:pt x="126690" y="365760"/>
                </a:lnTo>
                <a:lnTo>
                  <a:pt x="133582" y="364809"/>
                </a:lnTo>
                <a:lnTo>
                  <a:pt x="139914" y="362061"/>
                </a:lnTo>
                <a:lnTo>
                  <a:pt x="145317" y="357669"/>
                </a:lnTo>
                <a:lnTo>
                  <a:pt x="149423" y="351789"/>
                </a:lnTo>
                <a:lnTo>
                  <a:pt x="162061" y="328084"/>
                </a:lnTo>
                <a:lnTo>
                  <a:pt x="174998" y="306165"/>
                </a:lnTo>
                <a:lnTo>
                  <a:pt x="187910" y="286103"/>
                </a:lnTo>
                <a:lnTo>
                  <a:pt x="205430" y="260985"/>
                </a:lnTo>
                <a:lnTo>
                  <a:pt x="213177" y="257301"/>
                </a:lnTo>
                <a:lnTo>
                  <a:pt x="226766" y="257301"/>
                </a:lnTo>
                <a:lnTo>
                  <a:pt x="232608" y="259206"/>
                </a:lnTo>
                <a:lnTo>
                  <a:pt x="259199" y="281678"/>
                </a:lnTo>
                <a:lnTo>
                  <a:pt x="281439" y="300037"/>
                </a:lnTo>
                <a:lnTo>
                  <a:pt x="304157" y="317063"/>
                </a:lnTo>
                <a:lnTo>
                  <a:pt x="327350" y="331469"/>
                </a:lnTo>
                <a:lnTo>
                  <a:pt x="331033" y="333501"/>
                </a:lnTo>
                <a:lnTo>
                  <a:pt x="335097" y="334517"/>
                </a:lnTo>
                <a:lnTo>
                  <a:pt x="346527" y="334517"/>
                </a:lnTo>
                <a:lnTo>
                  <a:pt x="379658" y="299370"/>
                </a:lnTo>
                <a:lnTo>
                  <a:pt x="404115" y="262919"/>
                </a:lnTo>
                <a:lnTo>
                  <a:pt x="404582" y="254079"/>
                </a:lnTo>
                <a:lnTo>
                  <a:pt x="401929" y="245643"/>
                </a:lnTo>
                <a:lnTo>
                  <a:pt x="351020" y="203231"/>
                </a:lnTo>
                <a:lnTo>
                  <a:pt x="300299" y="170814"/>
                </a:lnTo>
                <a:lnTo>
                  <a:pt x="291699" y="163095"/>
                </a:lnTo>
                <a:lnTo>
                  <a:pt x="287599" y="152876"/>
                </a:lnTo>
                <a:lnTo>
                  <a:pt x="288262" y="141847"/>
                </a:lnTo>
                <a:lnTo>
                  <a:pt x="293949" y="131699"/>
                </a:lnTo>
                <a:lnTo>
                  <a:pt x="309233" y="115095"/>
                </a:lnTo>
                <a:lnTo>
                  <a:pt x="340133" y="82032"/>
                </a:lnTo>
                <a:lnTo>
                  <a:pt x="354274" y="65786"/>
                </a:lnTo>
                <a:lnTo>
                  <a:pt x="359042" y="56643"/>
                </a:lnTo>
                <a:lnTo>
                  <a:pt x="359751" y="46656"/>
                </a:lnTo>
                <a:lnTo>
                  <a:pt x="356578" y="37121"/>
                </a:lnTo>
                <a:lnTo>
                  <a:pt x="349702" y="29337"/>
                </a:lnTo>
                <a:lnTo>
                  <a:pt x="339064" y="22159"/>
                </a:lnTo>
                <a:lnTo>
                  <a:pt x="328223" y="15636"/>
                </a:lnTo>
                <a:lnTo>
                  <a:pt x="301696" y="1015"/>
                </a:lnTo>
                <a:lnTo>
                  <a:pt x="29750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866552" y="1339596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5" h="467994">
                <a:moveTo>
                  <a:pt x="438370" y="47"/>
                </a:moveTo>
                <a:lnTo>
                  <a:pt x="378108" y="444"/>
                </a:lnTo>
                <a:lnTo>
                  <a:pt x="335468" y="1936"/>
                </a:lnTo>
                <a:lnTo>
                  <a:pt x="279239" y="9016"/>
                </a:lnTo>
                <a:lnTo>
                  <a:pt x="260372" y="60384"/>
                </a:lnTo>
                <a:lnTo>
                  <a:pt x="253266" y="110194"/>
                </a:lnTo>
                <a:lnTo>
                  <a:pt x="246900" y="169744"/>
                </a:lnTo>
                <a:lnTo>
                  <a:pt x="240665" y="234280"/>
                </a:lnTo>
                <a:lnTo>
                  <a:pt x="233952" y="299045"/>
                </a:lnTo>
                <a:lnTo>
                  <a:pt x="225391" y="364870"/>
                </a:lnTo>
                <a:lnTo>
                  <a:pt x="220946" y="367791"/>
                </a:lnTo>
                <a:lnTo>
                  <a:pt x="212564" y="367791"/>
                </a:lnTo>
                <a:lnTo>
                  <a:pt x="208500" y="365505"/>
                </a:lnTo>
                <a:lnTo>
                  <a:pt x="176766" y="258714"/>
                </a:lnTo>
                <a:lnTo>
                  <a:pt x="161615" y="215393"/>
                </a:lnTo>
                <a:lnTo>
                  <a:pt x="140428" y="165607"/>
                </a:lnTo>
                <a:lnTo>
                  <a:pt x="113631" y="148589"/>
                </a:lnTo>
                <a:lnTo>
                  <a:pt x="80752" y="151497"/>
                </a:lnTo>
                <a:lnTo>
                  <a:pt x="49480" y="160416"/>
                </a:lnTo>
                <a:lnTo>
                  <a:pt x="22566" y="176789"/>
                </a:lnTo>
                <a:lnTo>
                  <a:pt x="2760" y="202056"/>
                </a:lnTo>
                <a:lnTo>
                  <a:pt x="0" y="215636"/>
                </a:lnTo>
                <a:lnTo>
                  <a:pt x="1442" y="227250"/>
                </a:lnTo>
                <a:lnTo>
                  <a:pt x="5957" y="237793"/>
                </a:lnTo>
                <a:lnTo>
                  <a:pt x="15587" y="252983"/>
                </a:lnTo>
                <a:lnTo>
                  <a:pt x="20921" y="255650"/>
                </a:lnTo>
                <a:lnTo>
                  <a:pt x="30319" y="255650"/>
                </a:lnTo>
                <a:lnTo>
                  <a:pt x="34256" y="254253"/>
                </a:lnTo>
                <a:lnTo>
                  <a:pt x="37558" y="251459"/>
                </a:lnTo>
                <a:lnTo>
                  <a:pt x="53423" y="239369"/>
                </a:lnTo>
                <a:lnTo>
                  <a:pt x="69514" y="229981"/>
                </a:lnTo>
                <a:lnTo>
                  <a:pt x="84296" y="223902"/>
                </a:lnTo>
                <a:lnTo>
                  <a:pt x="96232" y="221741"/>
                </a:lnTo>
                <a:lnTo>
                  <a:pt x="101058" y="221741"/>
                </a:lnTo>
                <a:lnTo>
                  <a:pt x="104487" y="223265"/>
                </a:lnTo>
                <a:lnTo>
                  <a:pt x="119217" y="269332"/>
                </a:lnTo>
                <a:lnTo>
                  <a:pt x="133554" y="321399"/>
                </a:lnTo>
                <a:lnTo>
                  <a:pt x="147866" y="374728"/>
                </a:lnTo>
                <a:lnTo>
                  <a:pt x="161380" y="421278"/>
                </a:lnTo>
                <a:lnTo>
                  <a:pt x="179732" y="459349"/>
                </a:lnTo>
                <a:lnTo>
                  <a:pt x="220184" y="467867"/>
                </a:lnTo>
                <a:lnTo>
                  <a:pt x="236755" y="466754"/>
                </a:lnTo>
                <a:lnTo>
                  <a:pt x="272635" y="449199"/>
                </a:lnTo>
                <a:lnTo>
                  <a:pt x="289553" y="408744"/>
                </a:lnTo>
                <a:lnTo>
                  <a:pt x="301955" y="359901"/>
                </a:lnTo>
                <a:lnTo>
                  <a:pt x="311094" y="305477"/>
                </a:lnTo>
                <a:lnTo>
                  <a:pt x="318221" y="248281"/>
                </a:lnTo>
                <a:lnTo>
                  <a:pt x="324592" y="191120"/>
                </a:lnTo>
                <a:lnTo>
                  <a:pt x="331458" y="136803"/>
                </a:lnTo>
                <a:lnTo>
                  <a:pt x="340072" y="88137"/>
                </a:lnTo>
                <a:lnTo>
                  <a:pt x="369409" y="63626"/>
                </a:lnTo>
                <a:lnTo>
                  <a:pt x="439767" y="61721"/>
                </a:lnTo>
                <a:lnTo>
                  <a:pt x="449972" y="67500"/>
                </a:lnTo>
                <a:lnTo>
                  <a:pt x="457594" y="76707"/>
                </a:lnTo>
                <a:lnTo>
                  <a:pt x="463002" y="87725"/>
                </a:lnTo>
                <a:lnTo>
                  <a:pt x="466564" y="98932"/>
                </a:lnTo>
                <a:lnTo>
                  <a:pt x="469614" y="106044"/>
                </a:lnTo>
                <a:lnTo>
                  <a:pt x="474771" y="111537"/>
                </a:lnTo>
                <a:lnTo>
                  <a:pt x="481476" y="115077"/>
                </a:lnTo>
                <a:lnTo>
                  <a:pt x="490313" y="116331"/>
                </a:lnTo>
                <a:lnTo>
                  <a:pt x="519396" y="114680"/>
                </a:lnTo>
                <a:lnTo>
                  <a:pt x="528617" y="112158"/>
                </a:lnTo>
                <a:lnTo>
                  <a:pt x="535922" y="106505"/>
                </a:lnTo>
                <a:lnTo>
                  <a:pt x="540488" y="98589"/>
                </a:lnTo>
                <a:lnTo>
                  <a:pt x="541494" y="89280"/>
                </a:lnTo>
                <a:lnTo>
                  <a:pt x="538597" y="72735"/>
                </a:lnTo>
                <a:lnTo>
                  <a:pt x="524095" y="30479"/>
                </a:lnTo>
                <a:lnTo>
                  <a:pt x="493591" y="3137"/>
                </a:lnTo>
                <a:lnTo>
                  <a:pt x="479518" y="762"/>
                </a:lnTo>
                <a:lnTo>
                  <a:pt x="438370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545169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249" y="2095"/>
                </a:lnTo>
                <a:lnTo>
                  <a:pt x="303615" y="3206"/>
                </a:lnTo>
                <a:lnTo>
                  <a:pt x="260052" y="3698"/>
                </a:lnTo>
                <a:lnTo>
                  <a:pt x="69046" y="4016"/>
                </a:lnTo>
                <a:lnTo>
                  <a:pt x="46422" y="4399"/>
                </a:lnTo>
                <a:lnTo>
                  <a:pt x="7778" y="17045"/>
                </a:lnTo>
                <a:lnTo>
                  <a:pt x="0" y="63730"/>
                </a:lnTo>
                <a:lnTo>
                  <a:pt x="1434" y="75819"/>
                </a:lnTo>
                <a:lnTo>
                  <a:pt x="4760" y="84010"/>
                </a:lnTo>
                <a:lnTo>
                  <a:pt x="10515" y="90392"/>
                </a:lnTo>
                <a:lnTo>
                  <a:pt x="18079" y="94535"/>
                </a:lnTo>
                <a:lnTo>
                  <a:pt x="26834" y="96012"/>
                </a:lnTo>
                <a:lnTo>
                  <a:pt x="190116" y="95862"/>
                </a:lnTo>
                <a:lnTo>
                  <a:pt x="245112" y="95243"/>
                </a:lnTo>
                <a:lnTo>
                  <a:pt x="297486" y="93899"/>
                </a:lnTo>
                <a:lnTo>
                  <a:pt x="344192" y="91574"/>
                </a:lnTo>
                <a:lnTo>
                  <a:pt x="382180" y="88011"/>
                </a:lnTo>
                <a:lnTo>
                  <a:pt x="406024" y="42148"/>
                </a:lnTo>
                <a:lnTo>
                  <a:pt x="395610" y="13055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460970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467" y="0"/>
                </a:moveTo>
                <a:lnTo>
                  <a:pt x="256795" y="2115"/>
                </a:lnTo>
                <a:lnTo>
                  <a:pt x="227254" y="3270"/>
                </a:lnTo>
                <a:lnTo>
                  <a:pt x="193069" y="3806"/>
                </a:lnTo>
                <a:lnTo>
                  <a:pt x="77553" y="3869"/>
                </a:lnTo>
                <a:lnTo>
                  <a:pt x="55534" y="4095"/>
                </a:lnTo>
                <a:lnTo>
                  <a:pt x="15037" y="7080"/>
                </a:lnTo>
                <a:lnTo>
                  <a:pt x="162" y="50831"/>
                </a:lnTo>
                <a:lnTo>
                  <a:pt x="0" y="63765"/>
                </a:lnTo>
                <a:lnTo>
                  <a:pt x="1051" y="75818"/>
                </a:lnTo>
                <a:lnTo>
                  <a:pt x="3550" y="83956"/>
                </a:lnTo>
                <a:lnTo>
                  <a:pt x="7893" y="90344"/>
                </a:lnTo>
                <a:lnTo>
                  <a:pt x="13642" y="94517"/>
                </a:lnTo>
                <a:lnTo>
                  <a:pt x="20355" y="96012"/>
                </a:lnTo>
                <a:lnTo>
                  <a:pt x="104556" y="96012"/>
                </a:lnTo>
                <a:lnTo>
                  <a:pt x="155650" y="95765"/>
                </a:lnTo>
                <a:lnTo>
                  <a:pt x="206220" y="94710"/>
                </a:lnTo>
                <a:lnTo>
                  <a:pt x="251932" y="92368"/>
                </a:lnTo>
                <a:lnTo>
                  <a:pt x="303541" y="72276"/>
                </a:lnTo>
                <a:lnTo>
                  <a:pt x="306486" y="42179"/>
                </a:lnTo>
                <a:lnTo>
                  <a:pt x="298668" y="13059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343719" y="420623"/>
            <a:ext cx="367665" cy="376555"/>
          </a:xfrm>
          <a:custGeom>
            <a:avLst/>
            <a:gdLst/>
            <a:ahLst/>
            <a:cxnLst/>
            <a:rect l="l" t="t" r="r" b="b"/>
            <a:pathLst>
              <a:path w="367664" h="376555">
                <a:moveTo>
                  <a:pt x="314261" y="0"/>
                </a:moveTo>
                <a:lnTo>
                  <a:pt x="308927" y="0"/>
                </a:lnTo>
                <a:lnTo>
                  <a:pt x="301180" y="0"/>
                </a:lnTo>
                <a:lnTo>
                  <a:pt x="293433" y="3175"/>
                </a:lnTo>
                <a:lnTo>
                  <a:pt x="180796" y="115586"/>
                </a:lnTo>
                <a:lnTo>
                  <a:pt x="139906" y="156829"/>
                </a:lnTo>
                <a:lnTo>
                  <a:pt x="99831" y="198042"/>
                </a:lnTo>
                <a:lnTo>
                  <a:pt x="62636" y="237491"/>
                </a:lnTo>
                <a:lnTo>
                  <a:pt x="30385" y="273444"/>
                </a:lnTo>
                <a:lnTo>
                  <a:pt x="5143" y="304164"/>
                </a:lnTo>
                <a:lnTo>
                  <a:pt x="0" y="327404"/>
                </a:lnTo>
                <a:lnTo>
                  <a:pt x="12668" y="350916"/>
                </a:lnTo>
                <a:lnTo>
                  <a:pt x="35861" y="369119"/>
                </a:lnTo>
                <a:lnTo>
                  <a:pt x="62293" y="376427"/>
                </a:lnTo>
                <a:lnTo>
                  <a:pt x="69058" y="375814"/>
                </a:lnTo>
                <a:lnTo>
                  <a:pt x="75358" y="373903"/>
                </a:lnTo>
                <a:lnTo>
                  <a:pt x="81063" y="370587"/>
                </a:lnTo>
                <a:lnTo>
                  <a:pt x="86042" y="365760"/>
                </a:lnTo>
                <a:lnTo>
                  <a:pt x="110101" y="338351"/>
                </a:lnTo>
                <a:lnTo>
                  <a:pt x="142686" y="303914"/>
                </a:lnTo>
                <a:lnTo>
                  <a:pt x="180989" y="264841"/>
                </a:lnTo>
                <a:lnTo>
                  <a:pt x="302123" y="143696"/>
                </a:lnTo>
                <a:lnTo>
                  <a:pt x="335214" y="109974"/>
                </a:lnTo>
                <a:lnTo>
                  <a:pt x="359981" y="83565"/>
                </a:lnTo>
                <a:lnTo>
                  <a:pt x="365128" y="75630"/>
                </a:lnTo>
                <a:lnTo>
                  <a:pt x="367538" y="66754"/>
                </a:lnTo>
                <a:lnTo>
                  <a:pt x="367089" y="57616"/>
                </a:lnTo>
                <a:lnTo>
                  <a:pt x="345662" y="24082"/>
                </a:lnTo>
                <a:lnTo>
                  <a:pt x="319722" y="1524"/>
                </a:lnTo>
                <a:lnTo>
                  <a:pt x="31426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323973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870" y="0"/>
                </a:moveTo>
                <a:lnTo>
                  <a:pt x="341135" y="2095"/>
                </a:lnTo>
                <a:lnTo>
                  <a:pt x="303464" y="3206"/>
                </a:lnTo>
                <a:lnTo>
                  <a:pt x="259887" y="3698"/>
                </a:lnTo>
                <a:lnTo>
                  <a:pt x="69086" y="4016"/>
                </a:lnTo>
                <a:lnTo>
                  <a:pt x="46543" y="4399"/>
                </a:lnTo>
                <a:lnTo>
                  <a:pt x="7850" y="17045"/>
                </a:lnTo>
                <a:lnTo>
                  <a:pt x="0" y="63730"/>
                </a:lnTo>
                <a:lnTo>
                  <a:pt x="1395" y="75819"/>
                </a:lnTo>
                <a:lnTo>
                  <a:pt x="4720" y="84010"/>
                </a:lnTo>
                <a:lnTo>
                  <a:pt x="10475" y="90392"/>
                </a:lnTo>
                <a:lnTo>
                  <a:pt x="18039" y="94535"/>
                </a:lnTo>
                <a:lnTo>
                  <a:pt x="26795" y="96012"/>
                </a:lnTo>
                <a:lnTo>
                  <a:pt x="190076" y="95862"/>
                </a:lnTo>
                <a:lnTo>
                  <a:pt x="245072" y="95243"/>
                </a:lnTo>
                <a:lnTo>
                  <a:pt x="297447" y="93899"/>
                </a:lnTo>
                <a:lnTo>
                  <a:pt x="344152" y="91574"/>
                </a:lnTo>
                <a:lnTo>
                  <a:pt x="382141" y="88011"/>
                </a:lnTo>
                <a:lnTo>
                  <a:pt x="405985" y="42148"/>
                </a:lnTo>
                <a:lnTo>
                  <a:pt x="395571" y="13055"/>
                </a:lnTo>
                <a:lnTo>
                  <a:pt x="372870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9" name="object 209"/>
          <p:cNvGrpSpPr/>
          <p:nvPr/>
        </p:nvGrpSpPr>
        <p:grpSpPr>
          <a:xfrm>
            <a:off x="1345682" y="420623"/>
            <a:ext cx="368300" cy="376555"/>
            <a:chOff x="1345682" y="420623"/>
            <a:chExt cx="368300" cy="376555"/>
          </a:xfrm>
        </p:grpSpPr>
        <p:sp>
          <p:nvSpPr>
            <p:cNvPr id="210" name="object 210"/>
            <p:cNvSpPr/>
            <p:nvPr/>
          </p:nvSpPr>
          <p:spPr>
            <a:xfrm>
              <a:off x="1345682" y="420623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5">
                  <a:moveTo>
                    <a:pt x="314715" y="0"/>
                  </a:moveTo>
                  <a:lnTo>
                    <a:pt x="309254" y="0"/>
                  </a:lnTo>
                  <a:lnTo>
                    <a:pt x="301507" y="0"/>
                  </a:lnTo>
                  <a:lnTo>
                    <a:pt x="293633" y="3175"/>
                  </a:lnTo>
                  <a:lnTo>
                    <a:pt x="180865" y="115586"/>
                  </a:lnTo>
                  <a:lnTo>
                    <a:pt x="139995" y="156829"/>
                  </a:lnTo>
                  <a:lnTo>
                    <a:pt x="99923" y="198042"/>
                  </a:lnTo>
                  <a:lnTo>
                    <a:pt x="62708" y="237491"/>
                  </a:lnTo>
                  <a:lnTo>
                    <a:pt x="30410" y="273444"/>
                  </a:lnTo>
                  <a:lnTo>
                    <a:pt x="5089" y="304164"/>
                  </a:lnTo>
                  <a:lnTo>
                    <a:pt x="0" y="327404"/>
                  </a:lnTo>
                  <a:lnTo>
                    <a:pt x="12662" y="350916"/>
                  </a:lnTo>
                  <a:lnTo>
                    <a:pt x="35825" y="369119"/>
                  </a:lnTo>
                  <a:lnTo>
                    <a:pt x="62239" y="376427"/>
                  </a:lnTo>
                  <a:lnTo>
                    <a:pt x="69004" y="375814"/>
                  </a:lnTo>
                  <a:lnTo>
                    <a:pt x="75305" y="373903"/>
                  </a:lnTo>
                  <a:lnTo>
                    <a:pt x="81010" y="370587"/>
                  </a:lnTo>
                  <a:lnTo>
                    <a:pt x="85988" y="365760"/>
                  </a:lnTo>
                  <a:lnTo>
                    <a:pt x="110126" y="338351"/>
                  </a:lnTo>
                  <a:lnTo>
                    <a:pt x="142765" y="303914"/>
                  </a:lnTo>
                  <a:lnTo>
                    <a:pt x="181107" y="264841"/>
                  </a:lnTo>
                  <a:lnTo>
                    <a:pt x="302373" y="143696"/>
                  </a:lnTo>
                  <a:lnTo>
                    <a:pt x="335547" y="109974"/>
                  </a:lnTo>
                  <a:lnTo>
                    <a:pt x="360435" y="83565"/>
                  </a:lnTo>
                  <a:lnTo>
                    <a:pt x="365474" y="75630"/>
                  </a:lnTo>
                  <a:lnTo>
                    <a:pt x="367786" y="66754"/>
                  </a:lnTo>
                  <a:lnTo>
                    <a:pt x="367311" y="57616"/>
                  </a:lnTo>
                  <a:lnTo>
                    <a:pt x="345894" y="24082"/>
                  </a:lnTo>
                  <a:lnTo>
                    <a:pt x="320049" y="1524"/>
                  </a:lnTo>
                  <a:lnTo>
                    <a:pt x="314715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594717" y="702563"/>
              <a:ext cx="86828" cy="94487"/>
            </a:xfrm>
            <a:prstGeom prst="rect">
              <a:avLst/>
            </a:prstGeom>
          </p:spPr>
        </p:pic>
      </p:grpSp>
      <p:grpSp>
        <p:nvGrpSpPr>
          <p:cNvPr id="212" name="object 212"/>
          <p:cNvGrpSpPr/>
          <p:nvPr/>
        </p:nvGrpSpPr>
        <p:grpSpPr>
          <a:xfrm>
            <a:off x="1325969" y="986027"/>
            <a:ext cx="406400" cy="320040"/>
            <a:chOff x="1325969" y="986027"/>
            <a:chExt cx="406400" cy="320040"/>
          </a:xfrm>
        </p:grpSpPr>
        <p:sp>
          <p:nvSpPr>
            <p:cNvPr id="213" name="object 213"/>
            <p:cNvSpPr/>
            <p:nvPr/>
          </p:nvSpPr>
          <p:spPr>
            <a:xfrm>
              <a:off x="1325969" y="1095755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909" y="0"/>
                  </a:moveTo>
                  <a:lnTo>
                    <a:pt x="341175" y="2095"/>
                  </a:lnTo>
                  <a:lnTo>
                    <a:pt x="303504" y="3206"/>
                  </a:lnTo>
                  <a:lnTo>
                    <a:pt x="259927" y="3698"/>
                  </a:lnTo>
                  <a:lnTo>
                    <a:pt x="68935" y="4016"/>
                  </a:lnTo>
                  <a:lnTo>
                    <a:pt x="46349" y="4399"/>
                  </a:lnTo>
                  <a:lnTo>
                    <a:pt x="7778" y="17045"/>
                  </a:lnTo>
                  <a:lnTo>
                    <a:pt x="0" y="63730"/>
                  </a:lnTo>
                  <a:lnTo>
                    <a:pt x="1434" y="75819"/>
                  </a:lnTo>
                  <a:lnTo>
                    <a:pt x="4760" y="84010"/>
                  </a:lnTo>
                  <a:lnTo>
                    <a:pt x="10515" y="90392"/>
                  </a:lnTo>
                  <a:lnTo>
                    <a:pt x="18079" y="94535"/>
                  </a:lnTo>
                  <a:lnTo>
                    <a:pt x="26834" y="96012"/>
                  </a:lnTo>
                  <a:lnTo>
                    <a:pt x="190116" y="95862"/>
                  </a:lnTo>
                  <a:lnTo>
                    <a:pt x="245112" y="95243"/>
                  </a:lnTo>
                  <a:lnTo>
                    <a:pt x="297486" y="93899"/>
                  </a:lnTo>
                  <a:lnTo>
                    <a:pt x="344192" y="91574"/>
                  </a:lnTo>
                  <a:lnTo>
                    <a:pt x="382180" y="88011"/>
                  </a:lnTo>
                  <a:lnTo>
                    <a:pt x="406024" y="42148"/>
                  </a:lnTo>
                  <a:lnTo>
                    <a:pt x="395610" y="13055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491505" y="986027"/>
              <a:ext cx="74259" cy="82296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491505" y="1223771"/>
              <a:ext cx="74259" cy="82295"/>
            </a:xfrm>
            <a:prstGeom prst="rect">
              <a:avLst/>
            </a:prstGeom>
          </p:spPr>
        </p:pic>
      </p:grpSp>
      <p:sp>
        <p:nvSpPr>
          <p:cNvPr id="216" name="object 216"/>
          <p:cNvSpPr/>
          <p:nvPr/>
        </p:nvSpPr>
        <p:spPr>
          <a:xfrm>
            <a:off x="1833893" y="705612"/>
            <a:ext cx="426084" cy="436245"/>
          </a:xfrm>
          <a:custGeom>
            <a:avLst/>
            <a:gdLst/>
            <a:ahLst/>
            <a:cxnLst/>
            <a:rect l="l" t="t" r="r" b="b"/>
            <a:pathLst>
              <a:path w="426085" h="436244">
                <a:moveTo>
                  <a:pt x="217602" y="89"/>
                </a:moveTo>
                <a:lnTo>
                  <a:pt x="167915" y="3482"/>
                </a:lnTo>
                <a:lnTo>
                  <a:pt x="140194" y="32385"/>
                </a:lnTo>
                <a:lnTo>
                  <a:pt x="145077" y="68851"/>
                </a:lnTo>
                <a:lnTo>
                  <a:pt x="152497" y="109426"/>
                </a:lnTo>
                <a:lnTo>
                  <a:pt x="158464" y="145452"/>
                </a:lnTo>
                <a:lnTo>
                  <a:pt x="158990" y="168275"/>
                </a:lnTo>
                <a:lnTo>
                  <a:pt x="134316" y="175766"/>
                </a:lnTo>
                <a:lnTo>
                  <a:pt x="30438" y="185509"/>
                </a:lnTo>
                <a:lnTo>
                  <a:pt x="2907" y="193928"/>
                </a:lnTo>
                <a:lnTo>
                  <a:pt x="0" y="207942"/>
                </a:lnTo>
                <a:lnTo>
                  <a:pt x="2129" y="227075"/>
                </a:lnTo>
                <a:lnTo>
                  <a:pt x="7568" y="248114"/>
                </a:lnTo>
                <a:lnTo>
                  <a:pt x="31021" y="282987"/>
                </a:lnTo>
                <a:lnTo>
                  <a:pt x="38594" y="284099"/>
                </a:lnTo>
                <a:lnTo>
                  <a:pt x="41769" y="283972"/>
                </a:lnTo>
                <a:lnTo>
                  <a:pt x="70161" y="279167"/>
                </a:lnTo>
                <a:lnTo>
                  <a:pt x="95744" y="276018"/>
                </a:lnTo>
                <a:lnTo>
                  <a:pt x="119802" y="273893"/>
                </a:lnTo>
                <a:lnTo>
                  <a:pt x="143115" y="272541"/>
                </a:lnTo>
                <a:lnTo>
                  <a:pt x="153318" y="274635"/>
                </a:lnTo>
                <a:lnTo>
                  <a:pt x="161593" y="280336"/>
                </a:lnTo>
                <a:lnTo>
                  <a:pt x="167010" y="288776"/>
                </a:lnTo>
                <a:lnTo>
                  <a:pt x="168642" y="299085"/>
                </a:lnTo>
                <a:lnTo>
                  <a:pt x="167409" y="328021"/>
                </a:lnTo>
                <a:lnTo>
                  <a:pt x="166498" y="357314"/>
                </a:lnTo>
                <a:lnTo>
                  <a:pt x="169785" y="413638"/>
                </a:lnTo>
                <a:lnTo>
                  <a:pt x="222255" y="435796"/>
                </a:lnTo>
                <a:lnTo>
                  <a:pt x="247588" y="435657"/>
                </a:lnTo>
                <a:lnTo>
                  <a:pt x="284759" y="420330"/>
                </a:lnTo>
                <a:lnTo>
                  <a:pt x="287956" y="383813"/>
                </a:lnTo>
                <a:lnTo>
                  <a:pt x="287180" y="353187"/>
                </a:lnTo>
                <a:lnTo>
                  <a:pt x="284952" y="321893"/>
                </a:lnTo>
                <a:lnTo>
                  <a:pt x="281545" y="292480"/>
                </a:lnTo>
                <a:lnTo>
                  <a:pt x="282448" y="281253"/>
                </a:lnTo>
                <a:lnTo>
                  <a:pt x="287720" y="271907"/>
                </a:lnTo>
                <a:lnTo>
                  <a:pt x="296350" y="265513"/>
                </a:lnTo>
                <a:lnTo>
                  <a:pt x="309231" y="263143"/>
                </a:lnTo>
                <a:lnTo>
                  <a:pt x="377453" y="269555"/>
                </a:lnTo>
                <a:lnTo>
                  <a:pt x="400290" y="270890"/>
                </a:lnTo>
                <a:lnTo>
                  <a:pt x="410331" y="268801"/>
                </a:lnTo>
                <a:lnTo>
                  <a:pt x="418514" y="263128"/>
                </a:lnTo>
                <a:lnTo>
                  <a:pt x="423935" y="254763"/>
                </a:lnTo>
                <a:lnTo>
                  <a:pt x="425690" y="244601"/>
                </a:lnTo>
                <a:lnTo>
                  <a:pt x="424844" y="231600"/>
                </a:lnTo>
                <a:lnTo>
                  <a:pt x="419594" y="193166"/>
                </a:lnTo>
                <a:lnTo>
                  <a:pt x="376120" y="169338"/>
                </a:lnTo>
                <a:lnTo>
                  <a:pt x="333035" y="166004"/>
                </a:lnTo>
                <a:lnTo>
                  <a:pt x="302246" y="165480"/>
                </a:lnTo>
                <a:lnTo>
                  <a:pt x="296023" y="165735"/>
                </a:lnTo>
                <a:lnTo>
                  <a:pt x="286470" y="163831"/>
                </a:lnTo>
                <a:lnTo>
                  <a:pt x="278560" y="158607"/>
                </a:lnTo>
                <a:lnTo>
                  <a:pt x="273127" y="150786"/>
                </a:lnTo>
                <a:lnTo>
                  <a:pt x="271004" y="141097"/>
                </a:lnTo>
                <a:lnTo>
                  <a:pt x="269624" y="114305"/>
                </a:lnTo>
                <a:lnTo>
                  <a:pt x="267686" y="84597"/>
                </a:lnTo>
                <a:lnTo>
                  <a:pt x="262749" y="24384"/>
                </a:lnTo>
                <a:lnTo>
                  <a:pt x="238873" y="1142"/>
                </a:lnTo>
                <a:lnTo>
                  <a:pt x="217602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546985" y="5047518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20">
                <a:moveTo>
                  <a:pt x="373127" y="0"/>
                </a:moveTo>
                <a:lnTo>
                  <a:pt x="340318" y="2106"/>
                </a:lnTo>
                <a:lnTo>
                  <a:pt x="301118" y="3239"/>
                </a:lnTo>
                <a:lnTo>
                  <a:pt x="255823" y="3751"/>
                </a:lnTo>
                <a:lnTo>
                  <a:pt x="102754" y="3867"/>
                </a:lnTo>
                <a:lnTo>
                  <a:pt x="73550" y="4095"/>
                </a:lnTo>
                <a:lnTo>
                  <a:pt x="27941" y="5356"/>
                </a:lnTo>
                <a:lnTo>
                  <a:pt x="1774" y="37539"/>
                </a:lnTo>
                <a:lnTo>
                  <a:pt x="0" y="63762"/>
                </a:lnTo>
                <a:lnTo>
                  <a:pt x="1398" y="75793"/>
                </a:lnTo>
                <a:lnTo>
                  <a:pt x="4724" y="83959"/>
                </a:lnTo>
                <a:lnTo>
                  <a:pt x="10479" y="90330"/>
                </a:lnTo>
                <a:lnTo>
                  <a:pt x="18043" y="94472"/>
                </a:lnTo>
                <a:lnTo>
                  <a:pt x="26798" y="95950"/>
                </a:lnTo>
                <a:lnTo>
                  <a:pt x="192563" y="95835"/>
                </a:lnTo>
                <a:lnTo>
                  <a:pt x="246932" y="95236"/>
                </a:lnTo>
                <a:lnTo>
                  <a:pt x="298607" y="93934"/>
                </a:lnTo>
                <a:lnTo>
                  <a:pt x="344655" y="91685"/>
                </a:lnTo>
                <a:lnTo>
                  <a:pt x="402167" y="72284"/>
                </a:lnTo>
                <a:lnTo>
                  <a:pt x="406020" y="42193"/>
                </a:lnTo>
                <a:lnTo>
                  <a:pt x="395682" y="13064"/>
                </a:lnTo>
                <a:lnTo>
                  <a:pt x="37312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461325" y="4468367"/>
            <a:ext cx="307975" cy="233679"/>
          </a:xfrm>
          <a:custGeom>
            <a:avLst/>
            <a:gdLst/>
            <a:ahLst/>
            <a:cxnLst/>
            <a:rect l="l" t="t" r="r" b="b"/>
            <a:pathLst>
              <a:path w="307975" h="233679">
                <a:moveTo>
                  <a:pt x="307695" y="42176"/>
                </a:moveTo>
                <a:lnTo>
                  <a:pt x="299758" y="13068"/>
                </a:lnTo>
                <a:lnTo>
                  <a:pt x="282511" y="0"/>
                </a:lnTo>
                <a:lnTo>
                  <a:pt x="257733" y="2120"/>
                </a:lnTo>
                <a:lnTo>
                  <a:pt x="228104" y="3251"/>
                </a:lnTo>
                <a:lnTo>
                  <a:pt x="193827" y="3784"/>
                </a:lnTo>
                <a:lnTo>
                  <a:pt x="77838" y="3898"/>
                </a:lnTo>
                <a:lnTo>
                  <a:pt x="55702" y="4114"/>
                </a:lnTo>
                <a:lnTo>
                  <a:pt x="15151" y="7086"/>
                </a:lnTo>
                <a:lnTo>
                  <a:pt x="88" y="50825"/>
                </a:lnTo>
                <a:lnTo>
                  <a:pt x="0" y="63754"/>
                </a:lnTo>
                <a:lnTo>
                  <a:pt x="1206" y="75780"/>
                </a:lnTo>
                <a:lnTo>
                  <a:pt x="111442" y="96012"/>
                </a:lnTo>
                <a:lnTo>
                  <a:pt x="161264" y="95758"/>
                </a:lnTo>
                <a:lnTo>
                  <a:pt x="210210" y="94665"/>
                </a:lnTo>
                <a:lnTo>
                  <a:pt x="254342" y="92303"/>
                </a:lnTo>
                <a:lnTo>
                  <a:pt x="289750" y="88188"/>
                </a:lnTo>
                <a:lnTo>
                  <a:pt x="304850" y="72250"/>
                </a:lnTo>
                <a:lnTo>
                  <a:pt x="307695" y="42176"/>
                </a:lnTo>
                <a:close/>
              </a:path>
              <a:path w="307975" h="233679">
                <a:moveTo>
                  <a:pt x="307759" y="180174"/>
                </a:moveTo>
                <a:lnTo>
                  <a:pt x="299872" y="151536"/>
                </a:lnTo>
                <a:lnTo>
                  <a:pt x="282638" y="138684"/>
                </a:lnTo>
                <a:lnTo>
                  <a:pt x="259359" y="140690"/>
                </a:lnTo>
                <a:lnTo>
                  <a:pt x="232067" y="141782"/>
                </a:lnTo>
                <a:lnTo>
                  <a:pt x="200469" y="142316"/>
                </a:lnTo>
                <a:lnTo>
                  <a:pt x="72466" y="142354"/>
                </a:lnTo>
                <a:lnTo>
                  <a:pt x="52539" y="142570"/>
                </a:lnTo>
                <a:lnTo>
                  <a:pt x="9969" y="149352"/>
                </a:lnTo>
                <a:lnTo>
                  <a:pt x="88" y="188683"/>
                </a:lnTo>
                <a:lnTo>
                  <a:pt x="0" y="201447"/>
                </a:lnTo>
                <a:lnTo>
                  <a:pt x="1206" y="213169"/>
                </a:lnTo>
                <a:lnTo>
                  <a:pt x="111442" y="233146"/>
                </a:lnTo>
                <a:lnTo>
                  <a:pt x="161264" y="232892"/>
                </a:lnTo>
                <a:lnTo>
                  <a:pt x="210210" y="231838"/>
                </a:lnTo>
                <a:lnTo>
                  <a:pt x="254342" y="229501"/>
                </a:lnTo>
                <a:lnTo>
                  <a:pt x="289750" y="225450"/>
                </a:lnTo>
                <a:lnTo>
                  <a:pt x="304863" y="209765"/>
                </a:lnTo>
                <a:lnTo>
                  <a:pt x="307759" y="18017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9" name="object 219"/>
          <p:cNvGrpSpPr/>
          <p:nvPr/>
        </p:nvGrpSpPr>
        <p:grpSpPr>
          <a:xfrm>
            <a:off x="2345330" y="4354067"/>
            <a:ext cx="366395" cy="394970"/>
            <a:chOff x="2345330" y="4354067"/>
            <a:chExt cx="366395" cy="394970"/>
          </a:xfrm>
        </p:grpSpPr>
        <p:sp>
          <p:nvSpPr>
            <p:cNvPr id="220" name="object 220"/>
            <p:cNvSpPr/>
            <p:nvPr/>
          </p:nvSpPr>
          <p:spPr>
            <a:xfrm>
              <a:off x="2345330" y="4372355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4" h="376554">
                  <a:moveTo>
                    <a:pt x="312906" y="0"/>
                  </a:moveTo>
                  <a:lnTo>
                    <a:pt x="307572" y="0"/>
                  </a:lnTo>
                  <a:lnTo>
                    <a:pt x="299825" y="0"/>
                  </a:lnTo>
                  <a:lnTo>
                    <a:pt x="292205" y="3098"/>
                  </a:lnTo>
                  <a:lnTo>
                    <a:pt x="255782" y="39891"/>
                  </a:lnTo>
                  <a:lnTo>
                    <a:pt x="180128" y="115638"/>
                  </a:lnTo>
                  <a:lnTo>
                    <a:pt x="139408" y="156902"/>
                  </a:lnTo>
                  <a:lnTo>
                    <a:pt x="99491" y="198113"/>
                  </a:lnTo>
                  <a:lnTo>
                    <a:pt x="62428" y="237538"/>
                  </a:lnTo>
                  <a:lnTo>
                    <a:pt x="30267" y="273441"/>
                  </a:lnTo>
                  <a:lnTo>
                    <a:pt x="5058" y="304088"/>
                  </a:lnTo>
                  <a:lnTo>
                    <a:pt x="0" y="327329"/>
                  </a:lnTo>
                  <a:lnTo>
                    <a:pt x="12598" y="350869"/>
                  </a:lnTo>
                  <a:lnTo>
                    <a:pt x="35651" y="369104"/>
                  </a:lnTo>
                  <a:lnTo>
                    <a:pt x="61954" y="376428"/>
                  </a:lnTo>
                  <a:lnTo>
                    <a:pt x="68665" y="375811"/>
                  </a:lnTo>
                  <a:lnTo>
                    <a:pt x="74971" y="373886"/>
                  </a:lnTo>
                  <a:lnTo>
                    <a:pt x="80706" y="370539"/>
                  </a:lnTo>
                  <a:lnTo>
                    <a:pt x="85703" y="365658"/>
                  </a:lnTo>
                  <a:lnTo>
                    <a:pt x="109656" y="338347"/>
                  </a:lnTo>
                  <a:lnTo>
                    <a:pt x="142122" y="303977"/>
                  </a:lnTo>
                  <a:lnTo>
                    <a:pt x="180304" y="264939"/>
                  </a:lnTo>
                  <a:lnTo>
                    <a:pt x="301158" y="143739"/>
                  </a:lnTo>
                  <a:lnTo>
                    <a:pt x="334220" y="109949"/>
                  </a:lnTo>
                  <a:lnTo>
                    <a:pt x="359007" y="83451"/>
                  </a:lnTo>
                  <a:lnTo>
                    <a:pt x="364041" y="75534"/>
                  </a:lnTo>
                  <a:lnTo>
                    <a:pt x="366325" y="66711"/>
                  </a:lnTo>
                  <a:lnTo>
                    <a:pt x="365775" y="57628"/>
                  </a:lnTo>
                  <a:lnTo>
                    <a:pt x="344513" y="23952"/>
                  </a:lnTo>
                  <a:lnTo>
                    <a:pt x="318367" y="1549"/>
                  </a:lnTo>
                  <a:lnTo>
                    <a:pt x="312906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74905" y="4354067"/>
              <a:ext cx="85522" cy="94487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94361" y="4654321"/>
              <a:ext cx="85470" cy="94462"/>
            </a:xfrm>
            <a:prstGeom prst="rect">
              <a:avLst/>
            </a:prstGeom>
          </p:spPr>
        </p:pic>
      </p:grpSp>
      <p:grpSp>
        <p:nvGrpSpPr>
          <p:cNvPr id="223" name="object 223"/>
          <p:cNvGrpSpPr/>
          <p:nvPr/>
        </p:nvGrpSpPr>
        <p:grpSpPr>
          <a:xfrm>
            <a:off x="2325713" y="4937759"/>
            <a:ext cx="406400" cy="205740"/>
            <a:chOff x="2325713" y="4937759"/>
            <a:chExt cx="406400" cy="205740"/>
          </a:xfrm>
        </p:grpSpPr>
        <p:sp>
          <p:nvSpPr>
            <p:cNvPr id="224" name="object 224"/>
            <p:cNvSpPr/>
            <p:nvPr/>
          </p:nvSpPr>
          <p:spPr>
            <a:xfrm>
              <a:off x="2325713" y="5047518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20">
                  <a:moveTo>
                    <a:pt x="372909" y="0"/>
                  </a:moveTo>
                  <a:lnTo>
                    <a:pt x="340100" y="2106"/>
                  </a:lnTo>
                  <a:lnTo>
                    <a:pt x="300900" y="3239"/>
                  </a:lnTo>
                  <a:lnTo>
                    <a:pt x="255605" y="3751"/>
                  </a:lnTo>
                  <a:lnTo>
                    <a:pt x="102612" y="3867"/>
                  </a:lnTo>
                  <a:lnTo>
                    <a:pt x="73459" y="4095"/>
                  </a:lnTo>
                  <a:lnTo>
                    <a:pt x="27977" y="5356"/>
                  </a:lnTo>
                  <a:lnTo>
                    <a:pt x="1702" y="37539"/>
                  </a:lnTo>
                  <a:lnTo>
                    <a:pt x="0" y="63762"/>
                  </a:lnTo>
                  <a:lnTo>
                    <a:pt x="1434" y="75793"/>
                  </a:lnTo>
                  <a:lnTo>
                    <a:pt x="4560" y="83959"/>
                  </a:lnTo>
                  <a:lnTo>
                    <a:pt x="10245" y="90330"/>
                  </a:lnTo>
                  <a:lnTo>
                    <a:pt x="17811" y="94472"/>
                  </a:lnTo>
                  <a:lnTo>
                    <a:pt x="26580" y="95950"/>
                  </a:lnTo>
                  <a:lnTo>
                    <a:pt x="192485" y="95835"/>
                  </a:lnTo>
                  <a:lnTo>
                    <a:pt x="246886" y="95236"/>
                  </a:lnTo>
                  <a:lnTo>
                    <a:pt x="298598" y="93934"/>
                  </a:lnTo>
                  <a:lnTo>
                    <a:pt x="344678" y="91685"/>
                  </a:lnTo>
                  <a:lnTo>
                    <a:pt x="402199" y="72284"/>
                  </a:lnTo>
                  <a:lnTo>
                    <a:pt x="406024" y="42193"/>
                  </a:lnTo>
                  <a:lnTo>
                    <a:pt x="395610" y="13064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491251" y="4937759"/>
              <a:ext cx="74293" cy="82265"/>
            </a:xfrm>
            <a:prstGeom prst="rect">
              <a:avLst/>
            </a:prstGeom>
          </p:spPr>
        </p:pic>
      </p:grpSp>
      <p:sp>
        <p:nvSpPr>
          <p:cNvPr id="226" name="object 226"/>
          <p:cNvSpPr/>
          <p:nvPr/>
        </p:nvSpPr>
        <p:spPr>
          <a:xfrm>
            <a:off x="2832260" y="4657369"/>
            <a:ext cx="426084" cy="436245"/>
          </a:xfrm>
          <a:custGeom>
            <a:avLst/>
            <a:gdLst/>
            <a:ahLst/>
            <a:cxnLst/>
            <a:rect l="l" t="t" r="r" b="b"/>
            <a:pathLst>
              <a:path w="426085" h="436245">
                <a:moveTo>
                  <a:pt x="218602" y="67"/>
                </a:moveTo>
                <a:lnTo>
                  <a:pt x="168308" y="3380"/>
                </a:lnTo>
                <a:lnTo>
                  <a:pt x="140047" y="32461"/>
                </a:lnTo>
                <a:lnTo>
                  <a:pt x="145077" y="68950"/>
                </a:lnTo>
                <a:lnTo>
                  <a:pt x="152572" y="109512"/>
                </a:lnTo>
                <a:lnTo>
                  <a:pt x="158567" y="145453"/>
                </a:lnTo>
                <a:lnTo>
                  <a:pt x="159097" y="168084"/>
                </a:lnTo>
                <a:lnTo>
                  <a:pt x="134387" y="175611"/>
                </a:lnTo>
                <a:lnTo>
                  <a:pt x="30438" y="185377"/>
                </a:lnTo>
                <a:lnTo>
                  <a:pt x="3014" y="193840"/>
                </a:lnTo>
                <a:lnTo>
                  <a:pt x="0" y="207965"/>
                </a:lnTo>
                <a:lnTo>
                  <a:pt x="2141" y="227098"/>
                </a:lnTo>
                <a:lnTo>
                  <a:pt x="7639" y="248150"/>
                </a:lnTo>
                <a:lnTo>
                  <a:pt x="30861" y="282915"/>
                </a:lnTo>
                <a:lnTo>
                  <a:pt x="38320" y="284048"/>
                </a:lnTo>
                <a:lnTo>
                  <a:pt x="41749" y="283895"/>
                </a:lnTo>
                <a:lnTo>
                  <a:pt x="70322" y="279065"/>
                </a:lnTo>
                <a:lnTo>
                  <a:pt x="95867" y="275940"/>
                </a:lnTo>
                <a:lnTo>
                  <a:pt x="119911" y="273904"/>
                </a:lnTo>
                <a:lnTo>
                  <a:pt x="143603" y="272681"/>
                </a:lnTo>
                <a:lnTo>
                  <a:pt x="153658" y="274805"/>
                </a:lnTo>
                <a:lnTo>
                  <a:pt x="161748" y="280563"/>
                </a:lnTo>
                <a:lnTo>
                  <a:pt x="167052" y="289039"/>
                </a:lnTo>
                <a:lnTo>
                  <a:pt x="168749" y="299313"/>
                </a:lnTo>
                <a:lnTo>
                  <a:pt x="167481" y="328184"/>
                </a:lnTo>
                <a:lnTo>
                  <a:pt x="166510" y="357395"/>
                </a:lnTo>
                <a:lnTo>
                  <a:pt x="169892" y="413621"/>
                </a:lnTo>
                <a:lnTo>
                  <a:pt x="224416" y="435767"/>
                </a:lnTo>
                <a:lnTo>
                  <a:pt x="248965" y="435690"/>
                </a:lnTo>
                <a:lnTo>
                  <a:pt x="284755" y="420386"/>
                </a:lnTo>
                <a:lnTo>
                  <a:pt x="287956" y="383859"/>
                </a:lnTo>
                <a:lnTo>
                  <a:pt x="287192" y="353140"/>
                </a:lnTo>
                <a:lnTo>
                  <a:pt x="285023" y="321804"/>
                </a:lnTo>
                <a:lnTo>
                  <a:pt x="281652" y="292392"/>
                </a:lnTo>
                <a:lnTo>
                  <a:pt x="282527" y="281249"/>
                </a:lnTo>
                <a:lnTo>
                  <a:pt x="287700" y="271953"/>
                </a:lnTo>
                <a:lnTo>
                  <a:pt x="296136" y="265583"/>
                </a:lnTo>
                <a:lnTo>
                  <a:pt x="306798" y="263220"/>
                </a:lnTo>
                <a:lnTo>
                  <a:pt x="331892" y="265258"/>
                </a:lnTo>
                <a:lnTo>
                  <a:pt x="377557" y="269460"/>
                </a:lnTo>
                <a:lnTo>
                  <a:pt x="400397" y="270789"/>
                </a:lnTo>
                <a:lnTo>
                  <a:pt x="410402" y="268699"/>
                </a:lnTo>
                <a:lnTo>
                  <a:pt x="418526" y="263024"/>
                </a:lnTo>
                <a:lnTo>
                  <a:pt x="423935" y="254657"/>
                </a:lnTo>
                <a:lnTo>
                  <a:pt x="425797" y="244487"/>
                </a:lnTo>
                <a:lnTo>
                  <a:pt x="424969" y="231572"/>
                </a:lnTo>
                <a:lnTo>
                  <a:pt x="419701" y="193001"/>
                </a:lnTo>
                <a:lnTo>
                  <a:pt x="376437" y="169225"/>
                </a:lnTo>
                <a:lnTo>
                  <a:pt x="333821" y="166038"/>
                </a:lnTo>
                <a:lnTo>
                  <a:pt x="307814" y="165544"/>
                </a:lnTo>
                <a:lnTo>
                  <a:pt x="296638" y="165887"/>
                </a:lnTo>
                <a:lnTo>
                  <a:pt x="286787" y="163971"/>
                </a:lnTo>
                <a:lnTo>
                  <a:pt x="278699" y="158700"/>
                </a:lnTo>
                <a:lnTo>
                  <a:pt x="273135" y="150794"/>
                </a:lnTo>
                <a:lnTo>
                  <a:pt x="270857" y="140970"/>
                </a:lnTo>
                <a:lnTo>
                  <a:pt x="269589" y="114145"/>
                </a:lnTo>
                <a:lnTo>
                  <a:pt x="267666" y="84418"/>
                </a:lnTo>
                <a:lnTo>
                  <a:pt x="262856" y="24142"/>
                </a:lnTo>
                <a:lnTo>
                  <a:pt x="238980" y="901"/>
                </a:lnTo>
                <a:lnTo>
                  <a:pt x="218602" y="6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960425" y="3951757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29" h="365760">
                <a:moveTo>
                  <a:pt x="297632" y="0"/>
                </a:moveTo>
                <a:lnTo>
                  <a:pt x="293441" y="0"/>
                </a:lnTo>
                <a:lnTo>
                  <a:pt x="286837" y="0"/>
                </a:lnTo>
                <a:lnTo>
                  <a:pt x="280233" y="2692"/>
                </a:lnTo>
                <a:lnTo>
                  <a:pt x="241292" y="44151"/>
                </a:lnTo>
                <a:lnTo>
                  <a:pt x="210891" y="81953"/>
                </a:lnTo>
                <a:lnTo>
                  <a:pt x="205811" y="89001"/>
                </a:lnTo>
                <a:lnTo>
                  <a:pt x="198064" y="92798"/>
                </a:lnTo>
                <a:lnTo>
                  <a:pt x="184983" y="92798"/>
                </a:lnTo>
                <a:lnTo>
                  <a:pt x="179903" y="91249"/>
                </a:lnTo>
                <a:lnTo>
                  <a:pt x="153560" y="72829"/>
                </a:lnTo>
                <a:lnTo>
                  <a:pt x="129182" y="56459"/>
                </a:lnTo>
                <a:lnTo>
                  <a:pt x="75001" y="21323"/>
                </a:lnTo>
                <a:lnTo>
                  <a:pt x="70302" y="20027"/>
                </a:lnTo>
                <a:lnTo>
                  <a:pt x="58618" y="20027"/>
                </a:lnTo>
                <a:lnTo>
                  <a:pt x="19978" y="61971"/>
                </a:lnTo>
                <a:lnTo>
                  <a:pt x="1214" y="96291"/>
                </a:lnTo>
                <a:lnTo>
                  <a:pt x="0" y="104403"/>
                </a:lnTo>
                <a:lnTo>
                  <a:pt x="1500" y="112233"/>
                </a:lnTo>
                <a:lnTo>
                  <a:pt x="5429" y="119190"/>
                </a:lnTo>
                <a:lnTo>
                  <a:pt x="11501" y="124688"/>
                </a:lnTo>
                <a:lnTo>
                  <a:pt x="42965" y="142787"/>
                </a:lnTo>
                <a:lnTo>
                  <a:pt x="79192" y="161410"/>
                </a:lnTo>
                <a:lnTo>
                  <a:pt x="110942" y="178481"/>
                </a:lnTo>
                <a:lnTo>
                  <a:pt x="128976" y="191922"/>
                </a:lnTo>
                <a:lnTo>
                  <a:pt x="119977" y="215704"/>
                </a:lnTo>
                <a:lnTo>
                  <a:pt x="64879" y="302648"/>
                </a:lnTo>
                <a:lnTo>
                  <a:pt x="54808" y="329209"/>
                </a:lnTo>
                <a:lnTo>
                  <a:pt x="100117" y="358291"/>
                </a:lnTo>
                <a:lnTo>
                  <a:pt x="124404" y="365734"/>
                </a:lnTo>
                <a:lnTo>
                  <a:pt x="126690" y="365734"/>
                </a:lnTo>
                <a:lnTo>
                  <a:pt x="162061" y="327987"/>
                </a:lnTo>
                <a:lnTo>
                  <a:pt x="174998" y="306162"/>
                </a:lnTo>
                <a:lnTo>
                  <a:pt x="187910" y="286151"/>
                </a:lnTo>
                <a:lnTo>
                  <a:pt x="205430" y="260946"/>
                </a:lnTo>
                <a:lnTo>
                  <a:pt x="213304" y="257251"/>
                </a:lnTo>
                <a:lnTo>
                  <a:pt x="226893" y="257251"/>
                </a:lnTo>
                <a:lnTo>
                  <a:pt x="232608" y="259130"/>
                </a:lnTo>
                <a:lnTo>
                  <a:pt x="281439" y="299916"/>
                </a:lnTo>
                <a:lnTo>
                  <a:pt x="304157" y="317004"/>
                </a:lnTo>
                <a:lnTo>
                  <a:pt x="327350" y="331406"/>
                </a:lnTo>
                <a:lnTo>
                  <a:pt x="331033" y="333387"/>
                </a:lnTo>
                <a:lnTo>
                  <a:pt x="335097" y="334340"/>
                </a:lnTo>
                <a:lnTo>
                  <a:pt x="346527" y="334340"/>
                </a:lnTo>
                <a:lnTo>
                  <a:pt x="379658" y="299370"/>
                </a:lnTo>
                <a:lnTo>
                  <a:pt x="404115" y="262947"/>
                </a:lnTo>
                <a:lnTo>
                  <a:pt x="404582" y="254068"/>
                </a:lnTo>
                <a:lnTo>
                  <a:pt x="401929" y="245548"/>
                </a:lnTo>
                <a:lnTo>
                  <a:pt x="351020" y="203055"/>
                </a:lnTo>
                <a:lnTo>
                  <a:pt x="300299" y="170967"/>
                </a:lnTo>
                <a:lnTo>
                  <a:pt x="291699" y="163199"/>
                </a:lnTo>
                <a:lnTo>
                  <a:pt x="287599" y="152966"/>
                </a:lnTo>
                <a:lnTo>
                  <a:pt x="288262" y="141954"/>
                </a:lnTo>
                <a:lnTo>
                  <a:pt x="293949" y="131851"/>
                </a:lnTo>
                <a:lnTo>
                  <a:pt x="309233" y="115271"/>
                </a:lnTo>
                <a:lnTo>
                  <a:pt x="340133" y="82227"/>
                </a:lnTo>
                <a:lnTo>
                  <a:pt x="354274" y="65976"/>
                </a:lnTo>
                <a:lnTo>
                  <a:pt x="359042" y="56675"/>
                </a:lnTo>
                <a:lnTo>
                  <a:pt x="359751" y="46604"/>
                </a:lnTo>
                <a:lnTo>
                  <a:pt x="356578" y="37049"/>
                </a:lnTo>
                <a:lnTo>
                  <a:pt x="349702" y="29298"/>
                </a:lnTo>
                <a:lnTo>
                  <a:pt x="339064" y="22106"/>
                </a:lnTo>
                <a:lnTo>
                  <a:pt x="328223" y="15587"/>
                </a:lnTo>
                <a:lnTo>
                  <a:pt x="301696" y="1028"/>
                </a:lnTo>
                <a:lnTo>
                  <a:pt x="29763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866552" y="3974591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5" h="467995">
                <a:moveTo>
                  <a:pt x="438370" y="50"/>
                </a:moveTo>
                <a:lnTo>
                  <a:pt x="378108" y="440"/>
                </a:lnTo>
                <a:lnTo>
                  <a:pt x="335468" y="1925"/>
                </a:lnTo>
                <a:lnTo>
                  <a:pt x="279239" y="9004"/>
                </a:lnTo>
                <a:lnTo>
                  <a:pt x="260372" y="60346"/>
                </a:lnTo>
                <a:lnTo>
                  <a:pt x="253266" y="110133"/>
                </a:lnTo>
                <a:lnTo>
                  <a:pt x="246900" y="169672"/>
                </a:lnTo>
                <a:lnTo>
                  <a:pt x="240665" y="234219"/>
                </a:lnTo>
                <a:lnTo>
                  <a:pt x="233952" y="299029"/>
                </a:lnTo>
                <a:lnTo>
                  <a:pt x="225518" y="364896"/>
                </a:lnTo>
                <a:lnTo>
                  <a:pt x="221073" y="367703"/>
                </a:lnTo>
                <a:lnTo>
                  <a:pt x="212564" y="367703"/>
                </a:lnTo>
                <a:lnTo>
                  <a:pt x="208500" y="365417"/>
                </a:lnTo>
                <a:lnTo>
                  <a:pt x="176766" y="258522"/>
                </a:lnTo>
                <a:lnTo>
                  <a:pt x="161615" y="215171"/>
                </a:lnTo>
                <a:lnTo>
                  <a:pt x="140428" y="165404"/>
                </a:lnTo>
                <a:lnTo>
                  <a:pt x="113631" y="148590"/>
                </a:lnTo>
                <a:lnTo>
                  <a:pt x="80752" y="151405"/>
                </a:lnTo>
                <a:lnTo>
                  <a:pt x="49480" y="160347"/>
                </a:lnTo>
                <a:lnTo>
                  <a:pt x="22566" y="176789"/>
                </a:lnTo>
                <a:lnTo>
                  <a:pt x="2760" y="202107"/>
                </a:lnTo>
                <a:lnTo>
                  <a:pt x="0" y="215670"/>
                </a:lnTo>
                <a:lnTo>
                  <a:pt x="1442" y="227217"/>
                </a:lnTo>
                <a:lnTo>
                  <a:pt x="5957" y="237728"/>
                </a:lnTo>
                <a:lnTo>
                  <a:pt x="15587" y="253009"/>
                </a:lnTo>
                <a:lnTo>
                  <a:pt x="21048" y="255574"/>
                </a:lnTo>
                <a:lnTo>
                  <a:pt x="30319" y="255574"/>
                </a:lnTo>
                <a:lnTo>
                  <a:pt x="34383" y="254254"/>
                </a:lnTo>
                <a:lnTo>
                  <a:pt x="37558" y="251498"/>
                </a:lnTo>
                <a:lnTo>
                  <a:pt x="53498" y="239330"/>
                </a:lnTo>
                <a:lnTo>
                  <a:pt x="69641" y="229873"/>
                </a:lnTo>
                <a:lnTo>
                  <a:pt x="84474" y="223744"/>
                </a:lnTo>
                <a:lnTo>
                  <a:pt x="96486" y="221564"/>
                </a:lnTo>
                <a:lnTo>
                  <a:pt x="101185" y="221564"/>
                </a:lnTo>
                <a:lnTo>
                  <a:pt x="104487" y="223075"/>
                </a:lnTo>
                <a:lnTo>
                  <a:pt x="119217" y="269275"/>
                </a:lnTo>
                <a:lnTo>
                  <a:pt x="133554" y="321403"/>
                </a:lnTo>
                <a:lnTo>
                  <a:pt x="147866" y="374736"/>
                </a:lnTo>
                <a:lnTo>
                  <a:pt x="161380" y="421237"/>
                </a:lnTo>
                <a:lnTo>
                  <a:pt x="179776" y="459227"/>
                </a:lnTo>
                <a:lnTo>
                  <a:pt x="220692" y="467842"/>
                </a:lnTo>
                <a:lnTo>
                  <a:pt x="237077" y="466752"/>
                </a:lnTo>
                <a:lnTo>
                  <a:pt x="272635" y="449287"/>
                </a:lnTo>
                <a:lnTo>
                  <a:pt x="289553" y="408715"/>
                </a:lnTo>
                <a:lnTo>
                  <a:pt x="301955" y="359793"/>
                </a:lnTo>
                <a:lnTo>
                  <a:pt x="311094" y="305322"/>
                </a:lnTo>
                <a:lnTo>
                  <a:pt x="318221" y="248100"/>
                </a:lnTo>
                <a:lnTo>
                  <a:pt x="324592" y="190924"/>
                </a:lnTo>
                <a:lnTo>
                  <a:pt x="331458" y="136595"/>
                </a:lnTo>
                <a:lnTo>
                  <a:pt x="340072" y="87909"/>
                </a:lnTo>
                <a:lnTo>
                  <a:pt x="439767" y="61696"/>
                </a:lnTo>
                <a:lnTo>
                  <a:pt x="449972" y="67482"/>
                </a:lnTo>
                <a:lnTo>
                  <a:pt x="457594" y="76703"/>
                </a:lnTo>
                <a:lnTo>
                  <a:pt x="463002" y="87726"/>
                </a:lnTo>
                <a:lnTo>
                  <a:pt x="466564" y="98920"/>
                </a:lnTo>
                <a:lnTo>
                  <a:pt x="469612" y="105975"/>
                </a:lnTo>
                <a:lnTo>
                  <a:pt x="474755" y="111391"/>
                </a:lnTo>
                <a:lnTo>
                  <a:pt x="481423" y="114865"/>
                </a:lnTo>
                <a:lnTo>
                  <a:pt x="490313" y="116052"/>
                </a:lnTo>
                <a:lnTo>
                  <a:pt x="519396" y="114388"/>
                </a:lnTo>
                <a:lnTo>
                  <a:pt x="528617" y="112050"/>
                </a:lnTo>
                <a:lnTo>
                  <a:pt x="535922" y="106457"/>
                </a:lnTo>
                <a:lnTo>
                  <a:pt x="540488" y="98483"/>
                </a:lnTo>
                <a:lnTo>
                  <a:pt x="541494" y="89001"/>
                </a:lnTo>
                <a:lnTo>
                  <a:pt x="538597" y="72458"/>
                </a:lnTo>
                <a:lnTo>
                  <a:pt x="524095" y="30238"/>
                </a:lnTo>
                <a:lnTo>
                  <a:pt x="493591" y="3088"/>
                </a:lnTo>
                <a:lnTo>
                  <a:pt x="479518" y="736"/>
                </a:lnTo>
                <a:lnTo>
                  <a:pt x="438370" y="5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545169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63" y="0"/>
                </a:moveTo>
                <a:lnTo>
                  <a:pt x="341544" y="1968"/>
                </a:lnTo>
                <a:lnTo>
                  <a:pt x="304361" y="3048"/>
                </a:lnTo>
                <a:lnTo>
                  <a:pt x="261320" y="3556"/>
                </a:lnTo>
                <a:lnTo>
                  <a:pt x="100790" y="3615"/>
                </a:lnTo>
                <a:lnTo>
                  <a:pt x="72411" y="3841"/>
                </a:lnTo>
                <a:lnTo>
                  <a:pt x="27977" y="5080"/>
                </a:lnTo>
                <a:lnTo>
                  <a:pt x="1702" y="36847"/>
                </a:lnTo>
                <a:lnTo>
                  <a:pt x="0" y="62791"/>
                </a:lnTo>
                <a:lnTo>
                  <a:pt x="1434" y="74549"/>
                </a:lnTo>
                <a:lnTo>
                  <a:pt x="147230" y="94488"/>
                </a:lnTo>
                <a:lnTo>
                  <a:pt x="199792" y="94328"/>
                </a:lnTo>
                <a:lnTo>
                  <a:pt x="252226" y="93699"/>
                </a:lnTo>
                <a:lnTo>
                  <a:pt x="301874" y="92375"/>
                </a:lnTo>
                <a:lnTo>
                  <a:pt x="346078" y="90131"/>
                </a:lnTo>
                <a:lnTo>
                  <a:pt x="402220" y="71044"/>
                </a:lnTo>
                <a:lnTo>
                  <a:pt x="406104" y="41465"/>
                </a:lnTo>
                <a:lnTo>
                  <a:pt x="395771" y="12838"/>
                </a:lnTo>
                <a:lnTo>
                  <a:pt x="37316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460970" y="3288791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467" y="0"/>
                </a:moveTo>
                <a:lnTo>
                  <a:pt x="257579" y="2115"/>
                </a:lnTo>
                <a:lnTo>
                  <a:pt x="229143" y="3270"/>
                </a:lnTo>
                <a:lnTo>
                  <a:pt x="196230" y="3806"/>
                </a:lnTo>
                <a:lnTo>
                  <a:pt x="71713" y="3847"/>
                </a:lnTo>
                <a:lnTo>
                  <a:pt x="34998" y="4399"/>
                </a:lnTo>
                <a:lnTo>
                  <a:pt x="1373" y="37474"/>
                </a:lnTo>
                <a:lnTo>
                  <a:pt x="0" y="63783"/>
                </a:lnTo>
                <a:lnTo>
                  <a:pt x="1051" y="75818"/>
                </a:lnTo>
                <a:lnTo>
                  <a:pt x="110652" y="96011"/>
                </a:lnTo>
                <a:lnTo>
                  <a:pt x="160383" y="95726"/>
                </a:lnTo>
                <a:lnTo>
                  <a:pt x="209220" y="94583"/>
                </a:lnTo>
                <a:lnTo>
                  <a:pt x="253224" y="92154"/>
                </a:lnTo>
                <a:lnTo>
                  <a:pt x="303541" y="72223"/>
                </a:lnTo>
                <a:lnTo>
                  <a:pt x="306486" y="42195"/>
                </a:lnTo>
                <a:lnTo>
                  <a:pt x="298668" y="13073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343792" y="3054095"/>
            <a:ext cx="367665" cy="376555"/>
          </a:xfrm>
          <a:custGeom>
            <a:avLst/>
            <a:gdLst/>
            <a:ahLst/>
            <a:cxnLst/>
            <a:rect l="l" t="t" r="r" b="b"/>
            <a:pathLst>
              <a:path w="367664" h="376554">
                <a:moveTo>
                  <a:pt x="314061" y="0"/>
                </a:moveTo>
                <a:lnTo>
                  <a:pt x="308600" y="0"/>
                </a:lnTo>
                <a:lnTo>
                  <a:pt x="300980" y="0"/>
                </a:lnTo>
                <a:lnTo>
                  <a:pt x="293233" y="3048"/>
                </a:lnTo>
                <a:lnTo>
                  <a:pt x="287645" y="8890"/>
                </a:lnTo>
                <a:lnTo>
                  <a:pt x="180729" y="115597"/>
                </a:lnTo>
                <a:lnTo>
                  <a:pt x="139848" y="156829"/>
                </a:lnTo>
                <a:lnTo>
                  <a:pt x="99789" y="198007"/>
                </a:lnTo>
                <a:lnTo>
                  <a:pt x="62616" y="237400"/>
                </a:lnTo>
                <a:lnTo>
                  <a:pt x="30397" y="273278"/>
                </a:lnTo>
                <a:lnTo>
                  <a:pt x="5197" y="303911"/>
                </a:lnTo>
                <a:lnTo>
                  <a:pt x="0" y="327189"/>
                </a:lnTo>
                <a:lnTo>
                  <a:pt x="12674" y="350789"/>
                </a:lnTo>
                <a:lnTo>
                  <a:pt x="35897" y="369079"/>
                </a:lnTo>
                <a:lnTo>
                  <a:pt x="62347" y="376428"/>
                </a:lnTo>
                <a:lnTo>
                  <a:pt x="69040" y="375814"/>
                </a:lnTo>
                <a:lnTo>
                  <a:pt x="75316" y="373903"/>
                </a:lnTo>
                <a:lnTo>
                  <a:pt x="81045" y="370587"/>
                </a:lnTo>
                <a:lnTo>
                  <a:pt x="86096" y="365760"/>
                </a:lnTo>
                <a:lnTo>
                  <a:pt x="110112" y="338392"/>
                </a:lnTo>
                <a:lnTo>
                  <a:pt x="142666" y="303984"/>
                </a:lnTo>
                <a:lnTo>
                  <a:pt x="180947" y="264923"/>
                </a:lnTo>
                <a:lnTo>
                  <a:pt x="302051" y="143714"/>
                </a:lnTo>
                <a:lnTo>
                  <a:pt x="335141" y="109931"/>
                </a:lnTo>
                <a:lnTo>
                  <a:pt x="359908" y="83439"/>
                </a:lnTo>
                <a:lnTo>
                  <a:pt x="365055" y="75630"/>
                </a:lnTo>
                <a:lnTo>
                  <a:pt x="367464" y="66786"/>
                </a:lnTo>
                <a:lnTo>
                  <a:pt x="367016" y="57632"/>
                </a:lnTo>
                <a:lnTo>
                  <a:pt x="345588" y="23955"/>
                </a:lnTo>
                <a:lnTo>
                  <a:pt x="319522" y="1524"/>
                </a:lnTo>
                <a:lnTo>
                  <a:pt x="31406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323973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24" y="0"/>
                </a:moveTo>
                <a:lnTo>
                  <a:pt x="341487" y="1968"/>
                </a:lnTo>
                <a:lnTo>
                  <a:pt x="304274" y="3048"/>
                </a:lnTo>
                <a:lnTo>
                  <a:pt x="261227" y="3556"/>
                </a:lnTo>
                <a:lnTo>
                  <a:pt x="100772" y="3615"/>
                </a:lnTo>
                <a:lnTo>
                  <a:pt x="72451" y="3841"/>
                </a:lnTo>
                <a:lnTo>
                  <a:pt x="28192" y="5080"/>
                </a:lnTo>
                <a:lnTo>
                  <a:pt x="1877" y="36847"/>
                </a:lnTo>
                <a:lnTo>
                  <a:pt x="0" y="62791"/>
                </a:lnTo>
                <a:lnTo>
                  <a:pt x="1395" y="74549"/>
                </a:lnTo>
                <a:lnTo>
                  <a:pt x="147191" y="94488"/>
                </a:lnTo>
                <a:lnTo>
                  <a:pt x="199753" y="94328"/>
                </a:lnTo>
                <a:lnTo>
                  <a:pt x="252194" y="93699"/>
                </a:lnTo>
                <a:lnTo>
                  <a:pt x="301861" y="92375"/>
                </a:lnTo>
                <a:lnTo>
                  <a:pt x="346103" y="90131"/>
                </a:lnTo>
                <a:lnTo>
                  <a:pt x="402234" y="71044"/>
                </a:lnTo>
                <a:lnTo>
                  <a:pt x="406080" y="41465"/>
                </a:lnTo>
                <a:lnTo>
                  <a:pt x="395733" y="12838"/>
                </a:lnTo>
                <a:lnTo>
                  <a:pt x="37312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3" name="object 233"/>
          <p:cNvGrpSpPr/>
          <p:nvPr/>
        </p:nvGrpSpPr>
        <p:grpSpPr>
          <a:xfrm>
            <a:off x="1345701" y="3054095"/>
            <a:ext cx="368300" cy="376555"/>
            <a:chOff x="1345701" y="3054095"/>
            <a:chExt cx="368300" cy="376555"/>
          </a:xfrm>
        </p:grpSpPr>
        <p:sp>
          <p:nvSpPr>
            <p:cNvPr id="234" name="object 234"/>
            <p:cNvSpPr/>
            <p:nvPr/>
          </p:nvSpPr>
          <p:spPr>
            <a:xfrm>
              <a:off x="1345701" y="3054095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4">
                  <a:moveTo>
                    <a:pt x="314442" y="0"/>
                  </a:moveTo>
                  <a:lnTo>
                    <a:pt x="308981" y="0"/>
                  </a:lnTo>
                  <a:lnTo>
                    <a:pt x="301234" y="0"/>
                  </a:lnTo>
                  <a:lnTo>
                    <a:pt x="293487" y="3048"/>
                  </a:lnTo>
                  <a:lnTo>
                    <a:pt x="180846" y="115597"/>
                  </a:lnTo>
                  <a:lnTo>
                    <a:pt x="139975" y="156829"/>
                  </a:lnTo>
                  <a:lnTo>
                    <a:pt x="99903" y="198007"/>
                  </a:lnTo>
                  <a:lnTo>
                    <a:pt x="62688" y="237400"/>
                  </a:lnTo>
                  <a:lnTo>
                    <a:pt x="30390" y="273278"/>
                  </a:lnTo>
                  <a:lnTo>
                    <a:pt x="5070" y="303911"/>
                  </a:lnTo>
                  <a:lnTo>
                    <a:pt x="0" y="327189"/>
                  </a:lnTo>
                  <a:lnTo>
                    <a:pt x="12705" y="350789"/>
                  </a:lnTo>
                  <a:lnTo>
                    <a:pt x="35913" y="369079"/>
                  </a:lnTo>
                  <a:lnTo>
                    <a:pt x="62347" y="376428"/>
                  </a:lnTo>
                  <a:lnTo>
                    <a:pt x="69038" y="375814"/>
                  </a:lnTo>
                  <a:lnTo>
                    <a:pt x="75301" y="373903"/>
                  </a:lnTo>
                  <a:lnTo>
                    <a:pt x="80992" y="370587"/>
                  </a:lnTo>
                  <a:lnTo>
                    <a:pt x="85969" y="365760"/>
                  </a:lnTo>
                  <a:lnTo>
                    <a:pt x="110107" y="338392"/>
                  </a:lnTo>
                  <a:lnTo>
                    <a:pt x="142746" y="303984"/>
                  </a:lnTo>
                  <a:lnTo>
                    <a:pt x="181088" y="264923"/>
                  </a:lnTo>
                  <a:lnTo>
                    <a:pt x="302353" y="143714"/>
                  </a:lnTo>
                  <a:lnTo>
                    <a:pt x="335528" y="109931"/>
                  </a:lnTo>
                  <a:lnTo>
                    <a:pt x="360416" y="83439"/>
                  </a:lnTo>
                  <a:lnTo>
                    <a:pt x="365454" y="75630"/>
                  </a:lnTo>
                  <a:lnTo>
                    <a:pt x="367766" y="66786"/>
                  </a:lnTo>
                  <a:lnTo>
                    <a:pt x="367291" y="57632"/>
                  </a:lnTo>
                  <a:lnTo>
                    <a:pt x="345874" y="23955"/>
                  </a:lnTo>
                  <a:lnTo>
                    <a:pt x="319903" y="1524"/>
                  </a:lnTo>
                  <a:lnTo>
                    <a:pt x="314442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" name="object 23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594717" y="3336035"/>
              <a:ext cx="86808" cy="94487"/>
            </a:xfrm>
            <a:prstGeom prst="rect">
              <a:avLst/>
            </a:prstGeom>
          </p:spPr>
        </p:pic>
      </p:grpSp>
      <p:grpSp>
        <p:nvGrpSpPr>
          <p:cNvPr id="236" name="object 236"/>
          <p:cNvGrpSpPr/>
          <p:nvPr/>
        </p:nvGrpSpPr>
        <p:grpSpPr>
          <a:xfrm>
            <a:off x="1325969" y="3621023"/>
            <a:ext cx="406400" cy="320040"/>
            <a:chOff x="1325969" y="3621023"/>
            <a:chExt cx="406400" cy="320040"/>
          </a:xfrm>
        </p:grpSpPr>
        <p:sp>
          <p:nvSpPr>
            <p:cNvPr id="237" name="object 237"/>
            <p:cNvSpPr/>
            <p:nvPr/>
          </p:nvSpPr>
          <p:spPr>
            <a:xfrm>
              <a:off x="1325969" y="3730751"/>
              <a:ext cx="406400" cy="94615"/>
            </a:xfrm>
            <a:custGeom>
              <a:avLst/>
              <a:gdLst/>
              <a:ahLst/>
              <a:cxnLst/>
              <a:rect l="l" t="t" r="r" b="b"/>
              <a:pathLst>
                <a:path w="406400" h="94614">
                  <a:moveTo>
                    <a:pt x="373163" y="0"/>
                  </a:moveTo>
                  <a:lnTo>
                    <a:pt x="341524" y="1968"/>
                  </a:lnTo>
                  <a:lnTo>
                    <a:pt x="304297" y="3048"/>
                  </a:lnTo>
                  <a:lnTo>
                    <a:pt x="261213" y="3556"/>
                  </a:lnTo>
                  <a:lnTo>
                    <a:pt x="100665" y="3615"/>
                  </a:lnTo>
                  <a:lnTo>
                    <a:pt x="72300" y="3841"/>
                  </a:lnTo>
                  <a:lnTo>
                    <a:pt x="27977" y="5080"/>
                  </a:lnTo>
                  <a:lnTo>
                    <a:pt x="1702" y="36847"/>
                  </a:lnTo>
                  <a:lnTo>
                    <a:pt x="0" y="62791"/>
                  </a:lnTo>
                  <a:lnTo>
                    <a:pt x="1434" y="74549"/>
                  </a:lnTo>
                  <a:lnTo>
                    <a:pt x="147230" y="94488"/>
                  </a:lnTo>
                  <a:lnTo>
                    <a:pt x="199792" y="94328"/>
                  </a:lnTo>
                  <a:lnTo>
                    <a:pt x="252226" y="93699"/>
                  </a:lnTo>
                  <a:lnTo>
                    <a:pt x="301874" y="92375"/>
                  </a:lnTo>
                  <a:lnTo>
                    <a:pt x="346078" y="90131"/>
                  </a:lnTo>
                  <a:lnTo>
                    <a:pt x="402220" y="71044"/>
                  </a:lnTo>
                  <a:lnTo>
                    <a:pt x="406104" y="41465"/>
                  </a:lnTo>
                  <a:lnTo>
                    <a:pt x="395771" y="12838"/>
                  </a:lnTo>
                  <a:lnTo>
                    <a:pt x="373163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" name="object 23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491487" y="3621023"/>
              <a:ext cx="74277" cy="82295"/>
            </a:xfrm>
            <a:prstGeom prst="rect">
              <a:avLst/>
            </a:prstGeom>
          </p:spPr>
        </p:pic>
        <p:pic>
          <p:nvPicPr>
            <p:cNvPr id="239" name="object 23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491487" y="3858767"/>
              <a:ext cx="74257" cy="82270"/>
            </a:xfrm>
            <a:prstGeom prst="rect">
              <a:avLst/>
            </a:prstGeom>
          </p:spPr>
        </p:pic>
      </p:grpSp>
      <p:sp>
        <p:nvSpPr>
          <p:cNvPr id="240" name="object 240"/>
          <p:cNvSpPr/>
          <p:nvPr/>
        </p:nvSpPr>
        <p:spPr>
          <a:xfrm>
            <a:off x="1833893" y="3340608"/>
            <a:ext cx="426084" cy="434340"/>
          </a:xfrm>
          <a:custGeom>
            <a:avLst/>
            <a:gdLst/>
            <a:ahLst/>
            <a:cxnLst/>
            <a:rect l="l" t="t" r="r" b="b"/>
            <a:pathLst>
              <a:path w="426085" h="434339">
                <a:moveTo>
                  <a:pt x="217602" y="89"/>
                </a:moveTo>
                <a:lnTo>
                  <a:pt x="167915" y="3482"/>
                </a:lnTo>
                <a:lnTo>
                  <a:pt x="140194" y="32258"/>
                </a:lnTo>
                <a:lnTo>
                  <a:pt x="145077" y="68609"/>
                </a:lnTo>
                <a:lnTo>
                  <a:pt x="152497" y="109045"/>
                </a:lnTo>
                <a:lnTo>
                  <a:pt x="158464" y="144932"/>
                </a:lnTo>
                <a:lnTo>
                  <a:pt x="158990" y="167640"/>
                </a:lnTo>
                <a:lnTo>
                  <a:pt x="134316" y="174984"/>
                </a:lnTo>
                <a:lnTo>
                  <a:pt x="82853" y="179625"/>
                </a:lnTo>
                <a:lnTo>
                  <a:pt x="30438" y="184624"/>
                </a:lnTo>
                <a:lnTo>
                  <a:pt x="2907" y="193040"/>
                </a:lnTo>
                <a:lnTo>
                  <a:pt x="0" y="207125"/>
                </a:lnTo>
                <a:lnTo>
                  <a:pt x="2129" y="226187"/>
                </a:lnTo>
                <a:lnTo>
                  <a:pt x="14591" y="266954"/>
                </a:lnTo>
                <a:lnTo>
                  <a:pt x="38213" y="282956"/>
                </a:lnTo>
                <a:lnTo>
                  <a:pt x="41642" y="282702"/>
                </a:lnTo>
                <a:lnTo>
                  <a:pt x="70161" y="277921"/>
                </a:lnTo>
                <a:lnTo>
                  <a:pt x="95744" y="274843"/>
                </a:lnTo>
                <a:lnTo>
                  <a:pt x="119802" y="272837"/>
                </a:lnTo>
                <a:lnTo>
                  <a:pt x="143496" y="271653"/>
                </a:lnTo>
                <a:lnTo>
                  <a:pt x="153586" y="273762"/>
                </a:lnTo>
                <a:lnTo>
                  <a:pt x="161736" y="279479"/>
                </a:lnTo>
                <a:lnTo>
                  <a:pt x="167052" y="287887"/>
                </a:lnTo>
                <a:lnTo>
                  <a:pt x="168642" y="298069"/>
                </a:lnTo>
                <a:lnTo>
                  <a:pt x="167409" y="326874"/>
                </a:lnTo>
                <a:lnTo>
                  <a:pt x="166498" y="356012"/>
                </a:lnTo>
                <a:lnTo>
                  <a:pt x="169785" y="412242"/>
                </a:lnTo>
                <a:lnTo>
                  <a:pt x="223273" y="434250"/>
                </a:lnTo>
                <a:lnTo>
                  <a:pt x="248286" y="434133"/>
                </a:lnTo>
                <a:lnTo>
                  <a:pt x="284759" y="418770"/>
                </a:lnTo>
                <a:lnTo>
                  <a:pt x="287956" y="382369"/>
                </a:lnTo>
                <a:lnTo>
                  <a:pt x="287180" y="351790"/>
                </a:lnTo>
                <a:lnTo>
                  <a:pt x="284952" y="320639"/>
                </a:lnTo>
                <a:lnTo>
                  <a:pt x="281545" y="291465"/>
                </a:lnTo>
                <a:lnTo>
                  <a:pt x="282424" y="280344"/>
                </a:lnTo>
                <a:lnTo>
                  <a:pt x="287625" y="270986"/>
                </a:lnTo>
                <a:lnTo>
                  <a:pt x="296136" y="264533"/>
                </a:lnTo>
                <a:lnTo>
                  <a:pt x="306945" y="262128"/>
                </a:lnTo>
                <a:lnTo>
                  <a:pt x="331892" y="264211"/>
                </a:lnTo>
                <a:lnTo>
                  <a:pt x="377453" y="268505"/>
                </a:lnTo>
                <a:lnTo>
                  <a:pt x="400290" y="269748"/>
                </a:lnTo>
                <a:lnTo>
                  <a:pt x="410331" y="267658"/>
                </a:lnTo>
                <a:lnTo>
                  <a:pt x="418514" y="261985"/>
                </a:lnTo>
                <a:lnTo>
                  <a:pt x="423935" y="253620"/>
                </a:lnTo>
                <a:lnTo>
                  <a:pt x="425690" y="243459"/>
                </a:lnTo>
                <a:lnTo>
                  <a:pt x="424844" y="230584"/>
                </a:lnTo>
                <a:lnTo>
                  <a:pt x="419594" y="192151"/>
                </a:lnTo>
                <a:lnTo>
                  <a:pt x="376310" y="168650"/>
                </a:lnTo>
                <a:lnTo>
                  <a:pt x="333607" y="165352"/>
                </a:lnTo>
                <a:lnTo>
                  <a:pt x="307580" y="164846"/>
                </a:lnTo>
                <a:lnTo>
                  <a:pt x="296531" y="165227"/>
                </a:lnTo>
                <a:lnTo>
                  <a:pt x="286791" y="163323"/>
                </a:lnTo>
                <a:lnTo>
                  <a:pt x="278719" y="158099"/>
                </a:lnTo>
                <a:lnTo>
                  <a:pt x="273171" y="150278"/>
                </a:lnTo>
                <a:lnTo>
                  <a:pt x="271004" y="140589"/>
                </a:lnTo>
                <a:lnTo>
                  <a:pt x="269624" y="113750"/>
                </a:lnTo>
                <a:lnTo>
                  <a:pt x="267686" y="84089"/>
                </a:lnTo>
                <a:lnTo>
                  <a:pt x="262749" y="24257"/>
                </a:lnTo>
                <a:lnTo>
                  <a:pt x="238873" y="1143"/>
                </a:lnTo>
                <a:lnTo>
                  <a:pt x="217602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62975" y="516636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257" y="0"/>
                </a:moveTo>
                <a:lnTo>
                  <a:pt x="256555" y="2115"/>
                </a:lnTo>
                <a:lnTo>
                  <a:pt x="227041" y="3270"/>
                </a:lnTo>
                <a:lnTo>
                  <a:pt x="192907" y="3806"/>
                </a:lnTo>
                <a:lnTo>
                  <a:pt x="77495" y="3869"/>
                </a:lnTo>
                <a:lnTo>
                  <a:pt x="55496" y="4095"/>
                </a:lnTo>
                <a:lnTo>
                  <a:pt x="15044" y="7078"/>
                </a:lnTo>
                <a:lnTo>
                  <a:pt x="151" y="50815"/>
                </a:lnTo>
                <a:lnTo>
                  <a:pt x="0" y="63763"/>
                </a:lnTo>
                <a:lnTo>
                  <a:pt x="1019" y="75818"/>
                </a:lnTo>
                <a:lnTo>
                  <a:pt x="3404" y="83956"/>
                </a:lnTo>
                <a:lnTo>
                  <a:pt x="7734" y="90344"/>
                </a:lnTo>
                <a:lnTo>
                  <a:pt x="13460" y="94517"/>
                </a:lnTo>
                <a:lnTo>
                  <a:pt x="20031" y="96012"/>
                </a:lnTo>
                <a:lnTo>
                  <a:pt x="102187" y="96012"/>
                </a:lnTo>
                <a:lnTo>
                  <a:pt x="153889" y="95761"/>
                </a:lnTo>
                <a:lnTo>
                  <a:pt x="205141" y="94678"/>
                </a:lnTo>
                <a:lnTo>
                  <a:pt x="251472" y="92261"/>
                </a:lnTo>
                <a:lnTo>
                  <a:pt x="303479" y="72169"/>
                </a:lnTo>
                <a:lnTo>
                  <a:pt x="306344" y="42148"/>
                </a:lnTo>
                <a:lnTo>
                  <a:pt x="298453" y="13055"/>
                </a:lnTo>
                <a:lnTo>
                  <a:pt x="28125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68299" y="22859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750" y="89027"/>
                </a:moveTo>
                <a:lnTo>
                  <a:pt x="527837" y="42773"/>
                </a:lnTo>
                <a:lnTo>
                  <a:pt x="504583" y="9067"/>
                </a:lnTo>
                <a:lnTo>
                  <a:pt x="437121" y="50"/>
                </a:lnTo>
                <a:lnTo>
                  <a:pt x="421513" y="0"/>
                </a:lnTo>
                <a:lnTo>
                  <a:pt x="376974" y="457"/>
                </a:lnTo>
                <a:lnTo>
                  <a:pt x="334429" y="1943"/>
                </a:lnTo>
                <a:lnTo>
                  <a:pt x="278396" y="9017"/>
                </a:lnTo>
                <a:lnTo>
                  <a:pt x="259600" y="60236"/>
                </a:lnTo>
                <a:lnTo>
                  <a:pt x="252564" y="110020"/>
                </a:lnTo>
                <a:lnTo>
                  <a:pt x="246278" y="169583"/>
                </a:lnTo>
                <a:lnTo>
                  <a:pt x="240118" y="234175"/>
                </a:lnTo>
                <a:lnTo>
                  <a:pt x="233476" y="299034"/>
                </a:lnTo>
                <a:lnTo>
                  <a:pt x="225742" y="359410"/>
                </a:lnTo>
                <a:lnTo>
                  <a:pt x="224853" y="364744"/>
                </a:lnTo>
                <a:lnTo>
                  <a:pt x="220332" y="367665"/>
                </a:lnTo>
                <a:lnTo>
                  <a:pt x="211836" y="367665"/>
                </a:lnTo>
                <a:lnTo>
                  <a:pt x="207848" y="365379"/>
                </a:lnTo>
                <a:lnTo>
                  <a:pt x="176212" y="258495"/>
                </a:lnTo>
                <a:lnTo>
                  <a:pt x="161099" y="215150"/>
                </a:lnTo>
                <a:lnTo>
                  <a:pt x="139992" y="165354"/>
                </a:lnTo>
                <a:lnTo>
                  <a:pt x="113538" y="148590"/>
                </a:lnTo>
                <a:lnTo>
                  <a:pt x="80594" y="151396"/>
                </a:lnTo>
                <a:lnTo>
                  <a:pt x="49339" y="160299"/>
                </a:lnTo>
                <a:lnTo>
                  <a:pt x="22479" y="176657"/>
                </a:lnTo>
                <a:lnTo>
                  <a:pt x="2730" y="201803"/>
                </a:lnTo>
                <a:lnTo>
                  <a:pt x="0" y="215442"/>
                </a:lnTo>
                <a:lnTo>
                  <a:pt x="1435" y="227076"/>
                </a:lnTo>
                <a:lnTo>
                  <a:pt x="5918" y="237667"/>
                </a:lnTo>
                <a:lnTo>
                  <a:pt x="12369" y="248158"/>
                </a:lnTo>
                <a:lnTo>
                  <a:pt x="15709" y="252984"/>
                </a:lnTo>
                <a:lnTo>
                  <a:pt x="21018" y="255397"/>
                </a:lnTo>
                <a:lnTo>
                  <a:pt x="30289" y="255397"/>
                </a:lnTo>
                <a:lnTo>
                  <a:pt x="34213" y="254127"/>
                </a:lnTo>
                <a:lnTo>
                  <a:pt x="53340" y="239356"/>
                </a:lnTo>
                <a:lnTo>
                  <a:pt x="69430" y="229920"/>
                </a:lnTo>
                <a:lnTo>
                  <a:pt x="84226" y="223799"/>
                </a:lnTo>
                <a:lnTo>
                  <a:pt x="96240" y="221615"/>
                </a:lnTo>
                <a:lnTo>
                  <a:pt x="100990" y="221615"/>
                </a:lnTo>
                <a:lnTo>
                  <a:pt x="118935" y="269176"/>
                </a:lnTo>
                <a:lnTo>
                  <a:pt x="133146" y="321259"/>
                </a:lnTo>
                <a:lnTo>
                  <a:pt x="147370" y="374624"/>
                </a:lnTo>
                <a:lnTo>
                  <a:pt x="160858" y="421195"/>
                </a:lnTo>
                <a:lnTo>
                  <a:pt x="179209" y="459244"/>
                </a:lnTo>
                <a:lnTo>
                  <a:pt x="219938" y="467868"/>
                </a:lnTo>
                <a:lnTo>
                  <a:pt x="236308" y="466775"/>
                </a:lnTo>
                <a:lnTo>
                  <a:pt x="271754" y="449326"/>
                </a:lnTo>
                <a:lnTo>
                  <a:pt x="288582" y="408749"/>
                </a:lnTo>
                <a:lnTo>
                  <a:pt x="300926" y="359816"/>
                </a:lnTo>
                <a:lnTo>
                  <a:pt x="310032" y="305346"/>
                </a:lnTo>
                <a:lnTo>
                  <a:pt x="317157" y="248119"/>
                </a:lnTo>
                <a:lnTo>
                  <a:pt x="323519" y="190931"/>
                </a:lnTo>
                <a:lnTo>
                  <a:pt x="330390" y="136601"/>
                </a:lnTo>
                <a:lnTo>
                  <a:pt x="339026" y="87884"/>
                </a:lnTo>
                <a:lnTo>
                  <a:pt x="368541" y="63373"/>
                </a:lnTo>
                <a:lnTo>
                  <a:pt x="438277" y="61468"/>
                </a:lnTo>
                <a:lnTo>
                  <a:pt x="448424" y="67398"/>
                </a:lnTo>
                <a:lnTo>
                  <a:pt x="456057" y="76682"/>
                </a:lnTo>
                <a:lnTo>
                  <a:pt x="461492" y="87731"/>
                </a:lnTo>
                <a:lnTo>
                  <a:pt x="465074" y="98933"/>
                </a:lnTo>
                <a:lnTo>
                  <a:pt x="468172" y="105905"/>
                </a:lnTo>
                <a:lnTo>
                  <a:pt x="473303" y="111315"/>
                </a:lnTo>
                <a:lnTo>
                  <a:pt x="479945" y="114833"/>
                </a:lnTo>
                <a:lnTo>
                  <a:pt x="488696" y="116078"/>
                </a:lnTo>
                <a:lnTo>
                  <a:pt x="517906" y="114427"/>
                </a:lnTo>
                <a:lnTo>
                  <a:pt x="527113" y="111912"/>
                </a:lnTo>
                <a:lnTo>
                  <a:pt x="534390" y="106260"/>
                </a:lnTo>
                <a:lnTo>
                  <a:pt x="538886" y="98336"/>
                </a:lnTo>
                <a:lnTo>
                  <a:pt x="539750" y="89027"/>
                </a:lnTo>
                <a:close/>
              </a:path>
              <a:path w="845185" h="774700">
                <a:moveTo>
                  <a:pt x="845159" y="464527"/>
                </a:moveTo>
                <a:lnTo>
                  <a:pt x="823277" y="421855"/>
                </a:lnTo>
                <a:lnTo>
                  <a:pt x="792099" y="397764"/>
                </a:lnTo>
                <a:lnTo>
                  <a:pt x="786638" y="397764"/>
                </a:lnTo>
                <a:lnTo>
                  <a:pt x="778878" y="397764"/>
                </a:lnTo>
                <a:lnTo>
                  <a:pt x="658241" y="513359"/>
                </a:lnTo>
                <a:lnTo>
                  <a:pt x="617372" y="554596"/>
                </a:lnTo>
                <a:lnTo>
                  <a:pt x="577303" y="595807"/>
                </a:lnTo>
                <a:lnTo>
                  <a:pt x="540080" y="635266"/>
                </a:lnTo>
                <a:lnTo>
                  <a:pt x="507784" y="671220"/>
                </a:lnTo>
                <a:lnTo>
                  <a:pt x="482473" y="701929"/>
                </a:lnTo>
                <a:lnTo>
                  <a:pt x="477380" y="725170"/>
                </a:lnTo>
                <a:lnTo>
                  <a:pt x="490042" y="748690"/>
                </a:lnTo>
                <a:lnTo>
                  <a:pt x="513207" y="766889"/>
                </a:lnTo>
                <a:lnTo>
                  <a:pt x="539623" y="774192"/>
                </a:lnTo>
                <a:lnTo>
                  <a:pt x="546379" y="773582"/>
                </a:lnTo>
                <a:lnTo>
                  <a:pt x="552678" y="771677"/>
                </a:lnTo>
                <a:lnTo>
                  <a:pt x="558380" y="768362"/>
                </a:lnTo>
                <a:lnTo>
                  <a:pt x="563372" y="763524"/>
                </a:lnTo>
                <a:lnTo>
                  <a:pt x="587502" y="736117"/>
                </a:lnTo>
                <a:lnTo>
                  <a:pt x="620141" y="701687"/>
                </a:lnTo>
                <a:lnTo>
                  <a:pt x="658482" y="662609"/>
                </a:lnTo>
                <a:lnTo>
                  <a:pt x="779754" y="541464"/>
                </a:lnTo>
                <a:lnTo>
                  <a:pt x="812927" y="507746"/>
                </a:lnTo>
                <a:lnTo>
                  <a:pt x="837819" y="481330"/>
                </a:lnTo>
                <a:lnTo>
                  <a:pt x="842848" y="473405"/>
                </a:lnTo>
                <a:lnTo>
                  <a:pt x="845159" y="46452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0" y="0"/>
            <a:ext cx="368935" cy="365760"/>
          </a:xfrm>
          <a:custGeom>
            <a:avLst/>
            <a:gdLst/>
            <a:ahLst/>
            <a:cxnLst/>
            <a:rect l="l" t="t" r="r" b="b"/>
            <a:pathLst>
              <a:path w="368935" h="365760">
                <a:moveTo>
                  <a:pt x="33187" y="19938"/>
                </a:moveTo>
                <a:lnTo>
                  <a:pt x="21424" y="19938"/>
                </a:lnTo>
                <a:lnTo>
                  <a:pt x="14410" y="22860"/>
                </a:lnTo>
                <a:lnTo>
                  <a:pt x="9413" y="28448"/>
                </a:lnTo>
                <a:lnTo>
                  <a:pt x="0" y="39693"/>
                </a:lnTo>
                <a:lnTo>
                  <a:pt x="0" y="139579"/>
                </a:lnTo>
                <a:lnTo>
                  <a:pt x="5875" y="142942"/>
                </a:lnTo>
                <a:lnTo>
                  <a:pt x="42249" y="161544"/>
                </a:lnTo>
                <a:lnTo>
                  <a:pt x="74108" y="178526"/>
                </a:lnTo>
                <a:lnTo>
                  <a:pt x="92188" y="191770"/>
                </a:lnTo>
                <a:lnTo>
                  <a:pt x="83163" y="215620"/>
                </a:lnTo>
                <a:lnTo>
                  <a:pt x="55677" y="258746"/>
                </a:lnTo>
                <a:lnTo>
                  <a:pt x="27824" y="302801"/>
                </a:lnTo>
                <a:lnTo>
                  <a:pt x="17699" y="329438"/>
                </a:lnTo>
                <a:lnTo>
                  <a:pt x="27105" y="340151"/>
                </a:lnTo>
                <a:lnTo>
                  <a:pt x="43433" y="349996"/>
                </a:lnTo>
                <a:lnTo>
                  <a:pt x="63234" y="358388"/>
                </a:lnTo>
                <a:lnTo>
                  <a:pt x="83063" y="364744"/>
                </a:lnTo>
                <a:lnTo>
                  <a:pt x="85390" y="365378"/>
                </a:lnTo>
                <a:lnTo>
                  <a:pt x="87749" y="365760"/>
                </a:lnTo>
                <a:lnTo>
                  <a:pt x="90077" y="365760"/>
                </a:lnTo>
                <a:lnTo>
                  <a:pt x="125398" y="328120"/>
                </a:lnTo>
                <a:lnTo>
                  <a:pt x="138399" y="306260"/>
                </a:lnTo>
                <a:lnTo>
                  <a:pt x="151345" y="286210"/>
                </a:lnTo>
                <a:lnTo>
                  <a:pt x="163906" y="267970"/>
                </a:lnTo>
                <a:lnTo>
                  <a:pt x="168871" y="261112"/>
                </a:lnTo>
                <a:lnTo>
                  <a:pt x="176758" y="257428"/>
                </a:lnTo>
                <a:lnTo>
                  <a:pt x="368628" y="257428"/>
                </a:lnTo>
                <a:lnTo>
                  <a:pt x="368790" y="254190"/>
                </a:lnTo>
                <a:lnTo>
                  <a:pt x="339518" y="221124"/>
                </a:lnTo>
                <a:lnTo>
                  <a:pt x="289039" y="185997"/>
                </a:lnTo>
                <a:lnTo>
                  <a:pt x="263855" y="170814"/>
                </a:lnTo>
                <a:lnTo>
                  <a:pt x="255387" y="163028"/>
                </a:lnTo>
                <a:lnTo>
                  <a:pt x="251359" y="152812"/>
                </a:lnTo>
                <a:lnTo>
                  <a:pt x="252059" y="141882"/>
                </a:lnTo>
                <a:lnTo>
                  <a:pt x="257771" y="131952"/>
                </a:lnTo>
                <a:lnTo>
                  <a:pt x="273076" y="115238"/>
                </a:lnTo>
                <a:lnTo>
                  <a:pt x="288702" y="98631"/>
                </a:lnTo>
                <a:lnTo>
                  <a:pt x="294087" y="92837"/>
                </a:lnTo>
                <a:lnTo>
                  <a:pt x="148424" y="92837"/>
                </a:lnTo>
                <a:lnTo>
                  <a:pt x="143243" y="91312"/>
                </a:lnTo>
                <a:lnTo>
                  <a:pt x="116866" y="72882"/>
                </a:lnTo>
                <a:lnTo>
                  <a:pt x="92353" y="56387"/>
                </a:lnTo>
                <a:lnTo>
                  <a:pt x="66843" y="39693"/>
                </a:lnTo>
                <a:lnTo>
                  <a:pt x="37904" y="21209"/>
                </a:lnTo>
                <a:lnTo>
                  <a:pt x="33187" y="19938"/>
                </a:lnTo>
                <a:close/>
              </a:path>
              <a:path w="368935" h="365760">
                <a:moveTo>
                  <a:pt x="368628" y="257428"/>
                </a:moveTo>
                <a:lnTo>
                  <a:pt x="190449" y="257428"/>
                </a:lnTo>
                <a:lnTo>
                  <a:pt x="196253" y="259334"/>
                </a:lnTo>
                <a:lnTo>
                  <a:pt x="201002" y="263271"/>
                </a:lnTo>
                <a:lnTo>
                  <a:pt x="245197" y="300053"/>
                </a:lnTo>
                <a:lnTo>
                  <a:pt x="291249" y="331597"/>
                </a:lnTo>
                <a:lnTo>
                  <a:pt x="298894" y="334517"/>
                </a:lnTo>
                <a:lnTo>
                  <a:pt x="310184" y="334517"/>
                </a:lnTo>
                <a:lnTo>
                  <a:pt x="343795" y="299450"/>
                </a:lnTo>
                <a:lnTo>
                  <a:pt x="368344" y="263132"/>
                </a:lnTo>
                <a:lnTo>
                  <a:pt x="368628" y="257428"/>
                </a:lnTo>
                <a:close/>
              </a:path>
              <a:path w="368935" h="365760">
                <a:moveTo>
                  <a:pt x="261429" y="0"/>
                </a:moveTo>
                <a:lnTo>
                  <a:pt x="250571" y="0"/>
                </a:lnTo>
                <a:lnTo>
                  <a:pt x="243890" y="2666"/>
                </a:lnTo>
                <a:lnTo>
                  <a:pt x="204922" y="44100"/>
                </a:lnTo>
                <a:lnTo>
                  <a:pt x="174360" y="82143"/>
                </a:lnTo>
                <a:lnTo>
                  <a:pt x="169341" y="89026"/>
                </a:lnTo>
                <a:lnTo>
                  <a:pt x="161518" y="92837"/>
                </a:lnTo>
                <a:lnTo>
                  <a:pt x="294087" y="92837"/>
                </a:lnTo>
                <a:lnTo>
                  <a:pt x="304113" y="82041"/>
                </a:lnTo>
                <a:lnTo>
                  <a:pt x="318414" y="65786"/>
                </a:lnTo>
                <a:lnTo>
                  <a:pt x="323160" y="56626"/>
                </a:lnTo>
                <a:lnTo>
                  <a:pt x="323838" y="46609"/>
                </a:lnTo>
                <a:lnTo>
                  <a:pt x="320623" y="37068"/>
                </a:lnTo>
                <a:lnTo>
                  <a:pt x="280987" y="9423"/>
                </a:lnTo>
                <a:lnTo>
                  <a:pt x="269405" y="3175"/>
                </a:lnTo>
                <a:lnTo>
                  <a:pt x="265582" y="1015"/>
                </a:lnTo>
                <a:lnTo>
                  <a:pt x="26142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62975" y="3151632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19">
                <a:moveTo>
                  <a:pt x="281435" y="0"/>
                </a:moveTo>
                <a:lnTo>
                  <a:pt x="258241" y="2041"/>
                </a:lnTo>
                <a:lnTo>
                  <a:pt x="231060" y="3159"/>
                </a:lnTo>
                <a:lnTo>
                  <a:pt x="199583" y="3681"/>
                </a:lnTo>
                <a:lnTo>
                  <a:pt x="72135" y="3742"/>
                </a:lnTo>
                <a:lnTo>
                  <a:pt x="52313" y="3968"/>
                </a:lnTo>
                <a:lnTo>
                  <a:pt x="9796" y="10874"/>
                </a:lnTo>
                <a:lnTo>
                  <a:pt x="151" y="50831"/>
                </a:lnTo>
                <a:lnTo>
                  <a:pt x="0" y="63797"/>
                </a:lnTo>
                <a:lnTo>
                  <a:pt x="1019" y="75692"/>
                </a:lnTo>
                <a:lnTo>
                  <a:pt x="111077" y="96012"/>
                </a:lnTo>
                <a:lnTo>
                  <a:pt x="160744" y="95746"/>
                </a:lnTo>
                <a:lnTo>
                  <a:pt x="209478" y="94646"/>
                </a:lnTo>
                <a:lnTo>
                  <a:pt x="253357" y="92261"/>
                </a:lnTo>
                <a:lnTo>
                  <a:pt x="303527" y="72330"/>
                </a:lnTo>
                <a:lnTo>
                  <a:pt x="306416" y="42259"/>
                </a:lnTo>
                <a:lnTo>
                  <a:pt x="298570" y="13092"/>
                </a:lnTo>
                <a:lnTo>
                  <a:pt x="28143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68299" y="2656331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750" y="89281"/>
                </a:moveTo>
                <a:lnTo>
                  <a:pt x="527837" y="43065"/>
                </a:lnTo>
                <a:lnTo>
                  <a:pt x="504583" y="9232"/>
                </a:lnTo>
                <a:lnTo>
                  <a:pt x="437121" y="50"/>
                </a:lnTo>
                <a:lnTo>
                  <a:pt x="421513" y="0"/>
                </a:lnTo>
                <a:lnTo>
                  <a:pt x="376974" y="444"/>
                </a:lnTo>
                <a:lnTo>
                  <a:pt x="334429" y="1943"/>
                </a:lnTo>
                <a:lnTo>
                  <a:pt x="278396" y="9017"/>
                </a:lnTo>
                <a:lnTo>
                  <a:pt x="259600" y="60515"/>
                </a:lnTo>
                <a:lnTo>
                  <a:pt x="252564" y="110464"/>
                </a:lnTo>
                <a:lnTo>
                  <a:pt x="246278" y="170205"/>
                </a:lnTo>
                <a:lnTo>
                  <a:pt x="240118" y="234975"/>
                </a:lnTo>
                <a:lnTo>
                  <a:pt x="233476" y="300012"/>
                </a:lnTo>
                <a:lnTo>
                  <a:pt x="225742" y="360553"/>
                </a:lnTo>
                <a:lnTo>
                  <a:pt x="224853" y="366141"/>
                </a:lnTo>
                <a:lnTo>
                  <a:pt x="220332" y="369062"/>
                </a:lnTo>
                <a:lnTo>
                  <a:pt x="211836" y="369062"/>
                </a:lnTo>
                <a:lnTo>
                  <a:pt x="207848" y="366649"/>
                </a:lnTo>
                <a:lnTo>
                  <a:pt x="176212" y="259486"/>
                </a:lnTo>
                <a:lnTo>
                  <a:pt x="161099" y="216103"/>
                </a:lnTo>
                <a:lnTo>
                  <a:pt x="139992" y="166243"/>
                </a:lnTo>
                <a:lnTo>
                  <a:pt x="113538" y="149098"/>
                </a:lnTo>
                <a:lnTo>
                  <a:pt x="80594" y="152019"/>
                </a:lnTo>
                <a:lnTo>
                  <a:pt x="49339" y="160959"/>
                </a:lnTo>
                <a:lnTo>
                  <a:pt x="22479" y="177406"/>
                </a:lnTo>
                <a:lnTo>
                  <a:pt x="2730" y="202819"/>
                </a:lnTo>
                <a:lnTo>
                  <a:pt x="0" y="216408"/>
                </a:lnTo>
                <a:lnTo>
                  <a:pt x="1435" y="228015"/>
                </a:lnTo>
                <a:lnTo>
                  <a:pt x="5918" y="238556"/>
                </a:lnTo>
                <a:lnTo>
                  <a:pt x="12369" y="248920"/>
                </a:lnTo>
                <a:lnTo>
                  <a:pt x="15709" y="253873"/>
                </a:lnTo>
                <a:lnTo>
                  <a:pt x="20967" y="256540"/>
                </a:lnTo>
                <a:lnTo>
                  <a:pt x="30238" y="256540"/>
                </a:lnTo>
                <a:lnTo>
                  <a:pt x="34188" y="255143"/>
                </a:lnTo>
                <a:lnTo>
                  <a:pt x="37465" y="252349"/>
                </a:lnTo>
                <a:lnTo>
                  <a:pt x="53276" y="240195"/>
                </a:lnTo>
                <a:lnTo>
                  <a:pt x="69316" y="230759"/>
                </a:lnTo>
                <a:lnTo>
                  <a:pt x="84086" y="224675"/>
                </a:lnTo>
                <a:lnTo>
                  <a:pt x="96113" y="222504"/>
                </a:lnTo>
                <a:lnTo>
                  <a:pt x="100939" y="222504"/>
                </a:lnTo>
                <a:lnTo>
                  <a:pt x="118935" y="270268"/>
                </a:lnTo>
                <a:lnTo>
                  <a:pt x="133146" y="322503"/>
                </a:lnTo>
                <a:lnTo>
                  <a:pt x="147370" y="376008"/>
                </a:lnTo>
                <a:lnTo>
                  <a:pt x="160858" y="422706"/>
                </a:lnTo>
                <a:lnTo>
                  <a:pt x="179184" y="460819"/>
                </a:lnTo>
                <a:lnTo>
                  <a:pt x="219722" y="469392"/>
                </a:lnTo>
                <a:lnTo>
                  <a:pt x="236143" y="468299"/>
                </a:lnTo>
                <a:lnTo>
                  <a:pt x="271754" y="450723"/>
                </a:lnTo>
                <a:lnTo>
                  <a:pt x="288582" y="410032"/>
                </a:lnTo>
                <a:lnTo>
                  <a:pt x="300926" y="360984"/>
                </a:lnTo>
                <a:lnTo>
                  <a:pt x="310032" y="306387"/>
                </a:lnTo>
                <a:lnTo>
                  <a:pt x="317157" y="249008"/>
                </a:lnTo>
                <a:lnTo>
                  <a:pt x="323519" y="191655"/>
                </a:lnTo>
                <a:lnTo>
                  <a:pt x="330390" y="137096"/>
                </a:lnTo>
                <a:lnTo>
                  <a:pt x="339026" y="88138"/>
                </a:lnTo>
                <a:lnTo>
                  <a:pt x="368541" y="63881"/>
                </a:lnTo>
                <a:lnTo>
                  <a:pt x="438277" y="61849"/>
                </a:lnTo>
                <a:lnTo>
                  <a:pt x="448424" y="67652"/>
                </a:lnTo>
                <a:lnTo>
                  <a:pt x="456057" y="76898"/>
                </a:lnTo>
                <a:lnTo>
                  <a:pt x="461492" y="87960"/>
                </a:lnTo>
                <a:lnTo>
                  <a:pt x="465074" y="99187"/>
                </a:lnTo>
                <a:lnTo>
                  <a:pt x="468109" y="106235"/>
                </a:lnTo>
                <a:lnTo>
                  <a:pt x="473100" y="111683"/>
                </a:lnTo>
                <a:lnTo>
                  <a:pt x="479564" y="115214"/>
                </a:lnTo>
                <a:lnTo>
                  <a:pt x="488696" y="116459"/>
                </a:lnTo>
                <a:lnTo>
                  <a:pt x="517906" y="115062"/>
                </a:lnTo>
                <a:lnTo>
                  <a:pt x="527113" y="112534"/>
                </a:lnTo>
                <a:lnTo>
                  <a:pt x="534390" y="106845"/>
                </a:lnTo>
                <a:lnTo>
                  <a:pt x="538886" y="98818"/>
                </a:lnTo>
                <a:lnTo>
                  <a:pt x="539750" y="89281"/>
                </a:lnTo>
                <a:close/>
              </a:path>
              <a:path w="845185" h="774700">
                <a:moveTo>
                  <a:pt x="845159" y="464553"/>
                </a:moveTo>
                <a:lnTo>
                  <a:pt x="823277" y="421728"/>
                </a:lnTo>
                <a:lnTo>
                  <a:pt x="791845" y="397764"/>
                </a:lnTo>
                <a:lnTo>
                  <a:pt x="786371" y="397764"/>
                </a:lnTo>
                <a:lnTo>
                  <a:pt x="778637" y="397764"/>
                </a:lnTo>
                <a:lnTo>
                  <a:pt x="658241" y="513372"/>
                </a:lnTo>
                <a:lnTo>
                  <a:pt x="617372" y="554596"/>
                </a:lnTo>
                <a:lnTo>
                  <a:pt x="577303" y="595782"/>
                </a:lnTo>
                <a:lnTo>
                  <a:pt x="540080" y="635165"/>
                </a:lnTo>
                <a:lnTo>
                  <a:pt x="507784" y="671055"/>
                </a:lnTo>
                <a:lnTo>
                  <a:pt x="482473" y="701675"/>
                </a:lnTo>
                <a:lnTo>
                  <a:pt x="477393" y="724954"/>
                </a:lnTo>
                <a:lnTo>
                  <a:pt x="490105" y="748563"/>
                </a:lnTo>
                <a:lnTo>
                  <a:pt x="513308" y="766851"/>
                </a:lnTo>
                <a:lnTo>
                  <a:pt x="539750" y="774192"/>
                </a:lnTo>
                <a:lnTo>
                  <a:pt x="546430" y="773582"/>
                </a:lnTo>
                <a:lnTo>
                  <a:pt x="552704" y="771677"/>
                </a:lnTo>
                <a:lnTo>
                  <a:pt x="558393" y="768362"/>
                </a:lnTo>
                <a:lnTo>
                  <a:pt x="563372" y="763524"/>
                </a:lnTo>
                <a:lnTo>
                  <a:pt x="587502" y="736168"/>
                </a:lnTo>
                <a:lnTo>
                  <a:pt x="620141" y="701751"/>
                </a:lnTo>
                <a:lnTo>
                  <a:pt x="658482" y="662698"/>
                </a:lnTo>
                <a:lnTo>
                  <a:pt x="779754" y="541489"/>
                </a:lnTo>
                <a:lnTo>
                  <a:pt x="812927" y="507695"/>
                </a:lnTo>
                <a:lnTo>
                  <a:pt x="837819" y="481203"/>
                </a:lnTo>
                <a:lnTo>
                  <a:pt x="842848" y="473405"/>
                </a:lnTo>
                <a:lnTo>
                  <a:pt x="845159" y="464553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0" y="2633472"/>
            <a:ext cx="368935" cy="367665"/>
          </a:xfrm>
          <a:custGeom>
            <a:avLst/>
            <a:gdLst/>
            <a:ahLst/>
            <a:cxnLst/>
            <a:rect l="l" t="t" r="r" b="b"/>
            <a:pathLst>
              <a:path w="368935" h="367664">
                <a:moveTo>
                  <a:pt x="33249" y="20065"/>
                </a:moveTo>
                <a:lnTo>
                  <a:pt x="21487" y="20065"/>
                </a:lnTo>
                <a:lnTo>
                  <a:pt x="14441" y="23113"/>
                </a:lnTo>
                <a:lnTo>
                  <a:pt x="9413" y="28828"/>
                </a:lnTo>
                <a:lnTo>
                  <a:pt x="0" y="39935"/>
                </a:lnTo>
                <a:lnTo>
                  <a:pt x="0" y="139943"/>
                </a:lnTo>
                <a:lnTo>
                  <a:pt x="5875" y="143331"/>
                </a:lnTo>
                <a:lnTo>
                  <a:pt x="42249" y="162115"/>
                </a:lnTo>
                <a:lnTo>
                  <a:pt x="74108" y="179280"/>
                </a:lnTo>
                <a:lnTo>
                  <a:pt x="92188" y="192658"/>
                </a:lnTo>
                <a:lnTo>
                  <a:pt x="83163" y="216548"/>
                </a:lnTo>
                <a:lnTo>
                  <a:pt x="55677" y="259762"/>
                </a:lnTo>
                <a:lnTo>
                  <a:pt x="27824" y="303905"/>
                </a:lnTo>
                <a:lnTo>
                  <a:pt x="17699" y="330580"/>
                </a:lnTo>
                <a:lnTo>
                  <a:pt x="27105" y="341514"/>
                </a:lnTo>
                <a:lnTo>
                  <a:pt x="43433" y="351472"/>
                </a:lnTo>
                <a:lnTo>
                  <a:pt x="63234" y="359906"/>
                </a:lnTo>
                <a:lnTo>
                  <a:pt x="83063" y="366267"/>
                </a:lnTo>
                <a:lnTo>
                  <a:pt x="85328" y="367029"/>
                </a:lnTo>
                <a:lnTo>
                  <a:pt x="87624" y="367283"/>
                </a:lnTo>
                <a:lnTo>
                  <a:pt x="89890" y="367283"/>
                </a:lnTo>
                <a:lnTo>
                  <a:pt x="125398" y="329459"/>
                </a:lnTo>
                <a:lnTo>
                  <a:pt x="138399" y="307451"/>
                </a:lnTo>
                <a:lnTo>
                  <a:pt x="151345" y="287323"/>
                </a:lnTo>
                <a:lnTo>
                  <a:pt x="163906" y="269113"/>
                </a:lnTo>
                <a:lnTo>
                  <a:pt x="168910" y="262000"/>
                </a:lnTo>
                <a:lnTo>
                  <a:pt x="176822" y="258317"/>
                </a:lnTo>
                <a:lnTo>
                  <a:pt x="368628" y="258317"/>
                </a:lnTo>
                <a:lnTo>
                  <a:pt x="368790" y="255079"/>
                </a:lnTo>
                <a:lnTo>
                  <a:pt x="339518" y="221853"/>
                </a:lnTo>
                <a:lnTo>
                  <a:pt x="289039" y="186689"/>
                </a:lnTo>
                <a:lnTo>
                  <a:pt x="263855" y="171703"/>
                </a:lnTo>
                <a:lnTo>
                  <a:pt x="255387" y="163837"/>
                </a:lnTo>
                <a:lnTo>
                  <a:pt x="251359" y="153543"/>
                </a:lnTo>
                <a:lnTo>
                  <a:pt x="252059" y="142486"/>
                </a:lnTo>
                <a:lnTo>
                  <a:pt x="257771" y="132333"/>
                </a:lnTo>
                <a:lnTo>
                  <a:pt x="273076" y="115708"/>
                </a:lnTo>
                <a:lnTo>
                  <a:pt x="288702" y="99059"/>
                </a:lnTo>
                <a:lnTo>
                  <a:pt x="294109" y="93217"/>
                </a:lnTo>
                <a:lnTo>
                  <a:pt x="148577" y="93217"/>
                </a:lnTo>
                <a:lnTo>
                  <a:pt x="143306" y="91566"/>
                </a:lnTo>
                <a:lnTo>
                  <a:pt x="138709" y="88264"/>
                </a:lnTo>
                <a:lnTo>
                  <a:pt x="116866" y="73046"/>
                </a:lnTo>
                <a:lnTo>
                  <a:pt x="92353" y="56626"/>
                </a:lnTo>
                <a:lnTo>
                  <a:pt x="66770" y="39935"/>
                </a:lnTo>
                <a:lnTo>
                  <a:pt x="42063" y="24129"/>
                </a:lnTo>
                <a:lnTo>
                  <a:pt x="37904" y="21335"/>
                </a:lnTo>
                <a:lnTo>
                  <a:pt x="33249" y="20065"/>
                </a:lnTo>
                <a:close/>
              </a:path>
              <a:path w="368935" h="367664">
                <a:moveTo>
                  <a:pt x="368628" y="258317"/>
                </a:moveTo>
                <a:lnTo>
                  <a:pt x="190512" y="258317"/>
                </a:lnTo>
                <a:lnTo>
                  <a:pt x="196253" y="260222"/>
                </a:lnTo>
                <a:lnTo>
                  <a:pt x="201002" y="264159"/>
                </a:lnTo>
                <a:lnTo>
                  <a:pt x="245197" y="301212"/>
                </a:lnTo>
                <a:lnTo>
                  <a:pt x="291249" y="332739"/>
                </a:lnTo>
                <a:lnTo>
                  <a:pt x="299072" y="335788"/>
                </a:lnTo>
                <a:lnTo>
                  <a:pt x="310375" y="335788"/>
                </a:lnTo>
                <a:lnTo>
                  <a:pt x="343795" y="300640"/>
                </a:lnTo>
                <a:lnTo>
                  <a:pt x="368344" y="263985"/>
                </a:lnTo>
                <a:lnTo>
                  <a:pt x="368628" y="258317"/>
                </a:lnTo>
                <a:close/>
              </a:path>
              <a:path w="368935" h="367664">
                <a:moveTo>
                  <a:pt x="261391" y="0"/>
                </a:moveTo>
                <a:lnTo>
                  <a:pt x="250532" y="0"/>
                </a:lnTo>
                <a:lnTo>
                  <a:pt x="243890" y="2666"/>
                </a:lnTo>
                <a:lnTo>
                  <a:pt x="204922" y="44291"/>
                </a:lnTo>
                <a:lnTo>
                  <a:pt x="174434" y="82550"/>
                </a:lnTo>
                <a:lnTo>
                  <a:pt x="169405" y="89534"/>
                </a:lnTo>
                <a:lnTo>
                  <a:pt x="161683" y="93217"/>
                </a:lnTo>
                <a:lnTo>
                  <a:pt x="294109" y="93217"/>
                </a:lnTo>
                <a:lnTo>
                  <a:pt x="304024" y="82506"/>
                </a:lnTo>
                <a:lnTo>
                  <a:pt x="318414" y="66166"/>
                </a:lnTo>
                <a:lnTo>
                  <a:pt x="323160" y="57005"/>
                </a:lnTo>
                <a:lnTo>
                  <a:pt x="323838" y="46974"/>
                </a:lnTo>
                <a:lnTo>
                  <a:pt x="320623" y="37395"/>
                </a:lnTo>
                <a:lnTo>
                  <a:pt x="280987" y="9356"/>
                </a:lnTo>
                <a:lnTo>
                  <a:pt x="265582" y="1015"/>
                </a:lnTo>
                <a:lnTo>
                  <a:pt x="26139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7" name="object 247"/>
          <p:cNvGrpSpPr/>
          <p:nvPr/>
        </p:nvGrpSpPr>
        <p:grpSpPr>
          <a:xfrm>
            <a:off x="347444" y="1720595"/>
            <a:ext cx="367665" cy="393700"/>
            <a:chOff x="347444" y="1720595"/>
            <a:chExt cx="367665" cy="393700"/>
          </a:xfrm>
        </p:grpSpPr>
        <p:sp>
          <p:nvSpPr>
            <p:cNvPr id="248" name="object 248"/>
            <p:cNvSpPr/>
            <p:nvPr/>
          </p:nvSpPr>
          <p:spPr>
            <a:xfrm>
              <a:off x="347444" y="1737359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5" h="376555">
                  <a:moveTo>
                    <a:pt x="314339" y="0"/>
                  </a:moveTo>
                  <a:lnTo>
                    <a:pt x="308954" y="0"/>
                  </a:lnTo>
                  <a:lnTo>
                    <a:pt x="301157" y="0"/>
                  </a:lnTo>
                  <a:lnTo>
                    <a:pt x="293384" y="3175"/>
                  </a:lnTo>
                  <a:lnTo>
                    <a:pt x="180835" y="115510"/>
                  </a:lnTo>
                  <a:lnTo>
                    <a:pt x="139965" y="156765"/>
                  </a:lnTo>
                  <a:lnTo>
                    <a:pt x="99885" y="197966"/>
                  </a:lnTo>
                  <a:lnTo>
                    <a:pt x="62662" y="237380"/>
                  </a:lnTo>
                  <a:lnTo>
                    <a:pt x="30363" y="273273"/>
                  </a:lnTo>
                  <a:lnTo>
                    <a:pt x="5056" y="303910"/>
                  </a:lnTo>
                  <a:lnTo>
                    <a:pt x="0" y="327296"/>
                  </a:lnTo>
                  <a:lnTo>
                    <a:pt x="12695" y="350885"/>
                  </a:lnTo>
                  <a:lnTo>
                    <a:pt x="35906" y="369115"/>
                  </a:lnTo>
                  <a:lnTo>
                    <a:pt x="62397" y="376427"/>
                  </a:lnTo>
                  <a:lnTo>
                    <a:pt x="69131" y="375814"/>
                  </a:lnTo>
                  <a:lnTo>
                    <a:pt x="75444" y="373903"/>
                  </a:lnTo>
                  <a:lnTo>
                    <a:pt x="81194" y="370587"/>
                  </a:lnTo>
                  <a:lnTo>
                    <a:pt x="86234" y="365759"/>
                  </a:lnTo>
                  <a:lnTo>
                    <a:pt x="110272" y="338350"/>
                  </a:lnTo>
                  <a:lnTo>
                    <a:pt x="142842" y="303910"/>
                  </a:lnTo>
                  <a:lnTo>
                    <a:pt x="181134" y="264827"/>
                  </a:lnTo>
                  <a:lnTo>
                    <a:pt x="302253" y="143589"/>
                  </a:lnTo>
                  <a:lnTo>
                    <a:pt x="335343" y="109804"/>
                  </a:lnTo>
                  <a:lnTo>
                    <a:pt x="360110" y="83312"/>
                  </a:lnTo>
                  <a:lnTo>
                    <a:pt x="365220" y="75576"/>
                  </a:lnTo>
                  <a:lnTo>
                    <a:pt x="367608" y="66770"/>
                  </a:lnTo>
                  <a:lnTo>
                    <a:pt x="367145" y="57630"/>
                  </a:lnTo>
                  <a:lnTo>
                    <a:pt x="345762" y="23987"/>
                  </a:lnTo>
                  <a:lnTo>
                    <a:pt x="319749" y="1524"/>
                  </a:lnTo>
                  <a:lnTo>
                    <a:pt x="31433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9" name="object 24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77078" y="1720595"/>
              <a:ext cx="86748" cy="94487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96406" y="2019299"/>
              <a:ext cx="85523" cy="94487"/>
            </a:xfrm>
            <a:prstGeom prst="rect">
              <a:avLst/>
            </a:prstGeom>
          </p:spPr>
        </p:pic>
      </p:grpSp>
      <p:grpSp>
        <p:nvGrpSpPr>
          <p:cNvPr id="251" name="object 251"/>
          <p:cNvGrpSpPr/>
          <p:nvPr/>
        </p:nvGrpSpPr>
        <p:grpSpPr>
          <a:xfrm>
            <a:off x="326279" y="2304288"/>
            <a:ext cx="407670" cy="318770"/>
            <a:chOff x="326279" y="2304288"/>
            <a:chExt cx="407670" cy="318770"/>
          </a:xfrm>
        </p:grpSpPr>
        <p:sp>
          <p:nvSpPr>
            <p:cNvPr id="252" name="object 252"/>
            <p:cNvSpPr/>
            <p:nvPr/>
          </p:nvSpPr>
          <p:spPr>
            <a:xfrm>
              <a:off x="326279" y="2412492"/>
              <a:ext cx="407670" cy="96520"/>
            </a:xfrm>
            <a:custGeom>
              <a:avLst/>
              <a:gdLst/>
              <a:ahLst/>
              <a:cxnLst/>
              <a:rect l="l" t="t" r="r" b="b"/>
              <a:pathLst>
                <a:path w="407670" h="96519">
                  <a:moveTo>
                    <a:pt x="374202" y="0"/>
                  </a:moveTo>
                  <a:lnTo>
                    <a:pt x="342394" y="2115"/>
                  </a:lnTo>
                  <a:lnTo>
                    <a:pt x="304629" y="3270"/>
                  </a:lnTo>
                  <a:lnTo>
                    <a:pt x="260919" y="3806"/>
                  </a:lnTo>
                  <a:lnTo>
                    <a:pt x="95352" y="3865"/>
                  </a:lnTo>
                  <a:lnTo>
                    <a:pt x="46476" y="4452"/>
                  </a:lnTo>
                  <a:lnTo>
                    <a:pt x="7729" y="16902"/>
                  </a:lnTo>
                  <a:lnTo>
                    <a:pt x="0" y="63855"/>
                  </a:lnTo>
                  <a:lnTo>
                    <a:pt x="1406" y="75945"/>
                  </a:lnTo>
                  <a:lnTo>
                    <a:pt x="147697" y="96012"/>
                  </a:lnTo>
                  <a:lnTo>
                    <a:pt x="200434" y="95851"/>
                  </a:lnTo>
                  <a:lnTo>
                    <a:pt x="253054" y="95215"/>
                  </a:lnTo>
                  <a:lnTo>
                    <a:pt x="302890" y="93872"/>
                  </a:lnTo>
                  <a:lnTo>
                    <a:pt x="347277" y="91590"/>
                  </a:lnTo>
                  <a:lnTo>
                    <a:pt x="403625" y="72330"/>
                  </a:lnTo>
                  <a:lnTo>
                    <a:pt x="407465" y="42259"/>
                  </a:lnTo>
                  <a:lnTo>
                    <a:pt x="397009" y="13092"/>
                  </a:lnTo>
                  <a:lnTo>
                    <a:pt x="374202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3" name="object 25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93193" y="2304288"/>
              <a:ext cx="74395" cy="80772"/>
            </a:xfrm>
            <a:prstGeom prst="rect">
              <a:avLst/>
            </a:prstGeom>
          </p:spPr>
        </p:pic>
        <p:pic>
          <p:nvPicPr>
            <p:cNvPr id="254" name="object 25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93194" y="2540508"/>
              <a:ext cx="74394" cy="82296"/>
            </a:xfrm>
            <a:prstGeom prst="rect">
              <a:avLst/>
            </a:prstGeom>
          </p:spPr>
        </p:pic>
      </p:grpSp>
      <p:sp>
        <p:nvSpPr>
          <p:cNvPr id="255" name="object 255"/>
          <p:cNvSpPr/>
          <p:nvPr/>
        </p:nvSpPr>
        <p:spPr>
          <a:xfrm>
            <a:off x="835660" y="2023872"/>
            <a:ext cx="424180" cy="434340"/>
          </a:xfrm>
          <a:custGeom>
            <a:avLst/>
            <a:gdLst/>
            <a:ahLst/>
            <a:cxnLst/>
            <a:rect l="l" t="t" r="r" b="b"/>
            <a:pathLst>
              <a:path w="424180" h="434339">
                <a:moveTo>
                  <a:pt x="216824" y="89"/>
                </a:moveTo>
                <a:lnTo>
                  <a:pt x="167275" y="3482"/>
                </a:lnTo>
                <a:lnTo>
                  <a:pt x="139661" y="32257"/>
                </a:lnTo>
                <a:lnTo>
                  <a:pt x="144679" y="68609"/>
                </a:lnTo>
                <a:lnTo>
                  <a:pt x="152126" y="109045"/>
                </a:lnTo>
                <a:lnTo>
                  <a:pt x="158021" y="144932"/>
                </a:lnTo>
                <a:lnTo>
                  <a:pt x="158381" y="167639"/>
                </a:lnTo>
                <a:lnTo>
                  <a:pt x="133780" y="175127"/>
                </a:lnTo>
                <a:lnTo>
                  <a:pt x="30308" y="184767"/>
                </a:lnTo>
                <a:lnTo>
                  <a:pt x="2920" y="193039"/>
                </a:lnTo>
                <a:lnTo>
                  <a:pt x="0" y="207125"/>
                </a:lnTo>
                <a:lnTo>
                  <a:pt x="2119" y="226186"/>
                </a:lnTo>
                <a:lnTo>
                  <a:pt x="7598" y="247153"/>
                </a:lnTo>
                <a:lnTo>
                  <a:pt x="31153" y="281938"/>
                </a:lnTo>
                <a:lnTo>
                  <a:pt x="38772" y="283082"/>
                </a:lnTo>
                <a:lnTo>
                  <a:pt x="43433" y="282701"/>
                </a:lnTo>
                <a:lnTo>
                  <a:pt x="70050" y="278118"/>
                </a:lnTo>
                <a:lnTo>
                  <a:pt x="95502" y="274986"/>
                </a:lnTo>
                <a:lnTo>
                  <a:pt x="119455" y="272950"/>
                </a:lnTo>
                <a:lnTo>
                  <a:pt x="142570" y="271652"/>
                </a:lnTo>
                <a:lnTo>
                  <a:pt x="152755" y="273744"/>
                </a:lnTo>
                <a:lnTo>
                  <a:pt x="161054" y="279431"/>
                </a:lnTo>
                <a:lnTo>
                  <a:pt x="166544" y="287833"/>
                </a:lnTo>
                <a:lnTo>
                  <a:pt x="168300" y="298069"/>
                </a:lnTo>
                <a:lnTo>
                  <a:pt x="166927" y="326874"/>
                </a:lnTo>
                <a:lnTo>
                  <a:pt x="165938" y="356012"/>
                </a:lnTo>
                <a:lnTo>
                  <a:pt x="169138" y="412241"/>
                </a:lnTo>
                <a:lnTo>
                  <a:pt x="222529" y="434250"/>
                </a:lnTo>
                <a:lnTo>
                  <a:pt x="247400" y="434133"/>
                </a:lnTo>
                <a:lnTo>
                  <a:pt x="283765" y="418806"/>
                </a:lnTo>
                <a:lnTo>
                  <a:pt x="286999" y="382404"/>
                </a:lnTo>
                <a:lnTo>
                  <a:pt x="286308" y="351885"/>
                </a:lnTo>
                <a:lnTo>
                  <a:pt x="284170" y="320746"/>
                </a:lnTo>
                <a:lnTo>
                  <a:pt x="280784" y="291464"/>
                </a:lnTo>
                <a:lnTo>
                  <a:pt x="281557" y="280310"/>
                </a:lnTo>
                <a:lnTo>
                  <a:pt x="286751" y="271002"/>
                </a:lnTo>
                <a:lnTo>
                  <a:pt x="295334" y="264622"/>
                </a:lnTo>
                <a:lnTo>
                  <a:pt x="308063" y="262254"/>
                </a:lnTo>
                <a:lnTo>
                  <a:pt x="376157" y="268648"/>
                </a:lnTo>
                <a:lnTo>
                  <a:pt x="398919" y="270001"/>
                </a:lnTo>
                <a:lnTo>
                  <a:pt x="408921" y="267912"/>
                </a:lnTo>
                <a:lnTo>
                  <a:pt x="417053" y="262239"/>
                </a:lnTo>
                <a:lnTo>
                  <a:pt x="422420" y="253874"/>
                </a:lnTo>
                <a:lnTo>
                  <a:pt x="424129" y="243712"/>
                </a:lnTo>
                <a:lnTo>
                  <a:pt x="423452" y="230745"/>
                </a:lnTo>
                <a:lnTo>
                  <a:pt x="418071" y="192150"/>
                </a:lnTo>
                <a:lnTo>
                  <a:pt x="374774" y="168703"/>
                </a:lnTo>
                <a:lnTo>
                  <a:pt x="331848" y="165369"/>
                </a:lnTo>
                <a:lnTo>
                  <a:pt x="305968" y="164845"/>
                </a:lnTo>
                <a:lnTo>
                  <a:pt x="295058" y="165226"/>
                </a:lnTo>
                <a:lnTo>
                  <a:pt x="285568" y="163288"/>
                </a:lnTo>
                <a:lnTo>
                  <a:pt x="277723" y="158003"/>
                </a:lnTo>
                <a:lnTo>
                  <a:pt x="272288" y="150171"/>
                </a:lnTo>
                <a:lnTo>
                  <a:pt x="270027" y="140588"/>
                </a:lnTo>
                <a:lnTo>
                  <a:pt x="268791" y="113857"/>
                </a:lnTo>
                <a:lnTo>
                  <a:pt x="266877" y="84185"/>
                </a:lnTo>
                <a:lnTo>
                  <a:pt x="262051" y="24256"/>
                </a:lnTo>
                <a:lnTo>
                  <a:pt x="238074" y="1142"/>
                </a:lnTo>
                <a:lnTo>
                  <a:pt x="216824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962382" y="1316736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30" h="365760">
                <a:moveTo>
                  <a:pt x="297609" y="0"/>
                </a:moveTo>
                <a:lnTo>
                  <a:pt x="293469" y="0"/>
                </a:lnTo>
                <a:lnTo>
                  <a:pt x="286789" y="0"/>
                </a:lnTo>
                <a:lnTo>
                  <a:pt x="280198" y="2666"/>
                </a:lnTo>
                <a:lnTo>
                  <a:pt x="241348" y="43973"/>
                </a:lnTo>
                <a:lnTo>
                  <a:pt x="210729" y="82041"/>
                </a:lnTo>
                <a:lnTo>
                  <a:pt x="205865" y="89153"/>
                </a:lnTo>
                <a:lnTo>
                  <a:pt x="198041" y="92837"/>
                </a:lnTo>
                <a:lnTo>
                  <a:pt x="184998" y="92837"/>
                </a:lnTo>
                <a:lnTo>
                  <a:pt x="179830" y="91186"/>
                </a:lnTo>
                <a:lnTo>
                  <a:pt x="153666" y="72882"/>
                </a:lnTo>
                <a:lnTo>
                  <a:pt x="129255" y="56387"/>
                </a:lnTo>
                <a:lnTo>
                  <a:pt x="103858" y="39703"/>
                </a:lnTo>
                <a:lnTo>
                  <a:pt x="74978" y="21209"/>
                </a:lnTo>
                <a:lnTo>
                  <a:pt x="70279" y="19938"/>
                </a:lnTo>
                <a:lnTo>
                  <a:pt x="58557" y="19938"/>
                </a:lnTo>
                <a:lnTo>
                  <a:pt x="19906" y="62055"/>
                </a:lnTo>
                <a:lnTo>
                  <a:pt x="1077" y="96392"/>
                </a:lnTo>
                <a:lnTo>
                  <a:pt x="0" y="104392"/>
                </a:lnTo>
                <a:lnTo>
                  <a:pt x="1563" y="112188"/>
                </a:lnTo>
                <a:lnTo>
                  <a:pt x="5503" y="119199"/>
                </a:lnTo>
                <a:lnTo>
                  <a:pt x="11555" y="124840"/>
                </a:lnTo>
                <a:lnTo>
                  <a:pt x="43032" y="142942"/>
                </a:lnTo>
                <a:lnTo>
                  <a:pt x="79215" y="161544"/>
                </a:lnTo>
                <a:lnTo>
                  <a:pt x="110944" y="178526"/>
                </a:lnTo>
                <a:lnTo>
                  <a:pt x="129055" y="191769"/>
                </a:lnTo>
                <a:lnTo>
                  <a:pt x="119914" y="215634"/>
                </a:lnTo>
                <a:lnTo>
                  <a:pt x="64800" y="302748"/>
                </a:lnTo>
                <a:lnTo>
                  <a:pt x="54874" y="329184"/>
                </a:lnTo>
                <a:lnTo>
                  <a:pt x="99946" y="358401"/>
                </a:lnTo>
                <a:lnTo>
                  <a:pt x="126642" y="365760"/>
                </a:lnTo>
                <a:lnTo>
                  <a:pt x="133595" y="364809"/>
                </a:lnTo>
                <a:lnTo>
                  <a:pt x="139963" y="362061"/>
                </a:lnTo>
                <a:lnTo>
                  <a:pt x="145385" y="357669"/>
                </a:lnTo>
                <a:lnTo>
                  <a:pt x="149502" y="351789"/>
                </a:lnTo>
                <a:lnTo>
                  <a:pt x="162161" y="328084"/>
                </a:lnTo>
                <a:lnTo>
                  <a:pt x="175110" y="306165"/>
                </a:lnTo>
                <a:lnTo>
                  <a:pt x="188009" y="286103"/>
                </a:lnTo>
                <a:lnTo>
                  <a:pt x="205471" y="260985"/>
                </a:lnTo>
                <a:lnTo>
                  <a:pt x="213192" y="257301"/>
                </a:lnTo>
                <a:lnTo>
                  <a:pt x="226680" y="257301"/>
                </a:lnTo>
                <a:lnTo>
                  <a:pt x="232433" y="259206"/>
                </a:lnTo>
                <a:lnTo>
                  <a:pt x="259092" y="281678"/>
                </a:lnTo>
                <a:lnTo>
                  <a:pt x="281379" y="300037"/>
                </a:lnTo>
                <a:lnTo>
                  <a:pt x="304132" y="317063"/>
                </a:lnTo>
                <a:lnTo>
                  <a:pt x="327429" y="331469"/>
                </a:lnTo>
                <a:lnTo>
                  <a:pt x="331112" y="333501"/>
                </a:lnTo>
                <a:lnTo>
                  <a:pt x="335176" y="334517"/>
                </a:lnTo>
                <a:lnTo>
                  <a:pt x="346479" y="334517"/>
                </a:lnTo>
                <a:lnTo>
                  <a:pt x="379753" y="299370"/>
                </a:lnTo>
                <a:lnTo>
                  <a:pt x="404248" y="262919"/>
                </a:lnTo>
                <a:lnTo>
                  <a:pt x="404677" y="254079"/>
                </a:lnTo>
                <a:lnTo>
                  <a:pt x="402010" y="245643"/>
                </a:lnTo>
                <a:lnTo>
                  <a:pt x="350919" y="203231"/>
                </a:lnTo>
                <a:lnTo>
                  <a:pt x="300086" y="170814"/>
                </a:lnTo>
                <a:lnTo>
                  <a:pt x="291646" y="163095"/>
                </a:lnTo>
                <a:lnTo>
                  <a:pt x="287606" y="152876"/>
                </a:lnTo>
                <a:lnTo>
                  <a:pt x="288222" y="141847"/>
                </a:lnTo>
                <a:lnTo>
                  <a:pt x="293749" y="131699"/>
                </a:lnTo>
                <a:lnTo>
                  <a:pt x="339994" y="82032"/>
                </a:lnTo>
                <a:lnTo>
                  <a:pt x="354226" y="65786"/>
                </a:lnTo>
                <a:lnTo>
                  <a:pt x="359068" y="56643"/>
                </a:lnTo>
                <a:lnTo>
                  <a:pt x="359814" y="46656"/>
                </a:lnTo>
                <a:lnTo>
                  <a:pt x="356655" y="37121"/>
                </a:lnTo>
                <a:lnTo>
                  <a:pt x="349781" y="29337"/>
                </a:lnTo>
                <a:lnTo>
                  <a:pt x="339143" y="22159"/>
                </a:lnTo>
                <a:lnTo>
                  <a:pt x="328307" y="15636"/>
                </a:lnTo>
                <a:lnTo>
                  <a:pt x="301813" y="1015"/>
                </a:lnTo>
                <a:lnTo>
                  <a:pt x="2976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0" y="1339596"/>
            <a:ext cx="410209" cy="467995"/>
          </a:xfrm>
          <a:custGeom>
            <a:avLst/>
            <a:gdLst/>
            <a:ahLst/>
            <a:cxnLst/>
            <a:rect l="l" t="t" r="r" b="b"/>
            <a:pathLst>
              <a:path w="410209" h="467994">
                <a:moveTo>
                  <a:pt x="0" y="154762"/>
                </a:moveTo>
                <a:lnTo>
                  <a:pt x="0" y="313262"/>
                </a:lnTo>
                <a:lnTo>
                  <a:pt x="2230" y="321399"/>
                </a:lnTo>
                <a:lnTo>
                  <a:pt x="16503" y="374728"/>
                </a:lnTo>
                <a:lnTo>
                  <a:pt x="30042" y="421278"/>
                </a:lnTo>
                <a:lnTo>
                  <a:pt x="48426" y="459349"/>
                </a:lnTo>
                <a:lnTo>
                  <a:pt x="88850" y="467867"/>
                </a:lnTo>
                <a:lnTo>
                  <a:pt x="105385" y="466754"/>
                </a:lnTo>
                <a:lnTo>
                  <a:pt x="141097" y="449199"/>
                </a:lnTo>
                <a:lnTo>
                  <a:pt x="157980" y="408744"/>
                </a:lnTo>
                <a:lnTo>
                  <a:pt x="168362" y="367791"/>
                </a:lnTo>
                <a:lnTo>
                  <a:pt x="81010" y="367791"/>
                </a:lnTo>
                <a:lnTo>
                  <a:pt x="77012" y="365505"/>
                </a:lnTo>
                <a:lnTo>
                  <a:pt x="58909" y="304250"/>
                </a:lnTo>
                <a:lnTo>
                  <a:pt x="45271" y="258714"/>
                </a:lnTo>
                <a:lnTo>
                  <a:pt x="30134" y="215393"/>
                </a:lnTo>
                <a:lnTo>
                  <a:pt x="8959" y="165607"/>
                </a:lnTo>
                <a:lnTo>
                  <a:pt x="4418" y="158555"/>
                </a:lnTo>
                <a:lnTo>
                  <a:pt x="0" y="154762"/>
                </a:lnTo>
                <a:close/>
              </a:path>
              <a:path w="410209" h="467994">
                <a:moveTo>
                  <a:pt x="291299" y="0"/>
                </a:moveTo>
                <a:lnTo>
                  <a:pt x="246643" y="444"/>
                </a:lnTo>
                <a:lnTo>
                  <a:pt x="204012" y="1936"/>
                </a:lnTo>
                <a:lnTo>
                  <a:pt x="148005" y="9016"/>
                </a:lnTo>
                <a:lnTo>
                  <a:pt x="129002" y="60384"/>
                </a:lnTo>
                <a:lnTo>
                  <a:pt x="121900" y="110194"/>
                </a:lnTo>
                <a:lnTo>
                  <a:pt x="115566" y="169744"/>
                </a:lnTo>
                <a:lnTo>
                  <a:pt x="109375" y="234280"/>
                </a:lnTo>
                <a:lnTo>
                  <a:pt x="102703" y="299045"/>
                </a:lnTo>
                <a:lnTo>
                  <a:pt x="94924" y="359282"/>
                </a:lnTo>
                <a:lnTo>
                  <a:pt x="94056" y="364870"/>
                </a:lnTo>
                <a:lnTo>
                  <a:pt x="89532" y="367791"/>
                </a:lnTo>
                <a:lnTo>
                  <a:pt x="168362" y="367791"/>
                </a:lnTo>
                <a:lnTo>
                  <a:pt x="170362" y="359901"/>
                </a:lnTo>
                <a:lnTo>
                  <a:pt x="179495" y="305477"/>
                </a:lnTo>
                <a:lnTo>
                  <a:pt x="186629" y="248281"/>
                </a:lnTo>
                <a:lnTo>
                  <a:pt x="193017" y="191120"/>
                </a:lnTo>
                <a:lnTo>
                  <a:pt x="199910" y="136803"/>
                </a:lnTo>
                <a:lnTo>
                  <a:pt x="208559" y="88137"/>
                </a:lnTo>
                <a:lnTo>
                  <a:pt x="238163" y="63626"/>
                </a:lnTo>
                <a:lnTo>
                  <a:pt x="308343" y="61721"/>
                </a:lnTo>
                <a:lnTo>
                  <a:pt x="404083" y="61721"/>
                </a:lnTo>
                <a:lnTo>
                  <a:pt x="402899" y="57213"/>
                </a:lnTo>
                <a:lnTo>
                  <a:pt x="385066" y="18460"/>
                </a:lnTo>
                <a:lnTo>
                  <a:pt x="348170" y="762"/>
                </a:lnTo>
                <a:lnTo>
                  <a:pt x="321864" y="190"/>
                </a:lnTo>
                <a:lnTo>
                  <a:pt x="291299" y="0"/>
                </a:lnTo>
                <a:close/>
              </a:path>
              <a:path w="410209" h="467994">
                <a:moveTo>
                  <a:pt x="404083" y="61721"/>
                </a:moveTo>
                <a:lnTo>
                  <a:pt x="308343" y="61721"/>
                </a:lnTo>
                <a:lnTo>
                  <a:pt x="318523" y="67500"/>
                </a:lnTo>
                <a:lnTo>
                  <a:pt x="326085" y="76707"/>
                </a:lnTo>
                <a:lnTo>
                  <a:pt x="331417" y="87725"/>
                </a:lnTo>
                <a:lnTo>
                  <a:pt x="334911" y="98932"/>
                </a:lnTo>
                <a:lnTo>
                  <a:pt x="338070" y="106044"/>
                </a:lnTo>
                <a:lnTo>
                  <a:pt x="343225" y="111537"/>
                </a:lnTo>
                <a:lnTo>
                  <a:pt x="349868" y="115077"/>
                </a:lnTo>
                <a:lnTo>
                  <a:pt x="357492" y="116331"/>
                </a:lnTo>
                <a:lnTo>
                  <a:pt x="358673" y="116331"/>
                </a:lnTo>
                <a:lnTo>
                  <a:pt x="397228" y="112158"/>
                </a:lnTo>
                <a:lnTo>
                  <a:pt x="409803" y="89280"/>
                </a:lnTo>
                <a:lnTo>
                  <a:pt x="406974" y="72735"/>
                </a:lnTo>
                <a:lnTo>
                  <a:pt x="404083" y="61721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47209" y="1095755"/>
            <a:ext cx="407670" cy="96520"/>
          </a:xfrm>
          <a:custGeom>
            <a:avLst/>
            <a:gdLst/>
            <a:ahLst/>
            <a:cxnLst/>
            <a:rect l="l" t="t" r="r" b="b"/>
            <a:pathLst>
              <a:path w="407669" h="96519">
                <a:moveTo>
                  <a:pt x="374252" y="0"/>
                </a:moveTo>
                <a:lnTo>
                  <a:pt x="342362" y="2095"/>
                </a:lnTo>
                <a:lnTo>
                  <a:pt x="304529" y="3206"/>
                </a:lnTo>
                <a:lnTo>
                  <a:pt x="260770" y="3698"/>
                </a:lnTo>
                <a:lnTo>
                  <a:pt x="69139" y="4016"/>
                </a:lnTo>
                <a:lnTo>
                  <a:pt x="46468" y="4399"/>
                </a:lnTo>
                <a:lnTo>
                  <a:pt x="7740" y="17045"/>
                </a:lnTo>
                <a:lnTo>
                  <a:pt x="0" y="63730"/>
                </a:lnTo>
                <a:lnTo>
                  <a:pt x="1430" y="75819"/>
                </a:lnTo>
                <a:lnTo>
                  <a:pt x="4594" y="84010"/>
                </a:lnTo>
                <a:lnTo>
                  <a:pt x="10300" y="90392"/>
                </a:lnTo>
                <a:lnTo>
                  <a:pt x="17870" y="94535"/>
                </a:lnTo>
                <a:lnTo>
                  <a:pt x="26627" y="96012"/>
                </a:lnTo>
                <a:lnTo>
                  <a:pt x="190653" y="95862"/>
                </a:lnTo>
                <a:lnTo>
                  <a:pt x="245912" y="95243"/>
                </a:lnTo>
                <a:lnTo>
                  <a:pt x="298518" y="93899"/>
                </a:lnTo>
                <a:lnTo>
                  <a:pt x="345420" y="91574"/>
                </a:lnTo>
                <a:lnTo>
                  <a:pt x="383561" y="88011"/>
                </a:lnTo>
                <a:lnTo>
                  <a:pt x="407510" y="42148"/>
                </a:lnTo>
                <a:lnTo>
                  <a:pt x="397059" y="13055"/>
                </a:lnTo>
                <a:lnTo>
                  <a:pt x="37425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62975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257" y="0"/>
                </a:moveTo>
                <a:lnTo>
                  <a:pt x="256555" y="2115"/>
                </a:lnTo>
                <a:lnTo>
                  <a:pt x="227041" y="3270"/>
                </a:lnTo>
                <a:lnTo>
                  <a:pt x="192907" y="3806"/>
                </a:lnTo>
                <a:lnTo>
                  <a:pt x="77495" y="3869"/>
                </a:lnTo>
                <a:lnTo>
                  <a:pt x="55496" y="4095"/>
                </a:lnTo>
                <a:lnTo>
                  <a:pt x="15044" y="7080"/>
                </a:lnTo>
                <a:lnTo>
                  <a:pt x="151" y="50831"/>
                </a:lnTo>
                <a:lnTo>
                  <a:pt x="0" y="63765"/>
                </a:lnTo>
                <a:lnTo>
                  <a:pt x="1019" y="75818"/>
                </a:lnTo>
                <a:lnTo>
                  <a:pt x="3404" y="83956"/>
                </a:lnTo>
                <a:lnTo>
                  <a:pt x="7734" y="90344"/>
                </a:lnTo>
                <a:lnTo>
                  <a:pt x="13460" y="94517"/>
                </a:lnTo>
                <a:lnTo>
                  <a:pt x="20031" y="96012"/>
                </a:lnTo>
                <a:lnTo>
                  <a:pt x="104473" y="96012"/>
                </a:lnTo>
                <a:lnTo>
                  <a:pt x="155646" y="95765"/>
                </a:lnTo>
                <a:lnTo>
                  <a:pt x="206246" y="94710"/>
                </a:lnTo>
                <a:lnTo>
                  <a:pt x="251943" y="92368"/>
                </a:lnTo>
                <a:lnTo>
                  <a:pt x="303479" y="72276"/>
                </a:lnTo>
                <a:lnTo>
                  <a:pt x="306344" y="42179"/>
                </a:lnTo>
                <a:lnTo>
                  <a:pt x="298453" y="13059"/>
                </a:lnTo>
                <a:lnTo>
                  <a:pt x="28125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345682" y="420623"/>
            <a:ext cx="368300" cy="376555"/>
          </a:xfrm>
          <a:custGeom>
            <a:avLst/>
            <a:gdLst/>
            <a:ahLst/>
            <a:cxnLst/>
            <a:rect l="l" t="t" r="r" b="b"/>
            <a:pathLst>
              <a:path w="368300" h="376555">
                <a:moveTo>
                  <a:pt x="314715" y="0"/>
                </a:moveTo>
                <a:lnTo>
                  <a:pt x="309254" y="0"/>
                </a:lnTo>
                <a:lnTo>
                  <a:pt x="301507" y="0"/>
                </a:lnTo>
                <a:lnTo>
                  <a:pt x="293633" y="3175"/>
                </a:lnTo>
                <a:lnTo>
                  <a:pt x="180865" y="115586"/>
                </a:lnTo>
                <a:lnTo>
                  <a:pt x="139995" y="156829"/>
                </a:lnTo>
                <a:lnTo>
                  <a:pt x="99923" y="198042"/>
                </a:lnTo>
                <a:lnTo>
                  <a:pt x="62708" y="237491"/>
                </a:lnTo>
                <a:lnTo>
                  <a:pt x="30410" y="273444"/>
                </a:lnTo>
                <a:lnTo>
                  <a:pt x="5089" y="304164"/>
                </a:lnTo>
                <a:lnTo>
                  <a:pt x="0" y="327404"/>
                </a:lnTo>
                <a:lnTo>
                  <a:pt x="12662" y="350916"/>
                </a:lnTo>
                <a:lnTo>
                  <a:pt x="35825" y="369119"/>
                </a:lnTo>
                <a:lnTo>
                  <a:pt x="62239" y="376427"/>
                </a:lnTo>
                <a:lnTo>
                  <a:pt x="69004" y="375814"/>
                </a:lnTo>
                <a:lnTo>
                  <a:pt x="75305" y="373903"/>
                </a:lnTo>
                <a:lnTo>
                  <a:pt x="81010" y="370587"/>
                </a:lnTo>
                <a:lnTo>
                  <a:pt x="85988" y="365760"/>
                </a:lnTo>
                <a:lnTo>
                  <a:pt x="110126" y="338351"/>
                </a:lnTo>
                <a:lnTo>
                  <a:pt x="142765" y="303914"/>
                </a:lnTo>
                <a:lnTo>
                  <a:pt x="181107" y="264841"/>
                </a:lnTo>
                <a:lnTo>
                  <a:pt x="302373" y="143696"/>
                </a:lnTo>
                <a:lnTo>
                  <a:pt x="335547" y="109974"/>
                </a:lnTo>
                <a:lnTo>
                  <a:pt x="360435" y="83565"/>
                </a:lnTo>
                <a:lnTo>
                  <a:pt x="365474" y="75630"/>
                </a:lnTo>
                <a:lnTo>
                  <a:pt x="367786" y="66754"/>
                </a:lnTo>
                <a:lnTo>
                  <a:pt x="367311" y="57616"/>
                </a:lnTo>
                <a:lnTo>
                  <a:pt x="345894" y="24082"/>
                </a:lnTo>
                <a:lnTo>
                  <a:pt x="320049" y="1524"/>
                </a:lnTo>
                <a:lnTo>
                  <a:pt x="31471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325969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175" y="2095"/>
                </a:lnTo>
                <a:lnTo>
                  <a:pt x="303504" y="3206"/>
                </a:lnTo>
                <a:lnTo>
                  <a:pt x="259927" y="3698"/>
                </a:lnTo>
                <a:lnTo>
                  <a:pt x="68935" y="4016"/>
                </a:lnTo>
                <a:lnTo>
                  <a:pt x="46349" y="4399"/>
                </a:lnTo>
                <a:lnTo>
                  <a:pt x="7778" y="17045"/>
                </a:lnTo>
                <a:lnTo>
                  <a:pt x="0" y="63730"/>
                </a:lnTo>
                <a:lnTo>
                  <a:pt x="1434" y="75819"/>
                </a:lnTo>
                <a:lnTo>
                  <a:pt x="4760" y="84010"/>
                </a:lnTo>
                <a:lnTo>
                  <a:pt x="10515" y="90392"/>
                </a:lnTo>
                <a:lnTo>
                  <a:pt x="18079" y="94535"/>
                </a:lnTo>
                <a:lnTo>
                  <a:pt x="26834" y="96012"/>
                </a:lnTo>
                <a:lnTo>
                  <a:pt x="190116" y="95862"/>
                </a:lnTo>
                <a:lnTo>
                  <a:pt x="245112" y="95243"/>
                </a:lnTo>
                <a:lnTo>
                  <a:pt x="297486" y="93899"/>
                </a:lnTo>
                <a:lnTo>
                  <a:pt x="344192" y="91574"/>
                </a:lnTo>
                <a:lnTo>
                  <a:pt x="382180" y="88011"/>
                </a:lnTo>
                <a:lnTo>
                  <a:pt x="406024" y="42148"/>
                </a:lnTo>
                <a:lnTo>
                  <a:pt x="395610" y="13055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2" name="object 262"/>
          <p:cNvGrpSpPr/>
          <p:nvPr/>
        </p:nvGrpSpPr>
        <p:grpSpPr>
          <a:xfrm>
            <a:off x="347414" y="4354067"/>
            <a:ext cx="367665" cy="394970"/>
            <a:chOff x="347414" y="4354067"/>
            <a:chExt cx="367665" cy="394970"/>
          </a:xfrm>
        </p:grpSpPr>
        <p:sp>
          <p:nvSpPr>
            <p:cNvPr id="263" name="object 263"/>
            <p:cNvSpPr/>
            <p:nvPr/>
          </p:nvSpPr>
          <p:spPr>
            <a:xfrm>
              <a:off x="347414" y="4372355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5" h="376554">
                  <a:moveTo>
                    <a:pt x="314243" y="0"/>
                  </a:moveTo>
                  <a:lnTo>
                    <a:pt x="308794" y="0"/>
                  </a:lnTo>
                  <a:lnTo>
                    <a:pt x="301060" y="0"/>
                  </a:lnTo>
                  <a:lnTo>
                    <a:pt x="293351" y="3098"/>
                  </a:lnTo>
                  <a:lnTo>
                    <a:pt x="180851" y="115638"/>
                  </a:lnTo>
                  <a:lnTo>
                    <a:pt x="139976" y="156902"/>
                  </a:lnTo>
                  <a:lnTo>
                    <a:pt x="99891" y="198113"/>
                  </a:lnTo>
                  <a:lnTo>
                    <a:pt x="62663" y="237538"/>
                  </a:lnTo>
                  <a:lnTo>
                    <a:pt x="30360" y="273441"/>
                  </a:lnTo>
                  <a:lnTo>
                    <a:pt x="5048" y="304088"/>
                  </a:lnTo>
                  <a:lnTo>
                    <a:pt x="0" y="327329"/>
                  </a:lnTo>
                  <a:lnTo>
                    <a:pt x="12673" y="350869"/>
                  </a:lnTo>
                  <a:lnTo>
                    <a:pt x="35850" y="369104"/>
                  </a:lnTo>
                  <a:lnTo>
                    <a:pt x="62313" y="376428"/>
                  </a:lnTo>
                  <a:lnTo>
                    <a:pt x="69071" y="375811"/>
                  </a:lnTo>
                  <a:lnTo>
                    <a:pt x="75405" y="373886"/>
                  </a:lnTo>
                  <a:lnTo>
                    <a:pt x="81174" y="370539"/>
                  </a:lnTo>
                  <a:lnTo>
                    <a:pt x="86239" y="365658"/>
                  </a:lnTo>
                  <a:lnTo>
                    <a:pt x="110282" y="338347"/>
                  </a:lnTo>
                  <a:lnTo>
                    <a:pt x="142854" y="303977"/>
                  </a:lnTo>
                  <a:lnTo>
                    <a:pt x="181149" y="264939"/>
                  </a:lnTo>
                  <a:lnTo>
                    <a:pt x="302275" y="143739"/>
                  </a:lnTo>
                  <a:lnTo>
                    <a:pt x="335369" y="109949"/>
                  </a:lnTo>
                  <a:lnTo>
                    <a:pt x="360140" y="83451"/>
                  </a:lnTo>
                  <a:lnTo>
                    <a:pt x="365251" y="75534"/>
                  </a:lnTo>
                  <a:lnTo>
                    <a:pt x="367638" y="66711"/>
                  </a:lnTo>
                  <a:lnTo>
                    <a:pt x="367175" y="57628"/>
                  </a:lnTo>
                  <a:lnTo>
                    <a:pt x="345791" y="23952"/>
                  </a:lnTo>
                  <a:lnTo>
                    <a:pt x="319716" y="1549"/>
                  </a:lnTo>
                  <a:lnTo>
                    <a:pt x="314243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" name="object 26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76926" y="4354067"/>
              <a:ext cx="85572" cy="94487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96405" y="4654321"/>
              <a:ext cx="85484" cy="94462"/>
            </a:xfrm>
            <a:prstGeom prst="rect">
              <a:avLst/>
            </a:prstGeom>
          </p:spPr>
        </p:pic>
      </p:grpSp>
      <p:grpSp>
        <p:nvGrpSpPr>
          <p:cNvPr id="266" name="object 266"/>
          <p:cNvGrpSpPr/>
          <p:nvPr/>
        </p:nvGrpSpPr>
        <p:grpSpPr>
          <a:xfrm>
            <a:off x="326279" y="4937759"/>
            <a:ext cx="407670" cy="205740"/>
            <a:chOff x="326279" y="4937759"/>
            <a:chExt cx="407670" cy="205740"/>
          </a:xfrm>
        </p:grpSpPr>
        <p:sp>
          <p:nvSpPr>
            <p:cNvPr id="267" name="object 267"/>
            <p:cNvSpPr/>
            <p:nvPr/>
          </p:nvSpPr>
          <p:spPr>
            <a:xfrm>
              <a:off x="326279" y="5047518"/>
              <a:ext cx="407670" cy="96520"/>
            </a:xfrm>
            <a:custGeom>
              <a:avLst/>
              <a:gdLst/>
              <a:ahLst/>
              <a:cxnLst/>
              <a:rect l="l" t="t" r="r" b="b"/>
              <a:pathLst>
                <a:path w="407670" h="96520">
                  <a:moveTo>
                    <a:pt x="374202" y="0"/>
                  </a:moveTo>
                  <a:lnTo>
                    <a:pt x="341365" y="2106"/>
                  </a:lnTo>
                  <a:lnTo>
                    <a:pt x="302110" y="3239"/>
                  </a:lnTo>
                  <a:lnTo>
                    <a:pt x="256702" y="3751"/>
                  </a:lnTo>
                  <a:lnTo>
                    <a:pt x="103105" y="3867"/>
                  </a:lnTo>
                  <a:lnTo>
                    <a:pt x="73789" y="4095"/>
                  </a:lnTo>
                  <a:lnTo>
                    <a:pt x="27974" y="5356"/>
                  </a:lnTo>
                  <a:lnTo>
                    <a:pt x="1783" y="37539"/>
                  </a:lnTo>
                  <a:lnTo>
                    <a:pt x="0" y="63762"/>
                  </a:lnTo>
                  <a:lnTo>
                    <a:pt x="1406" y="75793"/>
                  </a:lnTo>
                  <a:lnTo>
                    <a:pt x="4716" y="83959"/>
                  </a:lnTo>
                  <a:lnTo>
                    <a:pt x="10497" y="90330"/>
                  </a:lnTo>
                  <a:lnTo>
                    <a:pt x="18095" y="94472"/>
                  </a:lnTo>
                  <a:lnTo>
                    <a:pt x="26857" y="95950"/>
                  </a:lnTo>
                  <a:lnTo>
                    <a:pt x="193233" y="95835"/>
                  </a:lnTo>
                  <a:lnTo>
                    <a:pt x="247782" y="95236"/>
                  </a:lnTo>
                  <a:lnTo>
                    <a:pt x="299649" y="93934"/>
                  </a:lnTo>
                  <a:lnTo>
                    <a:pt x="345887" y="91685"/>
                  </a:lnTo>
                  <a:lnTo>
                    <a:pt x="403625" y="72284"/>
                  </a:lnTo>
                  <a:lnTo>
                    <a:pt x="407465" y="42193"/>
                  </a:lnTo>
                  <a:lnTo>
                    <a:pt x="397009" y="13064"/>
                  </a:lnTo>
                  <a:lnTo>
                    <a:pt x="374202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8" name="object 26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93189" y="4937759"/>
              <a:ext cx="74395" cy="82265"/>
            </a:xfrm>
            <a:prstGeom prst="rect">
              <a:avLst/>
            </a:prstGeom>
          </p:spPr>
        </p:pic>
      </p:grpSp>
      <p:sp>
        <p:nvSpPr>
          <p:cNvPr id="269" name="object 269"/>
          <p:cNvSpPr/>
          <p:nvPr/>
        </p:nvSpPr>
        <p:spPr>
          <a:xfrm>
            <a:off x="835660" y="4657369"/>
            <a:ext cx="424180" cy="436245"/>
          </a:xfrm>
          <a:custGeom>
            <a:avLst/>
            <a:gdLst/>
            <a:ahLst/>
            <a:cxnLst/>
            <a:rect l="l" t="t" r="r" b="b"/>
            <a:pathLst>
              <a:path w="424180" h="436245">
                <a:moveTo>
                  <a:pt x="217662" y="67"/>
                </a:moveTo>
                <a:lnTo>
                  <a:pt x="167525" y="3380"/>
                </a:lnTo>
                <a:lnTo>
                  <a:pt x="139661" y="32461"/>
                </a:lnTo>
                <a:lnTo>
                  <a:pt x="144679" y="68950"/>
                </a:lnTo>
                <a:lnTo>
                  <a:pt x="152126" y="109512"/>
                </a:lnTo>
                <a:lnTo>
                  <a:pt x="158021" y="145453"/>
                </a:lnTo>
                <a:lnTo>
                  <a:pt x="158381" y="168084"/>
                </a:lnTo>
                <a:lnTo>
                  <a:pt x="133780" y="175611"/>
                </a:lnTo>
                <a:lnTo>
                  <a:pt x="30308" y="185377"/>
                </a:lnTo>
                <a:lnTo>
                  <a:pt x="2920" y="193840"/>
                </a:lnTo>
                <a:lnTo>
                  <a:pt x="0" y="207965"/>
                </a:lnTo>
                <a:lnTo>
                  <a:pt x="2119" y="227098"/>
                </a:lnTo>
                <a:lnTo>
                  <a:pt x="7598" y="248150"/>
                </a:lnTo>
                <a:lnTo>
                  <a:pt x="30844" y="282915"/>
                </a:lnTo>
                <a:lnTo>
                  <a:pt x="38341" y="284048"/>
                </a:lnTo>
                <a:lnTo>
                  <a:pt x="41732" y="283895"/>
                </a:lnTo>
                <a:lnTo>
                  <a:pt x="70050" y="279065"/>
                </a:lnTo>
                <a:lnTo>
                  <a:pt x="95502" y="275940"/>
                </a:lnTo>
                <a:lnTo>
                  <a:pt x="119455" y="273904"/>
                </a:lnTo>
                <a:lnTo>
                  <a:pt x="143001" y="272681"/>
                </a:lnTo>
                <a:lnTo>
                  <a:pt x="153039" y="274805"/>
                </a:lnTo>
                <a:lnTo>
                  <a:pt x="161199" y="280563"/>
                </a:lnTo>
                <a:lnTo>
                  <a:pt x="166585" y="289039"/>
                </a:lnTo>
                <a:lnTo>
                  <a:pt x="168300" y="299313"/>
                </a:lnTo>
                <a:lnTo>
                  <a:pt x="166927" y="328184"/>
                </a:lnTo>
                <a:lnTo>
                  <a:pt x="165938" y="357395"/>
                </a:lnTo>
                <a:lnTo>
                  <a:pt x="169138" y="413621"/>
                </a:lnTo>
                <a:lnTo>
                  <a:pt x="223565" y="435767"/>
                </a:lnTo>
                <a:lnTo>
                  <a:pt x="248116" y="435690"/>
                </a:lnTo>
                <a:lnTo>
                  <a:pt x="283765" y="420386"/>
                </a:lnTo>
                <a:lnTo>
                  <a:pt x="286999" y="383859"/>
                </a:lnTo>
                <a:lnTo>
                  <a:pt x="286308" y="353140"/>
                </a:lnTo>
                <a:lnTo>
                  <a:pt x="284170" y="321804"/>
                </a:lnTo>
                <a:lnTo>
                  <a:pt x="280784" y="292392"/>
                </a:lnTo>
                <a:lnTo>
                  <a:pt x="281531" y="281249"/>
                </a:lnTo>
                <a:lnTo>
                  <a:pt x="286626" y="271953"/>
                </a:lnTo>
                <a:lnTo>
                  <a:pt x="295064" y="265583"/>
                </a:lnTo>
                <a:lnTo>
                  <a:pt x="305841" y="263220"/>
                </a:lnTo>
                <a:lnTo>
                  <a:pt x="330803" y="265258"/>
                </a:lnTo>
                <a:lnTo>
                  <a:pt x="376157" y="269460"/>
                </a:lnTo>
                <a:lnTo>
                  <a:pt x="398919" y="270789"/>
                </a:lnTo>
                <a:lnTo>
                  <a:pt x="408921" y="268699"/>
                </a:lnTo>
                <a:lnTo>
                  <a:pt x="417053" y="263024"/>
                </a:lnTo>
                <a:lnTo>
                  <a:pt x="422420" y="254657"/>
                </a:lnTo>
                <a:lnTo>
                  <a:pt x="424129" y="244487"/>
                </a:lnTo>
                <a:lnTo>
                  <a:pt x="423452" y="231572"/>
                </a:lnTo>
                <a:lnTo>
                  <a:pt x="418071" y="193001"/>
                </a:lnTo>
                <a:lnTo>
                  <a:pt x="374991" y="169225"/>
                </a:lnTo>
                <a:lnTo>
                  <a:pt x="332509" y="166038"/>
                </a:lnTo>
                <a:lnTo>
                  <a:pt x="306527" y="165544"/>
                </a:lnTo>
                <a:lnTo>
                  <a:pt x="295490" y="165887"/>
                </a:lnTo>
                <a:lnTo>
                  <a:pt x="285852" y="163971"/>
                </a:lnTo>
                <a:lnTo>
                  <a:pt x="277867" y="158700"/>
                </a:lnTo>
                <a:lnTo>
                  <a:pt x="272328" y="150794"/>
                </a:lnTo>
                <a:lnTo>
                  <a:pt x="270027" y="140970"/>
                </a:lnTo>
                <a:lnTo>
                  <a:pt x="268791" y="114145"/>
                </a:lnTo>
                <a:lnTo>
                  <a:pt x="266877" y="84418"/>
                </a:lnTo>
                <a:lnTo>
                  <a:pt x="262051" y="24142"/>
                </a:lnTo>
                <a:lnTo>
                  <a:pt x="238074" y="901"/>
                </a:lnTo>
                <a:lnTo>
                  <a:pt x="217662" y="6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962382" y="3951757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30" h="365760">
                <a:moveTo>
                  <a:pt x="297673" y="0"/>
                </a:moveTo>
                <a:lnTo>
                  <a:pt x="293558" y="0"/>
                </a:lnTo>
                <a:lnTo>
                  <a:pt x="286852" y="0"/>
                </a:lnTo>
                <a:lnTo>
                  <a:pt x="280236" y="2692"/>
                </a:lnTo>
                <a:lnTo>
                  <a:pt x="241348" y="44151"/>
                </a:lnTo>
                <a:lnTo>
                  <a:pt x="210729" y="81953"/>
                </a:lnTo>
                <a:lnTo>
                  <a:pt x="205839" y="89001"/>
                </a:lnTo>
                <a:lnTo>
                  <a:pt x="197978" y="92798"/>
                </a:lnTo>
                <a:lnTo>
                  <a:pt x="184960" y="92798"/>
                </a:lnTo>
                <a:lnTo>
                  <a:pt x="179830" y="91249"/>
                </a:lnTo>
                <a:lnTo>
                  <a:pt x="153666" y="72829"/>
                </a:lnTo>
                <a:lnTo>
                  <a:pt x="129255" y="56459"/>
                </a:lnTo>
                <a:lnTo>
                  <a:pt x="103858" y="39881"/>
                </a:lnTo>
                <a:lnTo>
                  <a:pt x="74978" y="21323"/>
                </a:lnTo>
                <a:lnTo>
                  <a:pt x="70279" y="20027"/>
                </a:lnTo>
                <a:lnTo>
                  <a:pt x="58557" y="20027"/>
                </a:lnTo>
                <a:lnTo>
                  <a:pt x="19906" y="61971"/>
                </a:lnTo>
                <a:lnTo>
                  <a:pt x="1077" y="96291"/>
                </a:lnTo>
                <a:lnTo>
                  <a:pt x="0" y="104403"/>
                </a:lnTo>
                <a:lnTo>
                  <a:pt x="1563" y="112233"/>
                </a:lnTo>
                <a:lnTo>
                  <a:pt x="5503" y="119190"/>
                </a:lnTo>
                <a:lnTo>
                  <a:pt x="11555" y="124688"/>
                </a:lnTo>
                <a:lnTo>
                  <a:pt x="43032" y="142787"/>
                </a:lnTo>
                <a:lnTo>
                  <a:pt x="79215" y="161410"/>
                </a:lnTo>
                <a:lnTo>
                  <a:pt x="110944" y="178481"/>
                </a:lnTo>
                <a:lnTo>
                  <a:pt x="129055" y="191922"/>
                </a:lnTo>
                <a:lnTo>
                  <a:pt x="119914" y="215704"/>
                </a:lnTo>
                <a:lnTo>
                  <a:pt x="92488" y="258713"/>
                </a:lnTo>
                <a:lnTo>
                  <a:pt x="64800" y="302648"/>
                </a:lnTo>
                <a:lnTo>
                  <a:pt x="54874" y="329209"/>
                </a:lnTo>
                <a:lnTo>
                  <a:pt x="64072" y="340043"/>
                </a:lnTo>
                <a:lnTo>
                  <a:pt x="80250" y="349891"/>
                </a:lnTo>
                <a:lnTo>
                  <a:pt x="99946" y="358291"/>
                </a:lnTo>
                <a:lnTo>
                  <a:pt x="122006" y="365429"/>
                </a:lnTo>
                <a:lnTo>
                  <a:pt x="124331" y="365734"/>
                </a:lnTo>
                <a:lnTo>
                  <a:pt x="126617" y="365734"/>
                </a:lnTo>
                <a:lnTo>
                  <a:pt x="162161" y="327987"/>
                </a:lnTo>
                <a:lnTo>
                  <a:pt x="175110" y="306162"/>
                </a:lnTo>
                <a:lnTo>
                  <a:pt x="188009" y="286151"/>
                </a:lnTo>
                <a:lnTo>
                  <a:pt x="205496" y="260946"/>
                </a:lnTo>
                <a:lnTo>
                  <a:pt x="213294" y="257251"/>
                </a:lnTo>
                <a:lnTo>
                  <a:pt x="226807" y="257251"/>
                </a:lnTo>
                <a:lnTo>
                  <a:pt x="232496" y="259130"/>
                </a:lnTo>
                <a:lnTo>
                  <a:pt x="281379" y="299916"/>
                </a:lnTo>
                <a:lnTo>
                  <a:pt x="304132" y="317004"/>
                </a:lnTo>
                <a:lnTo>
                  <a:pt x="327429" y="331406"/>
                </a:lnTo>
                <a:lnTo>
                  <a:pt x="331112" y="333387"/>
                </a:lnTo>
                <a:lnTo>
                  <a:pt x="335176" y="334340"/>
                </a:lnTo>
                <a:lnTo>
                  <a:pt x="346479" y="334340"/>
                </a:lnTo>
                <a:lnTo>
                  <a:pt x="379753" y="299370"/>
                </a:lnTo>
                <a:lnTo>
                  <a:pt x="404248" y="262947"/>
                </a:lnTo>
                <a:lnTo>
                  <a:pt x="404677" y="254068"/>
                </a:lnTo>
                <a:lnTo>
                  <a:pt x="402010" y="245548"/>
                </a:lnTo>
                <a:lnTo>
                  <a:pt x="350919" y="203055"/>
                </a:lnTo>
                <a:lnTo>
                  <a:pt x="300086" y="170967"/>
                </a:lnTo>
                <a:lnTo>
                  <a:pt x="291646" y="163199"/>
                </a:lnTo>
                <a:lnTo>
                  <a:pt x="287606" y="152966"/>
                </a:lnTo>
                <a:lnTo>
                  <a:pt x="288222" y="141954"/>
                </a:lnTo>
                <a:lnTo>
                  <a:pt x="293749" y="131851"/>
                </a:lnTo>
                <a:lnTo>
                  <a:pt x="339994" y="82227"/>
                </a:lnTo>
                <a:lnTo>
                  <a:pt x="354226" y="65976"/>
                </a:lnTo>
                <a:lnTo>
                  <a:pt x="359068" y="56675"/>
                </a:lnTo>
                <a:lnTo>
                  <a:pt x="359814" y="46604"/>
                </a:lnTo>
                <a:lnTo>
                  <a:pt x="356655" y="37049"/>
                </a:lnTo>
                <a:lnTo>
                  <a:pt x="349781" y="29298"/>
                </a:lnTo>
                <a:lnTo>
                  <a:pt x="339143" y="22106"/>
                </a:lnTo>
                <a:lnTo>
                  <a:pt x="328307" y="15587"/>
                </a:lnTo>
                <a:lnTo>
                  <a:pt x="301813" y="1028"/>
                </a:lnTo>
                <a:lnTo>
                  <a:pt x="29767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0" y="3974591"/>
            <a:ext cx="410209" cy="467995"/>
          </a:xfrm>
          <a:custGeom>
            <a:avLst/>
            <a:gdLst/>
            <a:ahLst/>
            <a:cxnLst/>
            <a:rect l="l" t="t" r="r" b="b"/>
            <a:pathLst>
              <a:path w="410209" h="467995">
                <a:moveTo>
                  <a:pt x="0" y="154724"/>
                </a:moveTo>
                <a:lnTo>
                  <a:pt x="0" y="313257"/>
                </a:lnTo>
                <a:lnTo>
                  <a:pt x="2230" y="321403"/>
                </a:lnTo>
                <a:lnTo>
                  <a:pt x="16503" y="374736"/>
                </a:lnTo>
                <a:lnTo>
                  <a:pt x="30042" y="421237"/>
                </a:lnTo>
                <a:lnTo>
                  <a:pt x="48485" y="459227"/>
                </a:lnTo>
                <a:lnTo>
                  <a:pt x="89253" y="467842"/>
                </a:lnTo>
                <a:lnTo>
                  <a:pt x="105678" y="466752"/>
                </a:lnTo>
                <a:lnTo>
                  <a:pt x="141097" y="449287"/>
                </a:lnTo>
                <a:lnTo>
                  <a:pt x="157980" y="408715"/>
                </a:lnTo>
                <a:lnTo>
                  <a:pt x="168360" y="367703"/>
                </a:lnTo>
                <a:lnTo>
                  <a:pt x="81071" y="367703"/>
                </a:lnTo>
                <a:lnTo>
                  <a:pt x="77012" y="365417"/>
                </a:lnTo>
                <a:lnTo>
                  <a:pt x="75586" y="360756"/>
                </a:lnTo>
                <a:lnTo>
                  <a:pt x="58909" y="304152"/>
                </a:lnTo>
                <a:lnTo>
                  <a:pt x="45271" y="258522"/>
                </a:lnTo>
                <a:lnTo>
                  <a:pt x="30134" y="215171"/>
                </a:lnTo>
                <a:lnTo>
                  <a:pt x="8959" y="165404"/>
                </a:lnTo>
                <a:lnTo>
                  <a:pt x="4418" y="158475"/>
                </a:lnTo>
                <a:lnTo>
                  <a:pt x="0" y="154724"/>
                </a:lnTo>
                <a:close/>
              </a:path>
              <a:path w="410209" h="467995">
                <a:moveTo>
                  <a:pt x="291299" y="0"/>
                </a:moveTo>
                <a:lnTo>
                  <a:pt x="246643" y="440"/>
                </a:lnTo>
                <a:lnTo>
                  <a:pt x="204012" y="1925"/>
                </a:lnTo>
                <a:lnTo>
                  <a:pt x="148005" y="9004"/>
                </a:lnTo>
                <a:lnTo>
                  <a:pt x="129002" y="60346"/>
                </a:lnTo>
                <a:lnTo>
                  <a:pt x="121900" y="110133"/>
                </a:lnTo>
                <a:lnTo>
                  <a:pt x="115566" y="169672"/>
                </a:lnTo>
                <a:lnTo>
                  <a:pt x="109375" y="234219"/>
                </a:lnTo>
                <a:lnTo>
                  <a:pt x="102703" y="299029"/>
                </a:lnTo>
                <a:lnTo>
                  <a:pt x="94856" y="359793"/>
                </a:lnTo>
                <a:lnTo>
                  <a:pt x="94056" y="364896"/>
                </a:lnTo>
                <a:lnTo>
                  <a:pt x="89594" y="367703"/>
                </a:lnTo>
                <a:lnTo>
                  <a:pt x="168360" y="367703"/>
                </a:lnTo>
                <a:lnTo>
                  <a:pt x="170362" y="359793"/>
                </a:lnTo>
                <a:lnTo>
                  <a:pt x="179495" y="305322"/>
                </a:lnTo>
                <a:lnTo>
                  <a:pt x="186629" y="248100"/>
                </a:lnTo>
                <a:lnTo>
                  <a:pt x="193017" y="190924"/>
                </a:lnTo>
                <a:lnTo>
                  <a:pt x="199910" y="136595"/>
                </a:lnTo>
                <a:lnTo>
                  <a:pt x="208559" y="87909"/>
                </a:lnTo>
                <a:lnTo>
                  <a:pt x="238163" y="63639"/>
                </a:lnTo>
                <a:lnTo>
                  <a:pt x="308343" y="61696"/>
                </a:lnTo>
                <a:lnTo>
                  <a:pt x="404148" y="61696"/>
                </a:lnTo>
                <a:lnTo>
                  <a:pt x="402899" y="56943"/>
                </a:lnTo>
                <a:lnTo>
                  <a:pt x="385066" y="18256"/>
                </a:lnTo>
                <a:lnTo>
                  <a:pt x="348170" y="736"/>
                </a:lnTo>
                <a:lnTo>
                  <a:pt x="321864" y="196"/>
                </a:lnTo>
                <a:lnTo>
                  <a:pt x="291299" y="0"/>
                </a:lnTo>
                <a:close/>
              </a:path>
              <a:path w="410209" h="467995">
                <a:moveTo>
                  <a:pt x="404148" y="61696"/>
                </a:moveTo>
                <a:lnTo>
                  <a:pt x="308343" y="61696"/>
                </a:lnTo>
                <a:lnTo>
                  <a:pt x="318523" y="67482"/>
                </a:lnTo>
                <a:lnTo>
                  <a:pt x="326085" y="76703"/>
                </a:lnTo>
                <a:lnTo>
                  <a:pt x="331417" y="87726"/>
                </a:lnTo>
                <a:lnTo>
                  <a:pt x="334911" y="98920"/>
                </a:lnTo>
                <a:lnTo>
                  <a:pt x="338069" y="105975"/>
                </a:lnTo>
                <a:lnTo>
                  <a:pt x="343217" y="111391"/>
                </a:lnTo>
                <a:lnTo>
                  <a:pt x="349842" y="114865"/>
                </a:lnTo>
                <a:lnTo>
                  <a:pt x="357428" y="116090"/>
                </a:lnTo>
                <a:lnTo>
                  <a:pt x="357835" y="116090"/>
                </a:lnTo>
                <a:lnTo>
                  <a:pt x="358267" y="116052"/>
                </a:lnTo>
                <a:lnTo>
                  <a:pt x="358673" y="116052"/>
                </a:lnTo>
                <a:lnTo>
                  <a:pt x="397228" y="112050"/>
                </a:lnTo>
                <a:lnTo>
                  <a:pt x="409803" y="89001"/>
                </a:lnTo>
                <a:lnTo>
                  <a:pt x="406974" y="72458"/>
                </a:lnTo>
                <a:lnTo>
                  <a:pt x="404148" y="61696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47203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14" y="0"/>
                </a:moveTo>
                <a:lnTo>
                  <a:pt x="341498" y="1968"/>
                </a:lnTo>
                <a:lnTo>
                  <a:pt x="304242" y="3048"/>
                </a:lnTo>
                <a:lnTo>
                  <a:pt x="261147" y="3556"/>
                </a:lnTo>
                <a:lnTo>
                  <a:pt x="100598" y="3615"/>
                </a:lnTo>
                <a:lnTo>
                  <a:pt x="72254" y="3841"/>
                </a:lnTo>
                <a:lnTo>
                  <a:pt x="27928" y="5080"/>
                </a:lnTo>
                <a:lnTo>
                  <a:pt x="1714" y="36847"/>
                </a:lnTo>
                <a:lnTo>
                  <a:pt x="0" y="62791"/>
                </a:lnTo>
                <a:lnTo>
                  <a:pt x="1423" y="74549"/>
                </a:lnTo>
                <a:lnTo>
                  <a:pt x="147054" y="94488"/>
                </a:lnTo>
                <a:lnTo>
                  <a:pt x="199647" y="94328"/>
                </a:lnTo>
                <a:lnTo>
                  <a:pt x="252125" y="93699"/>
                </a:lnTo>
                <a:lnTo>
                  <a:pt x="301826" y="92375"/>
                </a:lnTo>
                <a:lnTo>
                  <a:pt x="346087" y="90131"/>
                </a:lnTo>
                <a:lnTo>
                  <a:pt x="402250" y="71044"/>
                </a:lnTo>
                <a:lnTo>
                  <a:pt x="406112" y="41465"/>
                </a:lnTo>
                <a:lnTo>
                  <a:pt x="395758" y="12838"/>
                </a:lnTo>
                <a:lnTo>
                  <a:pt x="37311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62975" y="3288791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257" y="0"/>
                </a:moveTo>
                <a:lnTo>
                  <a:pt x="257340" y="2115"/>
                </a:lnTo>
                <a:lnTo>
                  <a:pt x="228938" y="3270"/>
                </a:lnTo>
                <a:lnTo>
                  <a:pt x="196066" y="3806"/>
                </a:lnTo>
                <a:lnTo>
                  <a:pt x="71676" y="3847"/>
                </a:lnTo>
                <a:lnTo>
                  <a:pt x="35010" y="4399"/>
                </a:lnTo>
                <a:lnTo>
                  <a:pt x="1285" y="37474"/>
                </a:lnTo>
                <a:lnTo>
                  <a:pt x="0" y="63783"/>
                </a:lnTo>
                <a:lnTo>
                  <a:pt x="1019" y="75818"/>
                </a:lnTo>
                <a:lnTo>
                  <a:pt x="110594" y="96011"/>
                </a:lnTo>
                <a:lnTo>
                  <a:pt x="160359" y="95726"/>
                </a:lnTo>
                <a:lnTo>
                  <a:pt x="209216" y="94583"/>
                </a:lnTo>
                <a:lnTo>
                  <a:pt x="253216" y="92154"/>
                </a:lnTo>
                <a:lnTo>
                  <a:pt x="303479" y="72223"/>
                </a:lnTo>
                <a:lnTo>
                  <a:pt x="306344" y="42195"/>
                </a:lnTo>
                <a:lnTo>
                  <a:pt x="298453" y="13073"/>
                </a:lnTo>
                <a:lnTo>
                  <a:pt x="28125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345701" y="3054095"/>
            <a:ext cx="368300" cy="376555"/>
          </a:xfrm>
          <a:custGeom>
            <a:avLst/>
            <a:gdLst/>
            <a:ahLst/>
            <a:cxnLst/>
            <a:rect l="l" t="t" r="r" b="b"/>
            <a:pathLst>
              <a:path w="368300" h="376554">
                <a:moveTo>
                  <a:pt x="314442" y="0"/>
                </a:moveTo>
                <a:lnTo>
                  <a:pt x="308981" y="0"/>
                </a:lnTo>
                <a:lnTo>
                  <a:pt x="301234" y="0"/>
                </a:lnTo>
                <a:lnTo>
                  <a:pt x="293487" y="3048"/>
                </a:lnTo>
                <a:lnTo>
                  <a:pt x="180846" y="115597"/>
                </a:lnTo>
                <a:lnTo>
                  <a:pt x="139975" y="156829"/>
                </a:lnTo>
                <a:lnTo>
                  <a:pt x="99903" y="198007"/>
                </a:lnTo>
                <a:lnTo>
                  <a:pt x="62688" y="237400"/>
                </a:lnTo>
                <a:lnTo>
                  <a:pt x="30390" y="273278"/>
                </a:lnTo>
                <a:lnTo>
                  <a:pt x="5070" y="303911"/>
                </a:lnTo>
                <a:lnTo>
                  <a:pt x="0" y="327189"/>
                </a:lnTo>
                <a:lnTo>
                  <a:pt x="12705" y="350789"/>
                </a:lnTo>
                <a:lnTo>
                  <a:pt x="35913" y="369079"/>
                </a:lnTo>
                <a:lnTo>
                  <a:pt x="62347" y="376428"/>
                </a:lnTo>
                <a:lnTo>
                  <a:pt x="69038" y="375814"/>
                </a:lnTo>
                <a:lnTo>
                  <a:pt x="75301" y="373903"/>
                </a:lnTo>
                <a:lnTo>
                  <a:pt x="80992" y="370587"/>
                </a:lnTo>
                <a:lnTo>
                  <a:pt x="85969" y="365760"/>
                </a:lnTo>
                <a:lnTo>
                  <a:pt x="110107" y="338392"/>
                </a:lnTo>
                <a:lnTo>
                  <a:pt x="142746" y="303984"/>
                </a:lnTo>
                <a:lnTo>
                  <a:pt x="181088" y="264923"/>
                </a:lnTo>
                <a:lnTo>
                  <a:pt x="302353" y="143714"/>
                </a:lnTo>
                <a:lnTo>
                  <a:pt x="335528" y="109931"/>
                </a:lnTo>
                <a:lnTo>
                  <a:pt x="360416" y="83439"/>
                </a:lnTo>
                <a:lnTo>
                  <a:pt x="365454" y="75630"/>
                </a:lnTo>
                <a:lnTo>
                  <a:pt x="367766" y="66786"/>
                </a:lnTo>
                <a:lnTo>
                  <a:pt x="367291" y="57632"/>
                </a:lnTo>
                <a:lnTo>
                  <a:pt x="345874" y="23955"/>
                </a:lnTo>
                <a:lnTo>
                  <a:pt x="319903" y="1524"/>
                </a:lnTo>
                <a:lnTo>
                  <a:pt x="31444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325969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63" y="0"/>
                </a:moveTo>
                <a:lnTo>
                  <a:pt x="341524" y="1968"/>
                </a:lnTo>
                <a:lnTo>
                  <a:pt x="304297" y="3048"/>
                </a:lnTo>
                <a:lnTo>
                  <a:pt x="261213" y="3556"/>
                </a:lnTo>
                <a:lnTo>
                  <a:pt x="100665" y="3615"/>
                </a:lnTo>
                <a:lnTo>
                  <a:pt x="72300" y="3841"/>
                </a:lnTo>
                <a:lnTo>
                  <a:pt x="27977" y="5080"/>
                </a:lnTo>
                <a:lnTo>
                  <a:pt x="1702" y="36847"/>
                </a:lnTo>
                <a:lnTo>
                  <a:pt x="0" y="62791"/>
                </a:lnTo>
                <a:lnTo>
                  <a:pt x="1434" y="74549"/>
                </a:lnTo>
                <a:lnTo>
                  <a:pt x="147230" y="94488"/>
                </a:lnTo>
                <a:lnTo>
                  <a:pt x="199792" y="94328"/>
                </a:lnTo>
                <a:lnTo>
                  <a:pt x="252226" y="93699"/>
                </a:lnTo>
                <a:lnTo>
                  <a:pt x="301874" y="92375"/>
                </a:lnTo>
                <a:lnTo>
                  <a:pt x="346078" y="90131"/>
                </a:lnTo>
                <a:lnTo>
                  <a:pt x="402220" y="71044"/>
                </a:lnTo>
                <a:lnTo>
                  <a:pt x="406104" y="41465"/>
                </a:lnTo>
                <a:lnTo>
                  <a:pt x="395771" y="12838"/>
                </a:lnTo>
                <a:lnTo>
                  <a:pt x="37316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6" name="object 276"/>
          <p:cNvGrpSpPr/>
          <p:nvPr/>
        </p:nvGrpSpPr>
        <p:grpSpPr>
          <a:xfrm>
            <a:off x="3346703" y="1239011"/>
            <a:ext cx="2451100" cy="3415665"/>
            <a:chOff x="3346703" y="1239011"/>
            <a:chExt cx="2451100" cy="3415665"/>
          </a:xfrm>
        </p:grpSpPr>
        <p:sp>
          <p:nvSpPr>
            <p:cNvPr id="277" name="object 277"/>
            <p:cNvSpPr/>
            <p:nvPr/>
          </p:nvSpPr>
          <p:spPr>
            <a:xfrm>
              <a:off x="3346704" y="1641347"/>
              <a:ext cx="2451100" cy="3013075"/>
            </a:xfrm>
            <a:custGeom>
              <a:avLst/>
              <a:gdLst/>
              <a:ahLst/>
              <a:cxnLst/>
              <a:rect l="l" t="t" r="r" b="b"/>
              <a:pathLst>
                <a:path w="2451100" h="3013075">
                  <a:moveTo>
                    <a:pt x="2450592" y="2500693"/>
                  </a:moveTo>
                  <a:lnTo>
                    <a:pt x="2450503" y="2467838"/>
                  </a:lnTo>
                  <a:lnTo>
                    <a:pt x="2449830" y="2205990"/>
                  </a:lnTo>
                  <a:lnTo>
                    <a:pt x="2449398" y="2040763"/>
                  </a:lnTo>
                  <a:lnTo>
                    <a:pt x="2448725" y="1780032"/>
                  </a:lnTo>
                  <a:lnTo>
                    <a:pt x="2448293" y="1613662"/>
                  </a:lnTo>
                  <a:lnTo>
                    <a:pt x="2447633" y="1352931"/>
                  </a:lnTo>
                  <a:lnTo>
                    <a:pt x="2447201" y="1187704"/>
                  </a:lnTo>
                  <a:lnTo>
                    <a:pt x="2446528" y="925830"/>
                  </a:lnTo>
                  <a:lnTo>
                    <a:pt x="2446096" y="760603"/>
                  </a:lnTo>
                  <a:lnTo>
                    <a:pt x="2445423" y="499757"/>
                  </a:lnTo>
                  <a:lnTo>
                    <a:pt x="2445004" y="334518"/>
                  </a:lnTo>
                  <a:lnTo>
                    <a:pt x="2444369" y="86614"/>
                  </a:lnTo>
                  <a:lnTo>
                    <a:pt x="2418042" y="25400"/>
                  </a:lnTo>
                  <a:lnTo>
                    <a:pt x="2354580" y="0"/>
                  </a:lnTo>
                  <a:lnTo>
                    <a:pt x="89789" y="4953"/>
                  </a:lnTo>
                  <a:lnTo>
                    <a:pt x="54864" y="11772"/>
                  </a:lnTo>
                  <a:lnTo>
                    <a:pt x="26314" y="30353"/>
                  </a:lnTo>
                  <a:lnTo>
                    <a:pt x="7061" y="57899"/>
                  </a:lnTo>
                  <a:lnTo>
                    <a:pt x="0" y="91567"/>
                  </a:lnTo>
                  <a:lnTo>
                    <a:pt x="0" y="97536"/>
                  </a:lnTo>
                  <a:lnTo>
                    <a:pt x="17780" y="86956"/>
                  </a:lnTo>
                  <a:lnTo>
                    <a:pt x="36906" y="79146"/>
                  </a:lnTo>
                  <a:lnTo>
                    <a:pt x="57200" y="74307"/>
                  </a:lnTo>
                  <a:lnTo>
                    <a:pt x="78486" y="72644"/>
                  </a:lnTo>
                  <a:lnTo>
                    <a:pt x="121577" y="79336"/>
                  </a:lnTo>
                  <a:lnTo>
                    <a:pt x="158978" y="97929"/>
                  </a:lnTo>
                  <a:lnTo>
                    <a:pt x="188468" y="126225"/>
                  </a:lnTo>
                  <a:lnTo>
                    <a:pt x="207810" y="162013"/>
                  </a:lnTo>
                  <a:lnTo>
                    <a:pt x="214757" y="203085"/>
                  </a:lnTo>
                  <a:lnTo>
                    <a:pt x="207810" y="244640"/>
                  </a:lnTo>
                  <a:lnTo>
                    <a:pt x="188468" y="280733"/>
                  </a:lnTo>
                  <a:lnTo>
                    <a:pt x="158978" y="309181"/>
                  </a:lnTo>
                  <a:lnTo>
                    <a:pt x="121577" y="327825"/>
                  </a:lnTo>
                  <a:lnTo>
                    <a:pt x="78486" y="334518"/>
                  </a:lnTo>
                  <a:lnTo>
                    <a:pt x="57200" y="332867"/>
                  </a:lnTo>
                  <a:lnTo>
                    <a:pt x="36906" y="328028"/>
                  </a:lnTo>
                  <a:lnTo>
                    <a:pt x="17780" y="320217"/>
                  </a:lnTo>
                  <a:lnTo>
                    <a:pt x="0" y="309626"/>
                  </a:lnTo>
                  <a:lnTo>
                    <a:pt x="939" y="507707"/>
                  </a:lnTo>
                  <a:lnTo>
                    <a:pt x="0" y="512191"/>
                  </a:lnTo>
                  <a:lnTo>
                    <a:pt x="0" y="518160"/>
                  </a:lnTo>
                  <a:lnTo>
                    <a:pt x="977" y="517575"/>
                  </a:lnTo>
                  <a:lnTo>
                    <a:pt x="1016" y="523621"/>
                  </a:lnTo>
                  <a:lnTo>
                    <a:pt x="18199" y="513626"/>
                  </a:lnTo>
                  <a:lnTo>
                    <a:pt x="37033" y="506120"/>
                  </a:lnTo>
                  <a:lnTo>
                    <a:pt x="57213" y="501396"/>
                  </a:lnTo>
                  <a:lnTo>
                    <a:pt x="78486" y="499745"/>
                  </a:lnTo>
                  <a:lnTo>
                    <a:pt x="121577" y="506437"/>
                  </a:lnTo>
                  <a:lnTo>
                    <a:pt x="158978" y="525030"/>
                  </a:lnTo>
                  <a:lnTo>
                    <a:pt x="188468" y="553326"/>
                  </a:lnTo>
                  <a:lnTo>
                    <a:pt x="207810" y="589114"/>
                  </a:lnTo>
                  <a:lnTo>
                    <a:pt x="214210" y="626960"/>
                  </a:lnTo>
                  <a:lnTo>
                    <a:pt x="207810" y="665264"/>
                  </a:lnTo>
                  <a:lnTo>
                    <a:pt x="188468" y="701357"/>
                  </a:lnTo>
                  <a:lnTo>
                    <a:pt x="158978" y="729805"/>
                  </a:lnTo>
                  <a:lnTo>
                    <a:pt x="121577" y="748449"/>
                  </a:lnTo>
                  <a:lnTo>
                    <a:pt x="78486" y="755142"/>
                  </a:lnTo>
                  <a:lnTo>
                    <a:pt x="57200" y="753491"/>
                  </a:lnTo>
                  <a:lnTo>
                    <a:pt x="36906" y="748652"/>
                  </a:lnTo>
                  <a:lnTo>
                    <a:pt x="17780" y="740841"/>
                  </a:lnTo>
                  <a:lnTo>
                    <a:pt x="0" y="730250"/>
                  </a:lnTo>
                  <a:lnTo>
                    <a:pt x="1016" y="944245"/>
                  </a:lnTo>
                  <a:lnTo>
                    <a:pt x="2120" y="943610"/>
                  </a:lnTo>
                  <a:lnTo>
                    <a:pt x="2159" y="949706"/>
                  </a:lnTo>
                  <a:lnTo>
                    <a:pt x="19278" y="939711"/>
                  </a:lnTo>
                  <a:lnTo>
                    <a:pt x="37985" y="932205"/>
                  </a:lnTo>
                  <a:lnTo>
                    <a:pt x="57861" y="927481"/>
                  </a:lnTo>
                  <a:lnTo>
                    <a:pt x="78486" y="925830"/>
                  </a:lnTo>
                  <a:lnTo>
                    <a:pt x="121577" y="932535"/>
                  </a:lnTo>
                  <a:lnTo>
                    <a:pt x="158978" y="951179"/>
                  </a:lnTo>
                  <a:lnTo>
                    <a:pt x="188468" y="979627"/>
                  </a:lnTo>
                  <a:lnTo>
                    <a:pt x="207810" y="1015720"/>
                  </a:lnTo>
                  <a:lnTo>
                    <a:pt x="214210" y="1054036"/>
                  </a:lnTo>
                  <a:lnTo>
                    <a:pt x="207810" y="1092263"/>
                  </a:lnTo>
                  <a:lnTo>
                    <a:pt x="188468" y="1128102"/>
                  </a:lnTo>
                  <a:lnTo>
                    <a:pt x="158978" y="1156246"/>
                  </a:lnTo>
                  <a:lnTo>
                    <a:pt x="121577" y="1174648"/>
                  </a:lnTo>
                  <a:lnTo>
                    <a:pt x="78486" y="1181227"/>
                  </a:lnTo>
                  <a:lnTo>
                    <a:pt x="57835" y="1179601"/>
                  </a:lnTo>
                  <a:lnTo>
                    <a:pt x="37846" y="1174978"/>
                  </a:lnTo>
                  <a:lnTo>
                    <a:pt x="18796" y="1167726"/>
                  </a:lnTo>
                  <a:lnTo>
                    <a:pt x="1016" y="1158240"/>
                  </a:lnTo>
                  <a:lnTo>
                    <a:pt x="2159" y="1370330"/>
                  </a:lnTo>
                  <a:lnTo>
                    <a:pt x="3149" y="1369758"/>
                  </a:lnTo>
                  <a:lnTo>
                    <a:pt x="3175" y="1374775"/>
                  </a:lnTo>
                  <a:lnTo>
                    <a:pt x="20129" y="1365478"/>
                  </a:lnTo>
                  <a:lnTo>
                    <a:pt x="38493" y="1358620"/>
                  </a:lnTo>
                  <a:lnTo>
                    <a:pt x="58013" y="1354391"/>
                  </a:lnTo>
                  <a:lnTo>
                    <a:pt x="78486" y="1352931"/>
                  </a:lnTo>
                  <a:lnTo>
                    <a:pt x="121577" y="1359611"/>
                  </a:lnTo>
                  <a:lnTo>
                    <a:pt x="158978" y="1378178"/>
                  </a:lnTo>
                  <a:lnTo>
                    <a:pt x="188468" y="1406461"/>
                  </a:lnTo>
                  <a:lnTo>
                    <a:pt x="207810" y="1442250"/>
                  </a:lnTo>
                  <a:lnTo>
                    <a:pt x="214287" y="1480629"/>
                  </a:lnTo>
                  <a:lnTo>
                    <a:pt x="207810" y="1518970"/>
                  </a:lnTo>
                  <a:lnTo>
                    <a:pt x="188468" y="1554759"/>
                  </a:lnTo>
                  <a:lnTo>
                    <a:pt x="158978" y="1583055"/>
                  </a:lnTo>
                  <a:lnTo>
                    <a:pt x="121577" y="1601647"/>
                  </a:lnTo>
                  <a:lnTo>
                    <a:pt x="78486" y="1608328"/>
                  </a:lnTo>
                  <a:lnTo>
                    <a:pt x="58000" y="1606702"/>
                  </a:lnTo>
                  <a:lnTo>
                    <a:pt x="38366" y="1602079"/>
                  </a:lnTo>
                  <a:lnTo>
                    <a:pt x="19710" y="1594827"/>
                  </a:lnTo>
                  <a:lnTo>
                    <a:pt x="2159" y="1585341"/>
                  </a:lnTo>
                  <a:lnTo>
                    <a:pt x="3175" y="1795399"/>
                  </a:lnTo>
                  <a:lnTo>
                    <a:pt x="4152" y="1794865"/>
                  </a:lnTo>
                  <a:lnTo>
                    <a:pt x="4191" y="1800860"/>
                  </a:lnTo>
                  <a:lnTo>
                    <a:pt x="21132" y="1792147"/>
                  </a:lnTo>
                  <a:lnTo>
                    <a:pt x="39382" y="1785594"/>
                  </a:lnTo>
                  <a:lnTo>
                    <a:pt x="58597" y="1781467"/>
                  </a:lnTo>
                  <a:lnTo>
                    <a:pt x="78486" y="1780032"/>
                  </a:lnTo>
                  <a:lnTo>
                    <a:pt x="121577" y="1786610"/>
                  </a:lnTo>
                  <a:lnTo>
                    <a:pt x="158978" y="1804987"/>
                  </a:lnTo>
                  <a:lnTo>
                    <a:pt x="188468" y="1833092"/>
                  </a:lnTo>
                  <a:lnTo>
                    <a:pt x="207810" y="1868893"/>
                  </a:lnTo>
                  <a:lnTo>
                    <a:pt x="214223" y="1907171"/>
                  </a:lnTo>
                  <a:lnTo>
                    <a:pt x="207810" y="1945436"/>
                  </a:lnTo>
                  <a:lnTo>
                    <a:pt x="188468" y="1981238"/>
                  </a:lnTo>
                  <a:lnTo>
                    <a:pt x="158978" y="2009343"/>
                  </a:lnTo>
                  <a:lnTo>
                    <a:pt x="121577" y="2027720"/>
                  </a:lnTo>
                  <a:lnTo>
                    <a:pt x="78486" y="2034286"/>
                  </a:lnTo>
                  <a:lnTo>
                    <a:pt x="58013" y="2032838"/>
                  </a:lnTo>
                  <a:lnTo>
                    <a:pt x="38493" y="2028609"/>
                  </a:lnTo>
                  <a:lnTo>
                    <a:pt x="20129" y="2021751"/>
                  </a:lnTo>
                  <a:lnTo>
                    <a:pt x="3175" y="2012442"/>
                  </a:lnTo>
                  <a:lnTo>
                    <a:pt x="4191" y="2221484"/>
                  </a:lnTo>
                  <a:lnTo>
                    <a:pt x="5168" y="2220988"/>
                  </a:lnTo>
                  <a:lnTo>
                    <a:pt x="5207" y="2226945"/>
                  </a:lnTo>
                  <a:lnTo>
                    <a:pt x="21564" y="2218207"/>
                  </a:lnTo>
                  <a:lnTo>
                    <a:pt x="39509" y="2211616"/>
                  </a:lnTo>
                  <a:lnTo>
                    <a:pt x="58623" y="2207450"/>
                  </a:lnTo>
                  <a:lnTo>
                    <a:pt x="78486" y="2205990"/>
                  </a:lnTo>
                  <a:lnTo>
                    <a:pt x="121577" y="2212683"/>
                  </a:lnTo>
                  <a:lnTo>
                    <a:pt x="158978" y="2231263"/>
                  </a:lnTo>
                  <a:lnTo>
                    <a:pt x="188468" y="2259558"/>
                  </a:lnTo>
                  <a:lnTo>
                    <a:pt x="207810" y="2295360"/>
                  </a:lnTo>
                  <a:lnTo>
                    <a:pt x="214287" y="2333726"/>
                  </a:lnTo>
                  <a:lnTo>
                    <a:pt x="207810" y="2372093"/>
                  </a:lnTo>
                  <a:lnTo>
                    <a:pt x="188468" y="2407869"/>
                  </a:lnTo>
                  <a:lnTo>
                    <a:pt x="158978" y="2436152"/>
                  </a:lnTo>
                  <a:lnTo>
                    <a:pt x="121577" y="2454732"/>
                  </a:lnTo>
                  <a:lnTo>
                    <a:pt x="78486" y="2461399"/>
                  </a:lnTo>
                  <a:lnTo>
                    <a:pt x="58597" y="2459952"/>
                  </a:lnTo>
                  <a:lnTo>
                    <a:pt x="39382" y="2455684"/>
                  </a:lnTo>
                  <a:lnTo>
                    <a:pt x="21132" y="2448814"/>
                  </a:lnTo>
                  <a:lnTo>
                    <a:pt x="4191" y="2439505"/>
                  </a:lnTo>
                  <a:lnTo>
                    <a:pt x="5207" y="2647569"/>
                  </a:lnTo>
                  <a:lnTo>
                    <a:pt x="21564" y="2638844"/>
                  </a:lnTo>
                  <a:lnTo>
                    <a:pt x="39509" y="2632265"/>
                  </a:lnTo>
                  <a:lnTo>
                    <a:pt x="58623" y="2628112"/>
                  </a:lnTo>
                  <a:lnTo>
                    <a:pt x="78486" y="2626664"/>
                  </a:lnTo>
                  <a:lnTo>
                    <a:pt x="121577" y="2633345"/>
                  </a:lnTo>
                  <a:lnTo>
                    <a:pt x="158978" y="2651925"/>
                  </a:lnTo>
                  <a:lnTo>
                    <a:pt x="188468" y="2680208"/>
                  </a:lnTo>
                  <a:lnTo>
                    <a:pt x="207810" y="2715984"/>
                  </a:lnTo>
                  <a:lnTo>
                    <a:pt x="214757" y="2757068"/>
                  </a:lnTo>
                  <a:lnTo>
                    <a:pt x="207810" y="2798648"/>
                  </a:lnTo>
                  <a:lnTo>
                    <a:pt x="188468" y="2834729"/>
                  </a:lnTo>
                  <a:lnTo>
                    <a:pt x="158978" y="2863151"/>
                  </a:lnTo>
                  <a:lnTo>
                    <a:pt x="121577" y="2881782"/>
                  </a:lnTo>
                  <a:lnTo>
                    <a:pt x="78486" y="2888462"/>
                  </a:lnTo>
                  <a:lnTo>
                    <a:pt x="58762" y="2887027"/>
                  </a:lnTo>
                  <a:lnTo>
                    <a:pt x="39890" y="2882874"/>
                  </a:lnTo>
                  <a:lnTo>
                    <a:pt x="21996" y="2876308"/>
                  </a:lnTo>
                  <a:lnTo>
                    <a:pt x="5207" y="2867571"/>
                  </a:lnTo>
                  <a:lnTo>
                    <a:pt x="5207" y="2926321"/>
                  </a:lnTo>
                  <a:lnTo>
                    <a:pt x="12852" y="2960014"/>
                  </a:lnTo>
                  <a:lnTo>
                    <a:pt x="32410" y="2987535"/>
                  </a:lnTo>
                  <a:lnTo>
                    <a:pt x="61061" y="3006102"/>
                  </a:lnTo>
                  <a:lnTo>
                    <a:pt x="96012" y="3012910"/>
                  </a:lnTo>
                  <a:lnTo>
                    <a:pt x="2360803" y="3007944"/>
                  </a:lnTo>
                  <a:lnTo>
                    <a:pt x="2395728" y="3001137"/>
                  </a:lnTo>
                  <a:lnTo>
                    <a:pt x="2424265" y="2982557"/>
                  </a:lnTo>
                  <a:lnTo>
                    <a:pt x="2443518" y="2955010"/>
                  </a:lnTo>
                  <a:lnTo>
                    <a:pt x="2450592" y="2921317"/>
                  </a:lnTo>
                  <a:lnTo>
                    <a:pt x="2450503" y="2888462"/>
                  </a:lnTo>
                  <a:lnTo>
                    <a:pt x="2449830" y="2626664"/>
                  </a:lnTo>
                  <a:lnTo>
                    <a:pt x="2449512" y="2505837"/>
                  </a:lnTo>
                  <a:lnTo>
                    <a:pt x="2450592" y="2500693"/>
                  </a:lnTo>
                  <a:close/>
                </a:path>
              </a:pathLst>
            </a:custGeom>
            <a:solidFill>
              <a:srgbClr val="F8F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346703" y="1239011"/>
              <a:ext cx="2444750" cy="748665"/>
            </a:xfrm>
            <a:custGeom>
              <a:avLst/>
              <a:gdLst/>
              <a:ahLst/>
              <a:cxnLst/>
              <a:rect l="l" t="t" r="r" b="b"/>
              <a:pathLst>
                <a:path w="2444750" h="748664">
                  <a:moveTo>
                    <a:pt x="2444444" y="478282"/>
                  </a:moveTo>
                  <a:lnTo>
                    <a:pt x="78486" y="478282"/>
                  </a:lnTo>
                  <a:lnTo>
                    <a:pt x="125964" y="486050"/>
                  </a:lnTo>
                  <a:lnTo>
                    <a:pt x="165893" y="507571"/>
                  </a:lnTo>
                  <a:lnTo>
                    <a:pt x="195393" y="540164"/>
                  </a:lnTo>
                  <a:lnTo>
                    <a:pt x="211582" y="581151"/>
                  </a:lnTo>
                  <a:lnTo>
                    <a:pt x="248433" y="592801"/>
                  </a:lnTo>
                  <a:lnTo>
                    <a:pt x="286792" y="604450"/>
                  </a:lnTo>
                  <a:lnTo>
                    <a:pt x="326622" y="616042"/>
                  </a:lnTo>
                  <a:lnTo>
                    <a:pt x="367887" y="627518"/>
                  </a:lnTo>
                  <a:lnTo>
                    <a:pt x="410551" y="638818"/>
                  </a:lnTo>
                  <a:lnTo>
                    <a:pt x="454578" y="649886"/>
                  </a:lnTo>
                  <a:lnTo>
                    <a:pt x="499933" y="660663"/>
                  </a:lnTo>
                  <a:lnTo>
                    <a:pt x="546579" y="671090"/>
                  </a:lnTo>
                  <a:lnTo>
                    <a:pt x="594480" y="681109"/>
                  </a:lnTo>
                  <a:lnTo>
                    <a:pt x="643601" y="690662"/>
                  </a:lnTo>
                  <a:lnTo>
                    <a:pt x="693905" y="699690"/>
                  </a:lnTo>
                  <a:lnTo>
                    <a:pt x="745356" y="708135"/>
                  </a:lnTo>
                  <a:lnTo>
                    <a:pt x="797919" y="715939"/>
                  </a:lnTo>
                  <a:lnTo>
                    <a:pt x="851558" y="723043"/>
                  </a:lnTo>
                  <a:lnTo>
                    <a:pt x="906236" y="729390"/>
                  </a:lnTo>
                  <a:lnTo>
                    <a:pt x="961918" y="734920"/>
                  </a:lnTo>
                  <a:lnTo>
                    <a:pt x="1018568" y="739575"/>
                  </a:lnTo>
                  <a:lnTo>
                    <a:pt x="1076149" y="743298"/>
                  </a:lnTo>
                  <a:lnTo>
                    <a:pt x="1134627" y="746029"/>
                  </a:lnTo>
                  <a:lnTo>
                    <a:pt x="1193964" y="747710"/>
                  </a:lnTo>
                  <a:lnTo>
                    <a:pt x="1254125" y="748283"/>
                  </a:lnTo>
                  <a:lnTo>
                    <a:pt x="1300050" y="747947"/>
                  </a:lnTo>
                  <a:lnTo>
                    <a:pt x="1346407" y="746922"/>
                  </a:lnTo>
                  <a:lnTo>
                    <a:pt x="1393180" y="745182"/>
                  </a:lnTo>
                  <a:lnTo>
                    <a:pt x="1440355" y="742703"/>
                  </a:lnTo>
                  <a:lnTo>
                    <a:pt x="1487915" y="739460"/>
                  </a:lnTo>
                  <a:lnTo>
                    <a:pt x="1535846" y="735427"/>
                  </a:lnTo>
                  <a:lnTo>
                    <a:pt x="1584132" y="730579"/>
                  </a:lnTo>
                  <a:lnTo>
                    <a:pt x="1632759" y="724892"/>
                  </a:lnTo>
                  <a:lnTo>
                    <a:pt x="1681709" y="718340"/>
                  </a:lnTo>
                  <a:lnTo>
                    <a:pt x="1730969" y="710898"/>
                  </a:lnTo>
                  <a:lnTo>
                    <a:pt x="1780523" y="702542"/>
                  </a:lnTo>
                  <a:lnTo>
                    <a:pt x="1830355" y="693245"/>
                  </a:lnTo>
                  <a:lnTo>
                    <a:pt x="1880451" y="682983"/>
                  </a:lnTo>
                  <a:lnTo>
                    <a:pt x="1930794" y="671731"/>
                  </a:lnTo>
                  <a:lnTo>
                    <a:pt x="1981371" y="659464"/>
                  </a:lnTo>
                  <a:lnTo>
                    <a:pt x="2032164" y="646157"/>
                  </a:lnTo>
                  <a:lnTo>
                    <a:pt x="2083160" y="631784"/>
                  </a:lnTo>
                  <a:lnTo>
                    <a:pt x="2134342" y="616321"/>
                  </a:lnTo>
                  <a:lnTo>
                    <a:pt x="2185695" y="599742"/>
                  </a:lnTo>
                  <a:lnTo>
                    <a:pt x="2237204" y="582022"/>
                  </a:lnTo>
                  <a:lnTo>
                    <a:pt x="2288855" y="563137"/>
                  </a:lnTo>
                  <a:lnTo>
                    <a:pt x="2340630" y="543061"/>
                  </a:lnTo>
                  <a:lnTo>
                    <a:pt x="2392515" y="521769"/>
                  </a:lnTo>
                  <a:lnTo>
                    <a:pt x="2444496" y="499237"/>
                  </a:lnTo>
                  <a:lnTo>
                    <a:pt x="2444444" y="478282"/>
                  </a:lnTo>
                  <a:close/>
                </a:path>
                <a:path w="2444750" h="748664">
                  <a:moveTo>
                    <a:pt x="0" y="296290"/>
                  </a:moveTo>
                  <a:lnTo>
                    <a:pt x="1016" y="501141"/>
                  </a:lnTo>
                  <a:lnTo>
                    <a:pt x="18210" y="491569"/>
                  </a:lnTo>
                  <a:lnTo>
                    <a:pt x="37036" y="484378"/>
                  </a:lnTo>
                  <a:lnTo>
                    <a:pt x="57219" y="479853"/>
                  </a:lnTo>
                  <a:lnTo>
                    <a:pt x="78486" y="478282"/>
                  </a:lnTo>
                  <a:lnTo>
                    <a:pt x="2444444" y="478282"/>
                  </a:lnTo>
                  <a:lnTo>
                    <a:pt x="2444058" y="320166"/>
                  </a:lnTo>
                  <a:lnTo>
                    <a:pt x="78486" y="320166"/>
                  </a:lnTo>
                  <a:lnTo>
                    <a:pt x="57203" y="318579"/>
                  </a:lnTo>
                  <a:lnTo>
                    <a:pt x="36909" y="313943"/>
                  </a:lnTo>
                  <a:lnTo>
                    <a:pt x="17781" y="306450"/>
                  </a:lnTo>
                  <a:lnTo>
                    <a:pt x="0" y="296290"/>
                  </a:lnTo>
                  <a:close/>
                </a:path>
                <a:path w="2444750" h="748664">
                  <a:moveTo>
                    <a:pt x="2440558" y="69596"/>
                  </a:moveTo>
                  <a:lnTo>
                    <a:pt x="78486" y="69596"/>
                  </a:lnTo>
                  <a:lnTo>
                    <a:pt x="131530" y="79438"/>
                  </a:lnTo>
                  <a:lnTo>
                    <a:pt x="174799" y="106235"/>
                  </a:lnTo>
                  <a:lnTo>
                    <a:pt x="203948" y="145891"/>
                  </a:lnTo>
                  <a:lnTo>
                    <a:pt x="214630" y="194310"/>
                  </a:lnTo>
                  <a:lnTo>
                    <a:pt x="203948" y="243335"/>
                  </a:lnTo>
                  <a:lnTo>
                    <a:pt x="174799" y="283336"/>
                  </a:lnTo>
                  <a:lnTo>
                    <a:pt x="131530" y="310288"/>
                  </a:lnTo>
                  <a:lnTo>
                    <a:pt x="78486" y="320166"/>
                  </a:lnTo>
                  <a:lnTo>
                    <a:pt x="2444058" y="320166"/>
                  </a:lnTo>
                  <a:lnTo>
                    <a:pt x="2443480" y="82930"/>
                  </a:lnTo>
                  <a:lnTo>
                    <a:pt x="2440558" y="69596"/>
                  </a:lnTo>
                  <a:close/>
                </a:path>
                <a:path w="2444750" h="748664">
                  <a:moveTo>
                    <a:pt x="2353691" y="0"/>
                  </a:moveTo>
                  <a:lnTo>
                    <a:pt x="89788" y="4825"/>
                  </a:lnTo>
                  <a:lnTo>
                    <a:pt x="26320" y="29082"/>
                  </a:lnTo>
                  <a:lnTo>
                    <a:pt x="0" y="87629"/>
                  </a:lnTo>
                  <a:lnTo>
                    <a:pt x="0" y="93345"/>
                  </a:lnTo>
                  <a:lnTo>
                    <a:pt x="17781" y="83204"/>
                  </a:lnTo>
                  <a:lnTo>
                    <a:pt x="36909" y="75755"/>
                  </a:lnTo>
                  <a:lnTo>
                    <a:pt x="57203" y="71163"/>
                  </a:lnTo>
                  <a:lnTo>
                    <a:pt x="78486" y="69596"/>
                  </a:lnTo>
                  <a:lnTo>
                    <a:pt x="2440558" y="69596"/>
                  </a:lnTo>
                  <a:lnTo>
                    <a:pt x="2436415" y="50684"/>
                  </a:lnTo>
                  <a:lnTo>
                    <a:pt x="2417159" y="24320"/>
                  </a:lnTo>
                  <a:lnTo>
                    <a:pt x="2388616" y="6528"/>
                  </a:lnTo>
                  <a:lnTo>
                    <a:pt x="2353691" y="0"/>
                  </a:lnTo>
                  <a:close/>
                </a:path>
              </a:pathLst>
            </a:custGeom>
            <a:solidFill>
              <a:srgbClr val="CC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713225" y="2372105"/>
              <a:ext cx="1718310" cy="2178050"/>
            </a:xfrm>
            <a:custGeom>
              <a:avLst/>
              <a:gdLst/>
              <a:ahLst/>
              <a:cxnLst/>
              <a:rect l="l" t="t" r="r" b="b"/>
              <a:pathLst>
                <a:path w="1718310" h="2178050">
                  <a:moveTo>
                    <a:pt x="0" y="0"/>
                  </a:moveTo>
                  <a:lnTo>
                    <a:pt x="1717802" y="0"/>
                  </a:lnTo>
                </a:path>
                <a:path w="1718310" h="2178050">
                  <a:moveTo>
                    <a:pt x="0" y="371856"/>
                  </a:moveTo>
                  <a:lnTo>
                    <a:pt x="1717802" y="371856"/>
                  </a:lnTo>
                </a:path>
                <a:path w="1718310" h="2178050">
                  <a:moveTo>
                    <a:pt x="0" y="2177796"/>
                  </a:moveTo>
                  <a:lnTo>
                    <a:pt x="1717802" y="2177796"/>
                  </a:lnTo>
                </a:path>
              </a:pathLst>
            </a:custGeom>
            <a:ln w="1905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0" name="object 280"/>
          <p:cNvGrpSpPr/>
          <p:nvPr/>
        </p:nvGrpSpPr>
        <p:grpSpPr>
          <a:xfrm>
            <a:off x="5966459" y="1239011"/>
            <a:ext cx="2451100" cy="3415665"/>
            <a:chOff x="5966459" y="1239011"/>
            <a:chExt cx="2451100" cy="3415665"/>
          </a:xfrm>
        </p:grpSpPr>
        <p:sp>
          <p:nvSpPr>
            <p:cNvPr id="281" name="object 281"/>
            <p:cNvSpPr/>
            <p:nvPr/>
          </p:nvSpPr>
          <p:spPr>
            <a:xfrm>
              <a:off x="5966460" y="1641347"/>
              <a:ext cx="2451100" cy="3013075"/>
            </a:xfrm>
            <a:custGeom>
              <a:avLst/>
              <a:gdLst/>
              <a:ahLst/>
              <a:cxnLst/>
              <a:rect l="l" t="t" r="r" b="b"/>
              <a:pathLst>
                <a:path w="2451100" h="3013075">
                  <a:moveTo>
                    <a:pt x="2450592" y="2500693"/>
                  </a:moveTo>
                  <a:lnTo>
                    <a:pt x="2450503" y="2467838"/>
                  </a:lnTo>
                  <a:lnTo>
                    <a:pt x="2449830" y="2205990"/>
                  </a:lnTo>
                  <a:lnTo>
                    <a:pt x="2449398" y="2040763"/>
                  </a:lnTo>
                  <a:lnTo>
                    <a:pt x="2448725" y="1780032"/>
                  </a:lnTo>
                  <a:lnTo>
                    <a:pt x="2448293" y="1613662"/>
                  </a:lnTo>
                  <a:lnTo>
                    <a:pt x="2447633" y="1352931"/>
                  </a:lnTo>
                  <a:lnTo>
                    <a:pt x="2447201" y="1187704"/>
                  </a:lnTo>
                  <a:lnTo>
                    <a:pt x="2446528" y="925830"/>
                  </a:lnTo>
                  <a:lnTo>
                    <a:pt x="2446096" y="760603"/>
                  </a:lnTo>
                  <a:lnTo>
                    <a:pt x="2445423" y="499745"/>
                  </a:lnTo>
                  <a:lnTo>
                    <a:pt x="2445004" y="334518"/>
                  </a:lnTo>
                  <a:lnTo>
                    <a:pt x="2444369" y="86614"/>
                  </a:lnTo>
                  <a:lnTo>
                    <a:pt x="2418042" y="25400"/>
                  </a:lnTo>
                  <a:lnTo>
                    <a:pt x="2354580" y="0"/>
                  </a:lnTo>
                  <a:lnTo>
                    <a:pt x="89789" y="4953"/>
                  </a:lnTo>
                  <a:lnTo>
                    <a:pt x="54864" y="11772"/>
                  </a:lnTo>
                  <a:lnTo>
                    <a:pt x="26314" y="30353"/>
                  </a:lnTo>
                  <a:lnTo>
                    <a:pt x="7061" y="57899"/>
                  </a:lnTo>
                  <a:lnTo>
                    <a:pt x="0" y="91567"/>
                  </a:lnTo>
                  <a:lnTo>
                    <a:pt x="0" y="97536"/>
                  </a:lnTo>
                  <a:lnTo>
                    <a:pt x="17780" y="86956"/>
                  </a:lnTo>
                  <a:lnTo>
                    <a:pt x="36906" y="79146"/>
                  </a:lnTo>
                  <a:lnTo>
                    <a:pt x="57200" y="74307"/>
                  </a:lnTo>
                  <a:lnTo>
                    <a:pt x="78486" y="72644"/>
                  </a:lnTo>
                  <a:lnTo>
                    <a:pt x="121577" y="79336"/>
                  </a:lnTo>
                  <a:lnTo>
                    <a:pt x="158978" y="97929"/>
                  </a:lnTo>
                  <a:lnTo>
                    <a:pt x="188468" y="126225"/>
                  </a:lnTo>
                  <a:lnTo>
                    <a:pt x="207810" y="162013"/>
                  </a:lnTo>
                  <a:lnTo>
                    <a:pt x="214757" y="203085"/>
                  </a:lnTo>
                  <a:lnTo>
                    <a:pt x="207810" y="244640"/>
                  </a:lnTo>
                  <a:lnTo>
                    <a:pt x="188468" y="280733"/>
                  </a:lnTo>
                  <a:lnTo>
                    <a:pt x="158978" y="309181"/>
                  </a:lnTo>
                  <a:lnTo>
                    <a:pt x="121577" y="327825"/>
                  </a:lnTo>
                  <a:lnTo>
                    <a:pt x="78486" y="334518"/>
                  </a:lnTo>
                  <a:lnTo>
                    <a:pt x="57200" y="332867"/>
                  </a:lnTo>
                  <a:lnTo>
                    <a:pt x="36906" y="328028"/>
                  </a:lnTo>
                  <a:lnTo>
                    <a:pt x="17780" y="320217"/>
                  </a:lnTo>
                  <a:lnTo>
                    <a:pt x="0" y="309626"/>
                  </a:lnTo>
                  <a:lnTo>
                    <a:pt x="939" y="507707"/>
                  </a:lnTo>
                  <a:lnTo>
                    <a:pt x="0" y="512191"/>
                  </a:lnTo>
                  <a:lnTo>
                    <a:pt x="0" y="518160"/>
                  </a:lnTo>
                  <a:lnTo>
                    <a:pt x="977" y="517575"/>
                  </a:lnTo>
                  <a:lnTo>
                    <a:pt x="1016" y="523621"/>
                  </a:lnTo>
                  <a:lnTo>
                    <a:pt x="18199" y="513626"/>
                  </a:lnTo>
                  <a:lnTo>
                    <a:pt x="37033" y="506120"/>
                  </a:lnTo>
                  <a:lnTo>
                    <a:pt x="57213" y="501396"/>
                  </a:lnTo>
                  <a:lnTo>
                    <a:pt x="78486" y="499745"/>
                  </a:lnTo>
                  <a:lnTo>
                    <a:pt x="121577" y="506437"/>
                  </a:lnTo>
                  <a:lnTo>
                    <a:pt x="158978" y="525030"/>
                  </a:lnTo>
                  <a:lnTo>
                    <a:pt x="188468" y="553326"/>
                  </a:lnTo>
                  <a:lnTo>
                    <a:pt x="207810" y="589114"/>
                  </a:lnTo>
                  <a:lnTo>
                    <a:pt x="214210" y="626960"/>
                  </a:lnTo>
                  <a:lnTo>
                    <a:pt x="207810" y="665264"/>
                  </a:lnTo>
                  <a:lnTo>
                    <a:pt x="188468" y="701357"/>
                  </a:lnTo>
                  <a:lnTo>
                    <a:pt x="158978" y="729805"/>
                  </a:lnTo>
                  <a:lnTo>
                    <a:pt x="121577" y="748449"/>
                  </a:lnTo>
                  <a:lnTo>
                    <a:pt x="78486" y="755142"/>
                  </a:lnTo>
                  <a:lnTo>
                    <a:pt x="57200" y="753491"/>
                  </a:lnTo>
                  <a:lnTo>
                    <a:pt x="36906" y="748652"/>
                  </a:lnTo>
                  <a:lnTo>
                    <a:pt x="17780" y="740841"/>
                  </a:lnTo>
                  <a:lnTo>
                    <a:pt x="0" y="730250"/>
                  </a:lnTo>
                  <a:lnTo>
                    <a:pt x="1016" y="944245"/>
                  </a:lnTo>
                  <a:lnTo>
                    <a:pt x="2120" y="943610"/>
                  </a:lnTo>
                  <a:lnTo>
                    <a:pt x="2159" y="949706"/>
                  </a:lnTo>
                  <a:lnTo>
                    <a:pt x="19278" y="939711"/>
                  </a:lnTo>
                  <a:lnTo>
                    <a:pt x="37985" y="932205"/>
                  </a:lnTo>
                  <a:lnTo>
                    <a:pt x="57861" y="927481"/>
                  </a:lnTo>
                  <a:lnTo>
                    <a:pt x="78486" y="925830"/>
                  </a:lnTo>
                  <a:lnTo>
                    <a:pt x="121577" y="932535"/>
                  </a:lnTo>
                  <a:lnTo>
                    <a:pt x="158978" y="951179"/>
                  </a:lnTo>
                  <a:lnTo>
                    <a:pt x="188468" y="979627"/>
                  </a:lnTo>
                  <a:lnTo>
                    <a:pt x="207810" y="1015720"/>
                  </a:lnTo>
                  <a:lnTo>
                    <a:pt x="214210" y="1054036"/>
                  </a:lnTo>
                  <a:lnTo>
                    <a:pt x="207810" y="1092263"/>
                  </a:lnTo>
                  <a:lnTo>
                    <a:pt x="188468" y="1128102"/>
                  </a:lnTo>
                  <a:lnTo>
                    <a:pt x="158978" y="1156246"/>
                  </a:lnTo>
                  <a:lnTo>
                    <a:pt x="121577" y="1174648"/>
                  </a:lnTo>
                  <a:lnTo>
                    <a:pt x="78486" y="1181227"/>
                  </a:lnTo>
                  <a:lnTo>
                    <a:pt x="57835" y="1179601"/>
                  </a:lnTo>
                  <a:lnTo>
                    <a:pt x="37846" y="1174978"/>
                  </a:lnTo>
                  <a:lnTo>
                    <a:pt x="18796" y="1167726"/>
                  </a:lnTo>
                  <a:lnTo>
                    <a:pt x="1016" y="1158240"/>
                  </a:lnTo>
                  <a:lnTo>
                    <a:pt x="2159" y="1370330"/>
                  </a:lnTo>
                  <a:lnTo>
                    <a:pt x="3149" y="1369758"/>
                  </a:lnTo>
                  <a:lnTo>
                    <a:pt x="3175" y="1374775"/>
                  </a:lnTo>
                  <a:lnTo>
                    <a:pt x="20129" y="1365478"/>
                  </a:lnTo>
                  <a:lnTo>
                    <a:pt x="38493" y="1358620"/>
                  </a:lnTo>
                  <a:lnTo>
                    <a:pt x="58013" y="1354391"/>
                  </a:lnTo>
                  <a:lnTo>
                    <a:pt x="78486" y="1352931"/>
                  </a:lnTo>
                  <a:lnTo>
                    <a:pt x="121577" y="1359611"/>
                  </a:lnTo>
                  <a:lnTo>
                    <a:pt x="158978" y="1378178"/>
                  </a:lnTo>
                  <a:lnTo>
                    <a:pt x="188468" y="1406461"/>
                  </a:lnTo>
                  <a:lnTo>
                    <a:pt x="207810" y="1442250"/>
                  </a:lnTo>
                  <a:lnTo>
                    <a:pt x="214287" y="1480629"/>
                  </a:lnTo>
                  <a:lnTo>
                    <a:pt x="207810" y="1518970"/>
                  </a:lnTo>
                  <a:lnTo>
                    <a:pt x="188468" y="1554759"/>
                  </a:lnTo>
                  <a:lnTo>
                    <a:pt x="158978" y="1583055"/>
                  </a:lnTo>
                  <a:lnTo>
                    <a:pt x="121577" y="1601647"/>
                  </a:lnTo>
                  <a:lnTo>
                    <a:pt x="78486" y="1608328"/>
                  </a:lnTo>
                  <a:lnTo>
                    <a:pt x="58000" y="1606702"/>
                  </a:lnTo>
                  <a:lnTo>
                    <a:pt x="38366" y="1602079"/>
                  </a:lnTo>
                  <a:lnTo>
                    <a:pt x="19710" y="1594827"/>
                  </a:lnTo>
                  <a:lnTo>
                    <a:pt x="2159" y="1585341"/>
                  </a:lnTo>
                  <a:lnTo>
                    <a:pt x="3175" y="1795399"/>
                  </a:lnTo>
                  <a:lnTo>
                    <a:pt x="4152" y="1794865"/>
                  </a:lnTo>
                  <a:lnTo>
                    <a:pt x="4191" y="1800860"/>
                  </a:lnTo>
                  <a:lnTo>
                    <a:pt x="21132" y="1792147"/>
                  </a:lnTo>
                  <a:lnTo>
                    <a:pt x="39382" y="1785594"/>
                  </a:lnTo>
                  <a:lnTo>
                    <a:pt x="58597" y="1781467"/>
                  </a:lnTo>
                  <a:lnTo>
                    <a:pt x="78486" y="1780032"/>
                  </a:lnTo>
                  <a:lnTo>
                    <a:pt x="121577" y="1786610"/>
                  </a:lnTo>
                  <a:lnTo>
                    <a:pt x="158978" y="1804987"/>
                  </a:lnTo>
                  <a:lnTo>
                    <a:pt x="188468" y="1833092"/>
                  </a:lnTo>
                  <a:lnTo>
                    <a:pt x="207810" y="1868893"/>
                  </a:lnTo>
                  <a:lnTo>
                    <a:pt x="214223" y="1907171"/>
                  </a:lnTo>
                  <a:lnTo>
                    <a:pt x="207810" y="1945436"/>
                  </a:lnTo>
                  <a:lnTo>
                    <a:pt x="188468" y="1981238"/>
                  </a:lnTo>
                  <a:lnTo>
                    <a:pt x="158978" y="2009343"/>
                  </a:lnTo>
                  <a:lnTo>
                    <a:pt x="121577" y="2027720"/>
                  </a:lnTo>
                  <a:lnTo>
                    <a:pt x="78486" y="2034286"/>
                  </a:lnTo>
                  <a:lnTo>
                    <a:pt x="58013" y="2032838"/>
                  </a:lnTo>
                  <a:lnTo>
                    <a:pt x="38493" y="2028609"/>
                  </a:lnTo>
                  <a:lnTo>
                    <a:pt x="20129" y="2021751"/>
                  </a:lnTo>
                  <a:lnTo>
                    <a:pt x="3175" y="2012442"/>
                  </a:lnTo>
                  <a:lnTo>
                    <a:pt x="4191" y="2221484"/>
                  </a:lnTo>
                  <a:lnTo>
                    <a:pt x="5168" y="2220988"/>
                  </a:lnTo>
                  <a:lnTo>
                    <a:pt x="5207" y="2226945"/>
                  </a:lnTo>
                  <a:lnTo>
                    <a:pt x="21564" y="2218207"/>
                  </a:lnTo>
                  <a:lnTo>
                    <a:pt x="39509" y="2211616"/>
                  </a:lnTo>
                  <a:lnTo>
                    <a:pt x="58623" y="2207450"/>
                  </a:lnTo>
                  <a:lnTo>
                    <a:pt x="78486" y="2205990"/>
                  </a:lnTo>
                  <a:lnTo>
                    <a:pt x="121577" y="2212683"/>
                  </a:lnTo>
                  <a:lnTo>
                    <a:pt x="158978" y="2231263"/>
                  </a:lnTo>
                  <a:lnTo>
                    <a:pt x="188468" y="2259558"/>
                  </a:lnTo>
                  <a:lnTo>
                    <a:pt x="207810" y="2295360"/>
                  </a:lnTo>
                  <a:lnTo>
                    <a:pt x="214287" y="2333726"/>
                  </a:lnTo>
                  <a:lnTo>
                    <a:pt x="207810" y="2372093"/>
                  </a:lnTo>
                  <a:lnTo>
                    <a:pt x="188468" y="2407869"/>
                  </a:lnTo>
                  <a:lnTo>
                    <a:pt x="158978" y="2436152"/>
                  </a:lnTo>
                  <a:lnTo>
                    <a:pt x="121577" y="2454732"/>
                  </a:lnTo>
                  <a:lnTo>
                    <a:pt x="78486" y="2461399"/>
                  </a:lnTo>
                  <a:lnTo>
                    <a:pt x="58597" y="2459952"/>
                  </a:lnTo>
                  <a:lnTo>
                    <a:pt x="39382" y="2455684"/>
                  </a:lnTo>
                  <a:lnTo>
                    <a:pt x="21132" y="2448814"/>
                  </a:lnTo>
                  <a:lnTo>
                    <a:pt x="4191" y="2439505"/>
                  </a:lnTo>
                  <a:lnTo>
                    <a:pt x="5207" y="2647569"/>
                  </a:lnTo>
                  <a:lnTo>
                    <a:pt x="21564" y="2638844"/>
                  </a:lnTo>
                  <a:lnTo>
                    <a:pt x="39509" y="2632265"/>
                  </a:lnTo>
                  <a:lnTo>
                    <a:pt x="58623" y="2628112"/>
                  </a:lnTo>
                  <a:lnTo>
                    <a:pt x="78486" y="2626664"/>
                  </a:lnTo>
                  <a:lnTo>
                    <a:pt x="121577" y="2633345"/>
                  </a:lnTo>
                  <a:lnTo>
                    <a:pt x="158978" y="2651925"/>
                  </a:lnTo>
                  <a:lnTo>
                    <a:pt x="188468" y="2680208"/>
                  </a:lnTo>
                  <a:lnTo>
                    <a:pt x="207810" y="2715984"/>
                  </a:lnTo>
                  <a:lnTo>
                    <a:pt x="214757" y="2757068"/>
                  </a:lnTo>
                  <a:lnTo>
                    <a:pt x="207810" y="2798648"/>
                  </a:lnTo>
                  <a:lnTo>
                    <a:pt x="188468" y="2834729"/>
                  </a:lnTo>
                  <a:lnTo>
                    <a:pt x="158978" y="2863151"/>
                  </a:lnTo>
                  <a:lnTo>
                    <a:pt x="121577" y="2881782"/>
                  </a:lnTo>
                  <a:lnTo>
                    <a:pt x="78486" y="2888462"/>
                  </a:lnTo>
                  <a:lnTo>
                    <a:pt x="58762" y="2887027"/>
                  </a:lnTo>
                  <a:lnTo>
                    <a:pt x="39890" y="2882874"/>
                  </a:lnTo>
                  <a:lnTo>
                    <a:pt x="21996" y="2876308"/>
                  </a:lnTo>
                  <a:lnTo>
                    <a:pt x="5207" y="2867571"/>
                  </a:lnTo>
                  <a:lnTo>
                    <a:pt x="5207" y="2926321"/>
                  </a:lnTo>
                  <a:lnTo>
                    <a:pt x="12852" y="2960014"/>
                  </a:lnTo>
                  <a:lnTo>
                    <a:pt x="32410" y="2987535"/>
                  </a:lnTo>
                  <a:lnTo>
                    <a:pt x="61061" y="3006102"/>
                  </a:lnTo>
                  <a:lnTo>
                    <a:pt x="96012" y="3012910"/>
                  </a:lnTo>
                  <a:lnTo>
                    <a:pt x="2360803" y="3007944"/>
                  </a:lnTo>
                  <a:lnTo>
                    <a:pt x="2395728" y="3001137"/>
                  </a:lnTo>
                  <a:lnTo>
                    <a:pt x="2424265" y="2982557"/>
                  </a:lnTo>
                  <a:lnTo>
                    <a:pt x="2443518" y="2955010"/>
                  </a:lnTo>
                  <a:lnTo>
                    <a:pt x="2450592" y="2921317"/>
                  </a:lnTo>
                  <a:lnTo>
                    <a:pt x="2450503" y="2888462"/>
                  </a:lnTo>
                  <a:lnTo>
                    <a:pt x="2449830" y="2626664"/>
                  </a:lnTo>
                  <a:lnTo>
                    <a:pt x="2449512" y="2505837"/>
                  </a:lnTo>
                  <a:lnTo>
                    <a:pt x="2450592" y="2500693"/>
                  </a:lnTo>
                  <a:close/>
                </a:path>
              </a:pathLst>
            </a:custGeom>
            <a:solidFill>
              <a:srgbClr val="F8F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5966459" y="1239011"/>
              <a:ext cx="2446020" cy="748665"/>
            </a:xfrm>
            <a:custGeom>
              <a:avLst/>
              <a:gdLst/>
              <a:ahLst/>
              <a:cxnLst/>
              <a:rect l="l" t="t" r="r" b="b"/>
              <a:pathLst>
                <a:path w="2446020" h="748664">
                  <a:moveTo>
                    <a:pt x="2445968" y="478282"/>
                  </a:moveTo>
                  <a:lnTo>
                    <a:pt x="78486" y="478282"/>
                  </a:lnTo>
                  <a:lnTo>
                    <a:pt x="125984" y="486050"/>
                  </a:lnTo>
                  <a:lnTo>
                    <a:pt x="165957" y="507571"/>
                  </a:lnTo>
                  <a:lnTo>
                    <a:pt x="195500" y="540164"/>
                  </a:lnTo>
                  <a:lnTo>
                    <a:pt x="211709" y="581151"/>
                  </a:lnTo>
                  <a:lnTo>
                    <a:pt x="248596" y="592801"/>
                  </a:lnTo>
                  <a:lnTo>
                    <a:pt x="286988" y="604450"/>
                  </a:lnTo>
                  <a:lnTo>
                    <a:pt x="326851" y="616042"/>
                  </a:lnTo>
                  <a:lnTo>
                    <a:pt x="368148" y="627518"/>
                  </a:lnTo>
                  <a:lnTo>
                    <a:pt x="410843" y="638818"/>
                  </a:lnTo>
                  <a:lnTo>
                    <a:pt x="454901" y="649886"/>
                  </a:lnTo>
                  <a:lnTo>
                    <a:pt x="500285" y="660663"/>
                  </a:lnTo>
                  <a:lnTo>
                    <a:pt x="546962" y="671090"/>
                  </a:lnTo>
                  <a:lnTo>
                    <a:pt x="594893" y="681109"/>
                  </a:lnTo>
                  <a:lnTo>
                    <a:pt x="644045" y="690662"/>
                  </a:lnTo>
                  <a:lnTo>
                    <a:pt x="694381" y="699690"/>
                  </a:lnTo>
                  <a:lnTo>
                    <a:pt x="745865" y="708135"/>
                  </a:lnTo>
                  <a:lnTo>
                    <a:pt x="798462" y="715939"/>
                  </a:lnTo>
                  <a:lnTo>
                    <a:pt x="852137" y="723043"/>
                  </a:lnTo>
                  <a:lnTo>
                    <a:pt x="906852" y="729390"/>
                  </a:lnTo>
                  <a:lnTo>
                    <a:pt x="962573" y="734920"/>
                  </a:lnTo>
                  <a:lnTo>
                    <a:pt x="1019264" y="739575"/>
                  </a:lnTo>
                  <a:lnTo>
                    <a:pt x="1076890" y="743298"/>
                  </a:lnTo>
                  <a:lnTo>
                    <a:pt x="1135413" y="746029"/>
                  </a:lnTo>
                  <a:lnTo>
                    <a:pt x="1194800" y="747710"/>
                  </a:lnTo>
                  <a:lnTo>
                    <a:pt x="1255014" y="748283"/>
                  </a:lnTo>
                  <a:lnTo>
                    <a:pt x="1300955" y="747947"/>
                  </a:lnTo>
                  <a:lnTo>
                    <a:pt x="1347330" y="746922"/>
                  </a:lnTo>
                  <a:lnTo>
                    <a:pt x="1394122" y="745182"/>
                  </a:lnTo>
                  <a:lnTo>
                    <a:pt x="1441317" y="742703"/>
                  </a:lnTo>
                  <a:lnTo>
                    <a:pt x="1488899" y="739460"/>
                  </a:lnTo>
                  <a:lnTo>
                    <a:pt x="1536852" y="735427"/>
                  </a:lnTo>
                  <a:lnTo>
                    <a:pt x="1585162" y="730579"/>
                  </a:lnTo>
                  <a:lnTo>
                    <a:pt x="1633812" y="724892"/>
                  </a:lnTo>
                  <a:lnTo>
                    <a:pt x="1682788" y="718340"/>
                  </a:lnTo>
                  <a:lnTo>
                    <a:pt x="1732074" y="710898"/>
                  </a:lnTo>
                  <a:lnTo>
                    <a:pt x="1781654" y="702542"/>
                  </a:lnTo>
                  <a:lnTo>
                    <a:pt x="1831514" y="693245"/>
                  </a:lnTo>
                  <a:lnTo>
                    <a:pt x="1881638" y="682983"/>
                  </a:lnTo>
                  <a:lnTo>
                    <a:pt x="1932010" y="671731"/>
                  </a:lnTo>
                  <a:lnTo>
                    <a:pt x="1982616" y="659464"/>
                  </a:lnTo>
                  <a:lnTo>
                    <a:pt x="2033439" y="646157"/>
                  </a:lnTo>
                  <a:lnTo>
                    <a:pt x="2084464" y="631784"/>
                  </a:lnTo>
                  <a:lnTo>
                    <a:pt x="2135677" y="616321"/>
                  </a:lnTo>
                  <a:lnTo>
                    <a:pt x="2187061" y="599742"/>
                  </a:lnTo>
                  <a:lnTo>
                    <a:pt x="2238602" y="582022"/>
                  </a:lnTo>
                  <a:lnTo>
                    <a:pt x="2290284" y="563137"/>
                  </a:lnTo>
                  <a:lnTo>
                    <a:pt x="2342091" y="543061"/>
                  </a:lnTo>
                  <a:lnTo>
                    <a:pt x="2394008" y="521769"/>
                  </a:lnTo>
                  <a:lnTo>
                    <a:pt x="2446019" y="499237"/>
                  </a:lnTo>
                  <a:lnTo>
                    <a:pt x="2445968" y="478282"/>
                  </a:lnTo>
                  <a:close/>
                </a:path>
                <a:path w="2446020" h="748664">
                  <a:moveTo>
                    <a:pt x="0" y="296290"/>
                  </a:moveTo>
                  <a:lnTo>
                    <a:pt x="1015" y="501141"/>
                  </a:lnTo>
                  <a:lnTo>
                    <a:pt x="18228" y="491569"/>
                  </a:lnTo>
                  <a:lnTo>
                    <a:pt x="37083" y="484378"/>
                  </a:lnTo>
                  <a:lnTo>
                    <a:pt x="57273" y="479853"/>
                  </a:lnTo>
                  <a:lnTo>
                    <a:pt x="78486" y="478282"/>
                  </a:lnTo>
                  <a:lnTo>
                    <a:pt x="2445968" y="478282"/>
                  </a:lnTo>
                  <a:lnTo>
                    <a:pt x="2445582" y="320166"/>
                  </a:lnTo>
                  <a:lnTo>
                    <a:pt x="78486" y="320166"/>
                  </a:lnTo>
                  <a:lnTo>
                    <a:pt x="57257" y="318579"/>
                  </a:lnTo>
                  <a:lnTo>
                    <a:pt x="36956" y="313943"/>
                  </a:lnTo>
                  <a:lnTo>
                    <a:pt x="17799" y="306450"/>
                  </a:lnTo>
                  <a:lnTo>
                    <a:pt x="0" y="296290"/>
                  </a:lnTo>
                  <a:close/>
                </a:path>
                <a:path w="2446020" h="748664">
                  <a:moveTo>
                    <a:pt x="2442081" y="69596"/>
                  </a:moveTo>
                  <a:lnTo>
                    <a:pt x="78486" y="69596"/>
                  </a:lnTo>
                  <a:lnTo>
                    <a:pt x="131603" y="79438"/>
                  </a:lnTo>
                  <a:lnTo>
                    <a:pt x="174910" y="106235"/>
                  </a:lnTo>
                  <a:lnTo>
                    <a:pt x="204073" y="145891"/>
                  </a:lnTo>
                  <a:lnTo>
                    <a:pt x="214756" y="194310"/>
                  </a:lnTo>
                  <a:lnTo>
                    <a:pt x="204073" y="243335"/>
                  </a:lnTo>
                  <a:lnTo>
                    <a:pt x="174910" y="283336"/>
                  </a:lnTo>
                  <a:lnTo>
                    <a:pt x="131603" y="310288"/>
                  </a:lnTo>
                  <a:lnTo>
                    <a:pt x="78486" y="320166"/>
                  </a:lnTo>
                  <a:lnTo>
                    <a:pt x="2445582" y="320166"/>
                  </a:lnTo>
                  <a:lnTo>
                    <a:pt x="2445004" y="82930"/>
                  </a:lnTo>
                  <a:lnTo>
                    <a:pt x="2442081" y="69596"/>
                  </a:lnTo>
                  <a:close/>
                </a:path>
                <a:path w="2446020" h="748664">
                  <a:moveTo>
                    <a:pt x="2355088" y="0"/>
                  </a:moveTo>
                  <a:lnTo>
                    <a:pt x="89788" y="4825"/>
                  </a:lnTo>
                  <a:lnTo>
                    <a:pt x="26320" y="29082"/>
                  </a:lnTo>
                  <a:lnTo>
                    <a:pt x="0" y="87629"/>
                  </a:lnTo>
                  <a:lnTo>
                    <a:pt x="0" y="93345"/>
                  </a:lnTo>
                  <a:lnTo>
                    <a:pt x="17799" y="83204"/>
                  </a:lnTo>
                  <a:lnTo>
                    <a:pt x="36956" y="75755"/>
                  </a:lnTo>
                  <a:lnTo>
                    <a:pt x="57257" y="71163"/>
                  </a:lnTo>
                  <a:lnTo>
                    <a:pt x="78486" y="69596"/>
                  </a:lnTo>
                  <a:lnTo>
                    <a:pt x="2442081" y="69596"/>
                  </a:lnTo>
                  <a:lnTo>
                    <a:pt x="2437937" y="50684"/>
                  </a:lnTo>
                  <a:lnTo>
                    <a:pt x="2418667" y="24320"/>
                  </a:lnTo>
                  <a:lnTo>
                    <a:pt x="2390086" y="6528"/>
                  </a:lnTo>
                  <a:lnTo>
                    <a:pt x="2355088" y="0"/>
                  </a:lnTo>
                  <a:close/>
                </a:path>
              </a:pathLst>
            </a:custGeom>
            <a:solidFill>
              <a:srgbClr val="CC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6334505" y="2372105"/>
              <a:ext cx="1718310" cy="2178050"/>
            </a:xfrm>
            <a:custGeom>
              <a:avLst/>
              <a:gdLst/>
              <a:ahLst/>
              <a:cxnLst/>
              <a:rect l="l" t="t" r="r" b="b"/>
              <a:pathLst>
                <a:path w="1718309" h="2178050">
                  <a:moveTo>
                    <a:pt x="0" y="0"/>
                  </a:moveTo>
                  <a:lnTo>
                    <a:pt x="1717802" y="0"/>
                  </a:lnTo>
                </a:path>
                <a:path w="1718309" h="2178050">
                  <a:moveTo>
                    <a:pt x="0" y="371856"/>
                  </a:moveTo>
                  <a:lnTo>
                    <a:pt x="1717802" y="371856"/>
                  </a:lnTo>
                </a:path>
                <a:path w="1718309" h="2178050">
                  <a:moveTo>
                    <a:pt x="0" y="2177796"/>
                  </a:moveTo>
                  <a:lnTo>
                    <a:pt x="1717802" y="2177796"/>
                  </a:lnTo>
                </a:path>
              </a:pathLst>
            </a:custGeom>
            <a:ln w="1905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4" name="object 284"/>
          <p:cNvGrpSpPr/>
          <p:nvPr/>
        </p:nvGrpSpPr>
        <p:grpSpPr>
          <a:xfrm>
            <a:off x="726986" y="1239011"/>
            <a:ext cx="2449195" cy="3415665"/>
            <a:chOff x="726986" y="1239011"/>
            <a:chExt cx="2449195" cy="3415665"/>
          </a:xfrm>
        </p:grpSpPr>
        <p:sp>
          <p:nvSpPr>
            <p:cNvPr id="285" name="object 285"/>
            <p:cNvSpPr/>
            <p:nvPr/>
          </p:nvSpPr>
          <p:spPr>
            <a:xfrm>
              <a:off x="726986" y="1641347"/>
              <a:ext cx="2449195" cy="3013075"/>
            </a:xfrm>
            <a:custGeom>
              <a:avLst/>
              <a:gdLst/>
              <a:ahLst/>
              <a:cxnLst/>
              <a:rect l="l" t="t" r="r" b="b"/>
              <a:pathLst>
                <a:path w="2449195" h="3013075">
                  <a:moveTo>
                    <a:pt x="2449030" y="2500693"/>
                  </a:moveTo>
                  <a:lnTo>
                    <a:pt x="2448941" y="2467838"/>
                  </a:lnTo>
                  <a:lnTo>
                    <a:pt x="2448268" y="2205990"/>
                  </a:lnTo>
                  <a:lnTo>
                    <a:pt x="2447836" y="2040763"/>
                  </a:lnTo>
                  <a:lnTo>
                    <a:pt x="2447163" y="1780032"/>
                  </a:lnTo>
                  <a:lnTo>
                    <a:pt x="2446731" y="1613662"/>
                  </a:lnTo>
                  <a:lnTo>
                    <a:pt x="2446070" y="1352931"/>
                  </a:lnTo>
                  <a:lnTo>
                    <a:pt x="2445639" y="1187704"/>
                  </a:lnTo>
                  <a:lnTo>
                    <a:pt x="2444966" y="925830"/>
                  </a:lnTo>
                  <a:lnTo>
                    <a:pt x="2444534" y="760615"/>
                  </a:lnTo>
                  <a:lnTo>
                    <a:pt x="2443861" y="499745"/>
                  </a:lnTo>
                  <a:lnTo>
                    <a:pt x="2443442" y="334518"/>
                  </a:lnTo>
                  <a:lnTo>
                    <a:pt x="2442807" y="86614"/>
                  </a:lnTo>
                  <a:lnTo>
                    <a:pt x="2416492" y="25400"/>
                  </a:lnTo>
                  <a:lnTo>
                    <a:pt x="2353145" y="0"/>
                  </a:lnTo>
                  <a:lnTo>
                    <a:pt x="89738" y="4953"/>
                  </a:lnTo>
                  <a:lnTo>
                    <a:pt x="54825" y="11772"/>
                  </a:lnTo>
                  <a:lnTo>
                    <a:pt x="26289" y="30353"/>
                  </a:lnTo>
                  <a:lnTo>
                    <a:pt x="7048" y="57899"/>
                  </a:lnTo>
                  <a:lnTo>
                    <a:pt x="0" y="91567"/>
                  </a:lnTo>
                  <a:lnTo>
                    <a:pt x="0" y="97536"/>
                  </a:lnTo>
                  <a:lnTo>
                    <a:pt x="17754" y="86956"/>
                  </a:lnTo>
                  <a:lnTo>
                    <a:pt x="36868" y="79146"/>
                  </a:lnTo>
                  <a:lnTo>
                    <a:pt x="57137" y="74307"/>
                  </a:lnTo>
                  <a:lnTo>
                    <a:pt x="78371" y="72644"/>
                  </a:lnTo>
                  <a:lnTo>
                    <a:pt x="121450" y="79336"/>
                  </a:lnTo>
                  <a:lnTo>
                    <a:pt x="158851" y="97929"/>
                  </a:lnTo>
                  <a:lnTo>
                    <a:pt x="188315" y="126225"/>
                  </a:lnTo>
                  <a:lnTo>
                    <a:pt x="207632" y="162013"/>
                  </a:lnTo>
                  <a:lnTo>
                    <a:pt x="214579" y="203085"/>
                  </a:lnTo>
                  <a:lnTo>
                    <a:pt x="207632" y="244640"/>
                  </a:lnTo>
                  <a:lnTo>
                    <a:pt x="188315" y="280733"/>
                  </a:lnTo>
                  <a:lnTo>
                    <a:pt x="158851" y="309181"/>
                  </a:lnTo>
                  <a:lnTo>
                    <a:pt x="121450" y="327825"/>
                  </a:lnTo>
                  <a:lnTo>
                    <a:pt x="78371" y="334518"/>
                  </a:lnTo>
                  <a:lnTo>
                    <a:pt x="57137" y="332867"/>
                  </a:lnTo>
                  <a:lnTo>
                    <a:pt x="36868" y="328028"/>
                  </a:lnTo>
                  <a:lnTo>
                    <a:pt x="17754" y="320217"/>
                  </a:lnTo>
                  <a:lnTo>
                    <a:pt x="0" y="309626"/>
                  </a:lnTo>
                  <a:lnTo>
                    <a:pt x="939" y="507644"/>
                  </a:lnTo>
                  <a:lnTo>
                    <a:pt x="0" y="512191"/>
                  </a:lnTo>
                  <a:lnTo>
                    <a:pt x="0" y="518160"/>
                  </a:lnTo>
                  <a:lnTo>
                    <a:pt x="990" y="517575"/>
                  </a:lnTo>
                  <a:lnTo>
                    <a:pt x="1028" y="523621"/>
                  </a:lnTo>
                  <a:lnTo>
                    <a:pt x="18186" y="513626"/>
                  </a:lnTo>
                  <a:lnTo>
                    <a:pt x="36995" y="506120"/>
                  </a:lnTo>
                  <a:lnTo>
                    <a:pt x="57150" y="501396"/>
                  </a:lnTo>
                  <a:lnTo>
                    <a:pt x="78371" y="499745"/>
                  </a:lnTo>
                  <a:lnTo>
                    <a:pt x="121450" y="506437"/>
                  </a:lnTo>
                  <a:lnTo>
                    <a:pt x="158851" y="525030"/>
                  </a:lnTo>
                  <a:lnTo>
                    <a:pt x="188315" y="553326"/>
                  </a:lnTo>
                  <a:lnTo>
                    <a:pt x="207632" y="589114"/>
                  </a:lnTo>
                  <a:lnTo>
                    <a:pt x="214033" y="626960"/>
                  </a:lnTo>
                  <a:lnTo>
                    <a:pt x="207632" y="665264"/>
                  </a:lnTo>
                  <a:lnTo>
                    <a:pt x="188315" y="701357"/>
                  </a:lnTo>
                  <a:lnTo>
                    <a:pt x="158851" y="729805"/>
                  </a:lnTo>
                  <a:lnTo>
                    <a:pt x="121450" y="748449"/>
                  </a:lnTo>
                  <a:lnTo>
                    <a:pt x="78371" y="755142"/>
                  </a:lnTo>
                  <a:lnTo>
                    <a:pt x="57137" y="753491"/>
                  </a:lnTo>
                  <a:lnTo>
                    <a:pt x="36868" y="748652"/>
                  </a:lnTo>
                  <a:lnTo>
                    <a:pt x="17754" y="740841"/>
                  </a:lnTo>
                  <a:lnTo>
                    <a:pt x="0" y="730250"/>
                  </a:lnTo>
                  <a:lnTo>
                    <a:pt x="1028" y="944245"/>
                  </a:lnTo>
                  <a:lnTo>
                    <a:pt x="2019" y="943673"/>
                  </a:lnTo>
                  <a:lnTo>
                    <a:pt x="2057" y="949706"/>
                  </a:lnTo>
                  <a:lnTo>
                    <a:pt x="19202" y="939711"/>
                  </a:lnTo>
                  <a:lnTo>
                    <a:pt x="37896" y="932205"/>
                  </a:lnTo>
                  <a:lnTo>
                    <a:pt x="57746" y="927481"/>
                  </a:lnTo>
                  <a:lnTo>
                    <a:pt x="78371" y="925830"/>
                  </a:lnTo>
                  <a:lnTo>
                    <a:pt x="121450" y="932535"/>
                  </a:lnTo>
                  <a:lnTo>
                    <a:pt x="158851" y="951179"/>
                  </a:lnTo>
                  <a:lnTo>
                    <a:pt x="188315" y="979627"/>
                  </a:lnTo>
                  <a:lnTo>
                    <a:pt x="207632" y="1015720"/>
                  </a:lnTo>
                  <a:lnTo>
                    <a:pt x="214033" y="1054036"/>
                  </a:lnTo>
                  <a:lnTo>
                    <a:pt x="207632" y="1092263"/>
                  </a:lnTo>
                  <a:lnTo>
                    <a:pt x="188315" y="1128102"/>
                  </a:lnTo>
                  <a:lnTo>
                    <a:pt x="158851" y="1156246"/>
                  </a:lnTo>
                  <a:lnTo>
                    <a:pt x="121450" y="1174648"/>
                  </a:lnTo>
                  <a:lnTo>
                    <a:pt x="78371" y="1181227"/>
                  </a:lnTo>
                  <a:lnTo>
                    <a:pt x="57734" y="1179601"/>
                  </a:lnTo>
                  <a:lnTo>
                    <a:pt x="37769" y="1174978"/>
                  </a:lnTo>
                  <a:lnTo>
                    <a:pt x="18757" y="1167726"/>
                  </a:lnTo>
                  <a:lnTo>
                    <a:pt x="1028" y="1158240"/>
                  </a:lnTo>
                  <a:lnTo>
                    <a:pt x="2057" y="1370330"/>
                  </a:lnTo>
                  <a:lnTo>
                    <a:pt x="3060" y="1369745"/>
                  </a:lnTo>
                  <a:lnTo>
                    <a:pt x="3086" y="1374775"/>
                  </a:lnTo>
                  <a:lnTo>
                    <a:pt x="20066" y="1365478"/>
                  </a:lnTo>
                  <a:lnTo>
                    <a:pt x="38404" y="1358620"/>
                  </a:lnTo>
                  <a:lnTo>
                    <a:pt x="57912" y="1354391"/>
                  </a:lnTo>
                  <a:lnTo>
                    <a:pt x="78371" y="1352931"/>
                  </a:lnTo>
                  <a:lnTo>
                    <a:pt x="121450" y="1359611"/>
                  </a:lnTo>
                  <a:lnTo>
                    <a:pt x="158851" y="1378178"/>
                  </a:lnTo>
                  <a:lnTo>
                    <a:pt x="188315" y="1406461"/>
                  </a:lnTo>
                  <a:lnTo>
                    <a:pt x="207632" y="1442250"/>
                  </a:lnTo>
                  <a:lnTo>
                    <a:pt x="214109" y="1480629"/>
                  </a:lnTo>
                  <a:lnTo>
                    <a:pt x="207632" y="1518970"/>
                  </a:lnTo>
                  <a:lnTo>
                    <a:pt x="188315" y="1554759"/>
                  </a:lnTo>
                  <a:lnTo>
                    <a:pt x="158851" y="1583055"/>
                  </a:lnTo>
                  <a:lnTo>
                    <a:pt x="121450" y="1601647"/>
                  </a:lnTo>
                  <a:lnTo>
                    <a:pt x="78371" y="1608328"/>
                  </a:lnTo>
                  <a:lnTo>
                    <a:pt x="57886" y="1606702"/>
                  </a:lnTo>
                  <a:lnTo>
                    <a:pt x="38277" y="1602079"/>
                  </a:lnTo>
                  <a:lnTo>
                    <a:pt x="19634" y="1594827"/>
                  </a:lnTo>
                  <a:lnTo>
                    <a:pt x="2057" y="1585341"/>
                  </a:lnTo>
                  <a:lnTo>
                    <a:pt x="3086" y="1795399"/>
                  </a:lnTo>
                  <a:lnTo>
                    <a:pt x="4076" y="1794852"/>
                  </a:lnTo>
                  <a:lnTo>
                    <a:pt x="4114" y="1800860"/>
                  </a:lnTo>
                  <a:lnTo>
                    <a:pt x="21082" y="1792147"/>
                  </a:lnTo>
                  <a:lnTo>
                    <a:pt x="39306" y="1785594"/>
                  </a:lnTo>
                  <a:lnTo>
                    <a:pt x="58508" y="1781467"/>
                  </a:lnTo>
                  <a:lnTo>
                    <a:pt x="78371" y="1780032"/>
                  </a:lnTo>
                  <a:lnTo>
                    <a:pt x="121450" y="1786610"/>
                  </a:lnTo>
                  <a:lnTo>
                    <a:pt x="158851" y="1804987"/>
                  </a:lnTo>
                  <a:lnTo>
                    <a:pt x="188315" y="1833092"/>
                  </a:lnTo>
                  <a:lnTo>
                    <a:pt x="207632" y="1868893"/>
                  </a:lnTo>
                  <a:lnTo>
                    <a:pt x="214045" y="1907171"/>
                  </a:lnTo>
                  <a:lnTo>
                    <a:pt x="207632" y="1945436"/>
                  </a:lnTo>
                  <a:lnTo>
                    <a:pt x="188315" y="1981238"/>
                  </a:lnTo>
                  <a:lnTo>
                    <a:pt x="158851" y="2009343"/>
                  </a:lnTo>
                  <a:lnTo>
                    <a:pt x="121450" y="2027720"/>
                  </a:lnTo>
                  <a:lnTo>
                    <a:pt x="78371" y="2034286"/>
                  </a:lnTo>
                  <a:lnTo>
                    <a:pt x="57912" y="2032838"/>
                  </a:lnTo>
                  <a:lnTo>
                    <a:pt x="38404" y="2028609"/>
                  </a:lnTo>
                  <a:lnTo>
                    <a:pt x="20066" y="2021751"/>
                  </a:lnTo>
                  <a:lnTo>
                    <a:pt x="3086" y="2012442"/>
                  </a:lnTo>
                  <a:lnTo>
                    <a:pt x="4114" y="2221484"/>
                  </a:lnTo>
                  <a:lnTo>
                    <a:pt x="5105" y="2220976"/>
                  </a:lnTo>
                  <a:lnTo>
                    <a:pt x="5143" y="2226945"/>
                  </a:lnTo>
                  <a:lnTo>
                    <a:pt x="21513" y="2218207"/>
                  </a:lnTo>
                  <a:lnTo>
                    <a:pt x="39433" y="2211616"/>
                  </a:lnTo>
                  <a:lnTo>
                    <a:pt x="58521" y="2207450"/>
                  </a:lnTo>
                  <a:lnTo>
                    <a:pt x="78371" y="2205990"/>
                  </a:lnTo>
                  <a:lnTo>
                    <a:pt x="121450" y="2212683"/>
                  </a:lnTo>
                  <a:lnTo>
                    <a:pt x="158851" y="2231263"/>
                  </a:lnTo>
                  <a:lnTo>
                    <a:pt x="188315" y="2259558"/>
                  </a:lnTo>
                  <a:lnTo>
                    <a:pt x="207632" y="2295360"/>
                  </a:lnTo>
                  <a:lnTo>
                    <a:pt x="214109" y="2333726"/>
                  </a:lnTo>
                  <a:lnTo>
                    <a:pt x="207632" y="2372093"/>
                  </a:lnTo>
                  <a:lnTo>
                    <a:pt x="188315" y="2407869"/>
                  </a:lnTo>
                  <a:lnTo>
                    <a:pt x="158851" y="2436152"/>
                  </a:lnTo>
                  <a:lnTo>
                    <a:pt x="121450" y="2454732"/>
                  </a:lnTo>
                  <a:lnTo>
                    <a:pt x="78371" y="2461399"/>
                  </a:lnTo>
                  <a:lnTo>
                    <a:pt x="58508" y="2459952"/>
                  </a:lnTo>
                  <a:lnTo>
                    <a:pt x="39306" y="2455684"/>
                  </a:lnTo>
                  <a:lnTo>
                    <a:pt x="21082" y="2448814"/>
                  </a:lnTo>
                  <a:lnTo>
                    <a:pt x="4114" y="2439505"/>
                  </a:lnTo>
                  <a:lnTo>
                    <a:pt x="5143" y="2647569"/>
                  </a:lnTo>
                  <a:lnTo>
                    <a:pt x="21513" y="2638844"/>
                  </a:lnTo>
                  <a:lnTo>
                    <a:pt x="39433" y="2632265"/>
                  </a:lnTo>
                  <a:lnTo>
                    <a:pt x="58521" y="2628112"/>
                  </a:lnTo>
                  <a:lnTo>
                    <a:pt x="78371" y="2626664"/>
                  </a:lnTo>
                  <a:lnTo>
                    <a:pt x="121450" y="2633345"/>
                  </a:lnTo>
                  <a:lnTo>
                    <a:pt x="158851" y="2651925"/>
                  </a:lnTo>
                  <a:lnTo>
                    <a:pt x="188315" y="2680208"/>
                  </a:lnTo>
                  <a:lnTo>
                    <a:pt x="207632" y="2715984"/>
                  </a:lnTo>
                  <a:lnTo>
                    <a:pt x="214579" y="2757068"/>
                  </a:lnTo>
                  <a:lnTo>
                    <a:pt x="207632" y="2798648"/>
                  </a:lnTo>
                  <a:lnTo>
                    <a:pt x="188315" y="2834729"/>
                  </a:lnTo>
                  <a:lnTo>
                    <a:pt x="158851" y="2863151"/>
                  </a:lnTo>
                  <a:lnTo>
                    <a:pt x="121450" y="2881782"/>
                  </a:lnTo>
                  <a:lnTo>
                    <a:pt x="78371" y="2888462"/>
                  </a:lnTo>
                  <a:lnTo>
                    <a:pt x="58661" y="2887027"/>
                  </a:lnTo>
                  <a:lnTo>
                    <a:pt x="39827" y="2882874"/>
                  </a:lnTo>
                  <a:lnTo>
                    <a:pt x="21945" y="2876308"/>
                  </a:lnTo>
                  <a:lnTo>
                    <a:pt x="5143" y="2867571"/>
                  </a:lnTo>
                  <a:lnTo>
                    <a:pt x="5143" y="2926321"/>
                  </a:lnTo>
                  <a:lnTo>
                    <a:pt x="12788" y="2960014"/>
                  </a:lnTo>
                  <a:lnTo>
                    <a:pt x="32334" y="2987535"/>
                  </a:lnTo>
                  <a:lnTo>
                    <a:pt x="60972" y="3006102"/>
                  </a:lnTo>
                  <a:lnTo>
                    <a:pt x="95910" y="3012910"/>
                  </a:lnTo>
                  <a:lnTo>
                    <a:pt x="2359241" y="3007944"/>
                  </a:lnTo>
                  <a:lnTo>
                    <a:pt x="2394166" y="3001137"/>
                  </a:lnTo>
                  <a:lnTo>
                    <a:pt x="2422702" y="2982557"/>
                  </a:lnTo>
                  <a:lnTo>
                    <a:pt x="2441956" y="2955010"/>
                  </a:lnTo>
                  <a:lnTo>
                    <a:pt x="2449030" y="2921317"/>
                  </a:lnTo>
                  <a:lnTo>
                    <a:pt x="2448941" y="2888462"/>
                  </a:lnTo>
                  <a:lnTo>
                    <a:pt x="2448268" y="2626664"/>
                  </a:lnTo>
                  <a:lnTo>
                    <a:pt x="2447950" y="2505837"/>
                  </a:lnTo>
                  <a:lnTo>
                    <a:pt x="2449030" y="2500693"/>
                  </a:lnTo>
                  <a:close/>
                </a:path>
              </a:pathLst>
            </a:custGeom>
            <a:solidFill>
              <a:srgbClr val="F8F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26986" y="1239011"/>
              <a:ext cx="2444750" cy="748665"/>
            </a:xfrm>
            <a:custGeom>
              <a:avLst/>
              <a:gdLst/>
              <a:ahLst/>
              <a:cxnLst/>
              <a:rect l="l" t="t" r="r" b="b"/>
              <a:pathLst>
                <a:path w="2444750" h="748664">
                  <a:moveTo>
                    <a:pt x="2444406" y="478282"/>
                  </a:moveTo>
                  <a:lnTo>
                    <a:pt x="78397" y="478282"/>
                  </a:lnTo>
                  <a:lnTo>
                    <a:pt x="125891" y="486050"/>
                  </a:lnTo>
                  <a:lnTo>
                    <a:pt x="165852" y="507571"/>
                  </a:lnTo>
                  <a:lnTo>
                    <a:pt x="195368" y="540164"/>
                  </a:lnTo>
                  <a:lnTo>
                    <a:pt x="211531" y="581151"/>
                  </a:lnTo>
                  <a:lnTo>
                    <a:pt x="248391" y="592801"/>
                  </a:lnTo>
                  <a:lnTo>
                    <a:pt x="286756" y="604450"/>
                  </a:lnTo>
                  <a:lnTo>
                    <a:pt x="326592" y="616042"/>
                  </a:lnTo>
                  <a:lnTo>
                    <a:pt x="367861" y="627518"/>
                  </a:lnTo>
                  <a:lnTo>
                    <a:pt x="410528" y="638818"/>
                  </a:lnTo>
                  <a:lnTo>
                    <a:pt x="454558" y="649886"/>
                  </a:lnTo>
                  <a:lnTo>
                    <a:pt x="499913" y="660663"/>
                  </a:lnTo>
                  <a:lnTo>
                    <a:pt x="546560" y="671090"/>
                  </a:lnTo>
                  <a:lnTo>
                    <a:pt x="594461" y="681109"/>
                  </a:lnTo>
                  <a:lnTo>
                    <a:pt x="643580" y="690662"/>
                  </a:lnTo>
                  <a:lnTo>
                    <a:pt x="693883" y="699690"/>
                  </a:lnTo>
                  <a:lnTo>
                    <a:pt x="745333" y="708135"/>
                  </a:lnTo>
                  <a:lnTo>
                    <a:pt x="797894" y="715939"/>
                  </a:lnTo>
                  <a:lnTo>
                    <a:pt x="851531" y="723043"/>
                  </a:lnTo>
                  <a:lnTo>
                    <a:pt x="906207" y="729390"/>
                  </a:lnTo>
                  <a:lnTo>
                    <a:pt x="961887" y="734920"/>
                  </a:lnTo>
                  <a:lnTo>
                    <a:pt x="1018534" y="739575"/>
                  </a:lnTo>
                  <a:lnTo>
                    <a:pt x="1076114" y="743298"/>
                  </a:lnTo>
                  <a:lnTo>
                    <a:pt x="1134590" y="746029"/>
                  </a:lnTo>
                  <a:lnTo>
                    <a:pt x="1193926" y="747710"/>
                  </a:lnTo>
                  <a:lnTo>
                    <a:pt x="1254086" y="748283"/>
                  </a:lnTo>
                  <a:lnTo>
                    <a:pt x="1300012" y="747947"/>
                  </a:lnTo>
                  <a:lnTo>
                    <a:pt x="1346369" y="746922"/>
                  </a:lnTo>
                  <a:lnTo>
                    <a:pt x="1393142" y="745182"/>
                  </a:lnTo>
                  <a:lnTo>
                    <a:pt x="1440317" y="742703"/>
                  </a:lnTo>
                  <a:lnTo>
                    <a:pt x="1487877" y="739460"/>
                  </a:lnTo>
                  <a:lnTo>
                    <a:pt x="1535808" y="735427"/>
                  </a:lnTo>
                  <a:lnTo>
                    <a:pt x="1584094" y="730579"/>
                  </a:lnTo>
                  <a:lnTo>
                    <a:pt x="1632720" y="724892"/>
                  </a:lnTo>
                  <a:lnTo>
                    <a:pt x="1681671" y="718340"/>
                  </a:lnTo>
                  <a:lnTo>
                    <a:pt x="1730931" y="710898"/>
                  </a:lnTo>
                  <a:lnTo>
                    <a:pt x="1780485" y="702542"/>
                  </a:lnTo>
                  <a:lnTo>
                    <a:pt x="1830317" y="693245"/>
                  </a:lnTo>
                  <a:lnTo>
                    <a:pt x="1880413" y="682983"/>
                  </a:lnTo>
                  <a:lnTo>
                    <a:pt x="1930756" y="671731"/>
                  </a:lnTo>
                  <a:lnTo>
                    <a:pt x="1981333" y="659464"/>
                  </a:lnTo>
                  <a:lnTo>
                    <a:pt x="2032126" y="646157"/>
                  </a:lnTo>
                  <a:lnTo>
                    <a:pt x="2083121" y="631784"/>
                  </a:lnTo>
                  <a:lnTo>
                    <a:pt x="2134304" y="616321"/>
                  </a:lnTo>
                  <a:lnTo>
                    <a:pt x="2185657" y="599742"/>
                  </a:lnTo>
                  <a:lnTo>
                    <a:pt x="2237166" y="582022"/>
                  </a:lnTo>
                  <a:lnTo>
                    <a:pt x="2288816" y="563137"/>
                  </a:lnTo>
                  <a:lnTo>
                    <a:pt x="2340592" y="543061"/>
                  </a:lnTo>
                  <a:lnTo>
                    <a:pt x="2392477" y="521769"/>
                  </a:lnTo>
                  <a:lnTo>
                    <a:pt x="2444457" y="499237"/>
                  </a:lnTo>
                  <a:lnTo>
                    <a:pt x="2444406" y="478282"/>
                  </a:lnTo>
                  <a:close/>
                </a:path>
                <a:path w="2444750" h="748664">
                  <a:moveTo>
                    <a:pt x="0" y="296290"/>
                  </a:moveTo>
                  <a:lnTo>
                    <a:pt x="1028" y="501141"/>
                  </a:lnTo>
                  <a:lnTo>
                    <a:pt x="18193" y="491569"/>
                  </a:lnTo>
                  <a:lnTo>
                    <a:pt x="37007" y="484378"/>
                  </a:lnTo>
                  <a:lnTo>
                    <a:pt x="57175" y="479853"/>
                  </a:lnTo>
                  <a:lnTo>
                    <a:pt x="78397" y="478282"/>
                  </a:lnTo>
                  <a:lnTo>
                    <a:pt x="2444406" y="478282"/>
                  </a:lnTo>
                  <a:lnTo>
                    <a:pt x="2444020" y="320166"/>
                  </a:lnTo>
                  <a:lnTo>
                    <a:pt x="78397" y="320166"/>
                  </a:lnTo>
                  <a:lnTo>
                    <a:pt x="57158" y="318579"/>
                  </a:lnTo>
                  <a:lnTo>
                    <a:pt x="36879" y="313943"/>
                  </a:lnTo>
                  <a:lnTo>
                    <a:pt x="17759" y="306450"/>
                  </a:lnTo>
                  <a:lnTo>
                    <a:pt x="0" y="296290"/>
                  </a:lnTo>
                  <a:close/>
                </a:path>
                <a:path w="2444750" h="748664">
                  <a:moveTo>
                    <a:pt x="2440520" y="69596"/>
                  </a:moveTo>
                  <a:lnTo>
                    <a:pt x="78397" y="69596"/>
                  </a:lnTo>
                  <a:lnTo>
                    <a:pt x="131466" y="79438"/>
                  </a:lnTo>
                  <a:lnTo>
                    <a:pt x="174764" y="106235"/>
                  </a:lnTo>
                  <a:lnTo>
                    <a:pt x="203937" y="145891"/>
                  </a:lnTo>
                  <a:lnTo>
                    <a:pt x="214629" y="194310"/>
                  </a:lnTo>
                  <a:lnTo>
                    <a:pt x="203937" y="243335"/>
                  </a:lnTo>
                  <a:lnTo>
                    <a:pt x="174764" y="283336"/>
                  </a:lnTo>
                  <a:lnTo>
                    <a:pt x="131466" y="310288"/>
                  </a:lnTo>
                  <a:lnTo>
                    <a:pt x="78397" y="320166"/>
                  </a:lnTo>
                  <a:lnTo>
                    <a:pt x="2444020" y="320166"/>
                  </a:lnTo>
                  <a:lnTo>
                    <a:pt x="2443441" y="82930"/>
                  </a:lnTo>
                  <a:lnTo>
                    <a:pt x="2440520" y="69596"/>
                  </a:lnTo>
                  <a:close/>
                </a:path>
                <a:path w="2444750" h="748664">
                  <a:moveTo>
                    <a:pt x="2353652" y="0"/>
                  </a:moveTo>
                  <a:lnTo>
                    <a:pt x="89750" y="4825"/>
                  </a:lnTo>
                  <a:lnTo>
                    <a:pt x="26301" y="29082"/>
                  </a:lnTo>
                  <a:lnTo>
                    <a:pt x="0" y="87629"/>
                  </a:lnTo>
                  <a:lnTo>
                    <a:pt x="0" y="93345"/>
                  </a:lnTo>
                  <a:lnTo>
                    <a:pt x="17759" y="83204"/>
                  </a:lnTo>
                  <a:lnTo>
                    <a:pt x="36879" y="75755"/>
                  </a:lnTo>
                  <a:lnTo>
                    <a:pt x="57158" y="71163"/>
                  </a:lnTo>
                  <a:lnTo>
                    <a:pt x="78397" y="69596"/>
                  </a:lnTo>
                  <a:lnTo>
                    <a:pt x="2440520" y="69596"/>
                  </a:lnTo>
                  <a:lnTo>
                    <a:pt x="2436377" y="50684"/>
                  </a:lnTo>
                  <a:lnTo>
                    <a:pt x="2417121" y="24320"/>
                  </a:lnTo>
                  <a:lnTo>
                    <a:pt x="2388577" y="6528"/>
                  </a:lnTo>
                  <a:lnTo>
                    <a:pt x="2353652" y="0"/>
                  </a:lnTo>
                  <a:close/>
                </a:path>
              </a:pathLst>
            </a:custGeom>
            <a:solidFill>
              <a:srgbClr val="CC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093470" y="2372105"/>
              <a:ext cx="1718310" cy="2178050"/>
            </a:xfrm>
            <a:custGeom>
              <a:avLst/>
              <a:gdLst/>
              <a:ahLst/>
              <a:cxnLst/>
              <a:rect l="l" t="t" r="r" b="b"/>
              <a:pathLst>
                <a:path w="1718310" h="2178050">
                  <a:moveTo>
                    <a:pt x="0" y="0"/>
                  </a:moveTo>
                  <a:lnTo>
                    <a:pt x="1717802" y="0"/>
                  </a:lnTo>
                </a:path>
                <a:path w="1718310" h="2178050">
                  <a:moveTo>
                    <a:pt x="0" y="371856"/>
                  </a:moveTo>
                  <a:lnTo>
                    <a:pt x="1717802" y="371856"/>
                  </a:lnTo>
                </a:path>
                <a:path w="1718310" h="2178050">
                  <a:moveTo>
                    <a:pt x="0" y="2177796"/>
                  </a:moveTo>
                  <a:lnTo>
                    <a:pt x="1717802" y="2177796"/>
                  </a:lnTo>
                </a:path>
              </a:pathLst>
            </a:custGeom>
            <a:ln w="1905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8" name="object 2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pc="140" dirty="0"/>
              <a:t>OL</a:t>
            </a:r>
            <a:r>
              <a:rPr spc="150" dirty="0"/>
              <a:t>U</a:t>
            </a:r>
            <a:r>
              <a:rPr spc="60" dirty="0"/>
              <a:t>M</a:t>
            </a:r>
            <a:r>
              <a:rPr spc="40" dirty="0"/>
              <a:t>L</a:t>
            </a:r>
            <a:r>
              <a:rPr spc="335" dirty="0"/>
              <a:t>U</a:t>
            </a:r>
            <a:r>
              <a:rPr spc="-450" dirty="0"/>
              <a:t> </a:t>
            </a:r>
            <a:r>
              <a:rPr spc="114" dirty="0"/>
              <a:t>ET</a:t>
            </a:r>
            <a:r>
              <a:rPr spc="135" dirty="0"/>
              <a:t>K</a:t>
            </a:r>
            <a:r>
              <a:rPr spc="229" dirty="0"/>
              <a:t>İ</a:t>
            </a:r>
          </a:p>
        </p:txBody>
      </p:sp>
      <p:sp>
        <p:nvSpPr>
          <p:cNvPr id="289" name="object 289"/>
          <p:cNvSpPr txBox="1"/>
          <p:nvPr/>
        </p:nvSpPr>
        <p:spPr>
          <a:xfrm>
            <a:off x="3778122" y="1429969"/>
            <a:ext cx="16738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solidFill>
                  <a:srgbClr val="674EA7"/>
                </a:solidFill>
                <a:latin typeface="Lucida Sans Unicode"/>
                <a:cs typeface="Lucida Sans Unicode"/>
              </a:rPr>
              <a:t>Olumlu</a:t>
            </a:r>
            <a:r>
              <a:rPr sz="1800" spc="-260" dirty="0">
                <a:solidFill>
                  <a:srgbClr val="674EA7"/>
                </a:solidFill>
                <a:latin typeface="Lucida Sans Unicode"/>
                <a:cs typeface="Lucida Sans Unicode"/>
              </a:rPr>
              <a:t> </a:t>
            </a:r>
            <a:r>
              <a:rPr sz="1800" spc="35" dirty="0">
                <a:solidFill>
                  <a:srgbClr val="674EA7"/>
                </a:solidFill>
                <a:latin typeface="Lucida Sans Unicode"/>
                <a:cs typeface="Lucida Sans Unicode"/>
              </a:rPr>
              <a:t>Cümle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3874770" y="2100833"/>
            <a:ext cx="14801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90" dirty="0">
                <a:solidFill>
                  <a:srgbClr val="351C75"/>
                </a:solidFill>
                <a:latin typeface="Verdana"/>
                <a:cs typeface="Verdana"/>
              </a:rPr>
              <a:t>Sen</a:t>
            </a:r>
            <a:r>
              <a:rPr sz="1600" spc="-28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ken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d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ine</a:t>
            </a:r>
            <a:r>
              <a:rPr sz="1600" spc="-26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ne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3960114" y="2466593"/>
            <a:ext cx="13081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söylüyorsun?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6624955" y="1426921"/>
            <a:ext cx="12452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75" dirty="0">
                <a:solidFill>
                  <a:srgbClr val="674EA7"/>
                </a:solidFill>
                <a:latin typeface="Lucida Sans Unicode"/>
                <a:cs typeface="Lucida Sans Unicode"/>
              </a:rPr>
              <a:t>İn</a:t>
            </a:r>
            <a:r>
              <a:rPr sz="2000" spc="204" dirty="0">
                <a:solidFill>
                  <a:srgbClr val="674EA7"/>
                </a:solidFill>
                <a:latin typeface="Lucida Sans Unicode"/>
                <a:cs typeface="Lucida Sans Unicode"/>
              </a:rPr>
              <a:t>a</a:t>
            </a:r>
            <a:r>
              <a:rPr sz="2000" spc="225" dirty="0">
                <a:solidFill>
                  <a:srgbClr val="674EA7"/>
                </a:solidFill>
                <a:latin typeface="Lucida Sans Unicode"/>
                <a:cs typeface="Lucida Sans Unicode"/>
              </a:rPr>
              <a:t>nm</a:t>
            </a:r>
            <a:r>
              <a:rPr sz="2000" spc="150" dirty="0">
                <a:solidFill>
                  <a:srgbClr val="674EA7"/>
                </a:solidFill>
                <a:latin typeface="Lucida Sans Unicode"/>
                <a:cs typeface="Lucida Sans Unicode"/>
              </a:rPr>
              <a:t>a</a:t>
            </a:r>
            <a:r>
              <a:rPr sz="2000" spc="114" dirty="0">
                <a:solidFill>
                  <a:srgbClr val="674EA7"/>
                </a:solidFill>
                <a:latin typeface="Lucida Sans Unicode"/>
                <a:cs typeface="Lucida Sans Unicode"/>
              </a:rPr>
              <a:t>k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6803263" y="2100833"/>
            <a:ext cx="8870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65" dirty="0">
                <a:solidFill>
                  <a:srgbClr val="351C75"/>
                </a:solidFill>
                <a:latin typeface="Verdana"/>
                <a:cs typeface="Verdana"/>
              </a:rPr>
              <a:t>İ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nanmak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6656958" y="2466593"/>
            <a:ext cx="11811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solidFill>
                  <a:srgbClr val="351C75"/>
                </a:solidFill>
                <a:latin typeface="Verdana"/>
                <a:cs typeface="Verdana"/>
              </a:rPr>
              <a:t>b</a:t>
            </a:r>
            <a:r>
              <a:rPr sz="1600" spc="-50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şarmanın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6321805" y="2709141"/>
            <a:ext cx="1790700" cy="148971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  <a:tabLst>
                <a:tab pos="499745" algn="l"/>
                <a:tab pos="1730375" algn="l"/>
              </a:tabLst>
            </a:pPr>
            <a:r>
              <a:rPr sz="1600" u="heavy" spc="-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600" u="heavy" spc="-3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yarısıdır.	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1777364" algn="l"/>
              </a:tabLst>
            </a:pPr>
            <a:r>
              <a:rPr sz="1600" u="heavy" spc="-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Times New Roman"/>
                <a:cs typeface="Times New Roman"/>
              </a:rPr>
              <a:t> 	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u="heavy" spc="-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heavy" spc="18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heavy" spc="-3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Ken</a:t>
            </a:r>
            <a:r>
              <a:rPr sz="1600" u="heavy" spc="-4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d</a:t>
            </a:r>
            <a:r>
              <a:rPr sz="1600" u="heavy" spc="1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in</a:t>
            </a:r>
            <a:r>
              <a:rPr sz="1600" u="heavy" spc="-6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e</a:t>
            </a:r>
            <a:r>
              <a:rPr sz="1600" u="heavy" spc="-26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 </a:t>
            </a:r>
            <a:r>
              <a:rPr sz="1600" u="heavy" spc="3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i</a:t>
            </a:r>
            <a:r>
              <a:rPr sz="1600" u="heavy" spc="2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l</a:t>
            </a:r>
            <a:r>
              <a:rPr sz="1600" u="heavy" spc="-3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k</a:t>
            </a:r>
            <a:r>
              <a:rPr sz="1600" u="heavy" spc="-26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 </a:t>
            </a:r>
            <a:r>
              <a:rPr sz="1600" u="heavy" spc="-1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ön</a:t>
            </a:r>
            <a:r>
              <a:rPr sz="1600" u="heavy" spc="-6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ce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u="heavy" spc="-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heavy" spc="-8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heavy" spc="-6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se</a:t>
            </a:r>
            <a:r>
              <a:rPr sz="1600" u="heavy" spc="-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n</a:t>
            </a:r>
            <a:r>
              <a:rPr sz="1600" u="heavy" spc="-27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 </a:t>
            </a:r>
            <a:r>
              <a:rPr sz="1600" u="heavy" spc="2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i</a:t>
            </a:r>
            <a:r>
              <a:rPr sz="1600" u="heavy" spc="-4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n</a:t>
            </a:r>
            <a:r>
              <a:rPr sz="1600" u="heavy" spc="-4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a</a:t>
            </a:r>
            <a:r>
              <a:rPr sz="1600" u="heavy" spc="-3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nm</a:t>
            </a:r>
            <a:r>
              <a:rPr sz="1600" u="heavy" spc="-3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a</a:t>
            </a:r>
            <a:r>
              <a:rPr sz="1600" u="heavy" spc="2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l</a:t>
            </a:r>
            <a:r>
              <a:rPr sz="1600" u="heavy" spc="-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ıs</a:t>
            </a:r>
            <a:r>
              <a:rPr sz="1600" u="heavy" spc="-1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ı</a:t>
            </a:r>
            <a:r>
              <a:rPr sz="1600" u="heavy" spc="-6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n.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1191564" y="1429969"/>
            <a:ext cx="15779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20" dirty="0">
                <a:solidFill>
                  <a:srgbClr val="674EA7"/>
                </a:solidFill>
                <a:latin typeface="Lucida Sans Unicode"/>
                <a:cs typeface="Lucida Sans Unicode"/>
              </a:rPr>
              <a:t>Araştırmalar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1263522" y="2076068"/>
            <a:ext cx="14319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Ya</a:t>
            </a:r>
            <a:r>
              <a:rPr sz="1600" spc="-45" dirty="0">
                <a:solidFill>
                  <a:srgbClr val="351C75"/>
                </a:solidFill>
                <a:latin typeface="Verdana"/>
                <a:cs typeface="Verdana"/>
              </a:rPr>
              <a:t>p</a:t>
            </a:r>
            <a:r>
              <a:rPr sz="1600" spc="30" dirty="0">
                <a:solidFill>
                  <a:srgbClr val="351C75"/>
                </a:solidFill>
                <a:latin typeface="Verdana"/>
                <a:cs typeface="Verdana"/>
              </a:rPr>
              <a:t>ı</a:t>
            </a:r>
            <a:r>
              <a:rPr sz="1600" spc="20" dirty="0">
                <a:solidFill>
                  <a:srgbClr val="351C75"/>
                </a:solidFill>
                <a:latin typeface="Verdana"/>
                <a:cs typeface="Verdana"/>
              </a:rPr>
              <a:t>l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an</a:t>
            </a:r>
            <a:r>
              <a:rPr sz="1600" spc="-23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51C75"/>
                </a:solidFill>
                <a:latin typeface="Verdana"/>
                <a:cs typeface="Verdana"/>
              </a:rPr>
              <a:t>bir</a:t>
            </a:r>
            <a:r>
              <a:rPr sz="1600" spc="-26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ço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k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1141577" y="2441828"/>
            <a:ext cx="167576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araşt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ı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r</a:t>
            </a:r>
            <a:r>
              <a:rPr sz="1600" spc="-50" dirty="0">
                <a:solidFill>
                  <a:srgbClr val="351C75"/>
                </a:solidFill>
                <a:latin typeface="Verdana"/>
                <a:cs typeface="Verdana"/>
              </a:rPr>
              <a:t>may</a:t>
            </a:r>
            <a:r>
              <a:rPr sz="1600" spc="-70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22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gö</a:t>
            </a:r>
            <a:r>
              <a:rPr sz="1600" spc="-20" dirty="0">
                <a:solidFill>
                  <a:srgbClr val="351C75"/>
                </a:solidFill>
                <a:latin typeface="Verdana"/>
                <a:cs typeface="Verdana"/>
              </a:rPr>
              <a:t>r</a:t>
            </a:r>
            <a:r>
              <a:rPr sz="1600" spc="-65" dirty="0">
                <a:solidFill>
                  <a:srgbClr val="351C75"/>
                </a:solidFill>
                <a:latin typeface="Verdana"/>
                <a:cs typeface="Verdana"/>
              </a:rPr>
              <a:t>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3608070" y="2807969"/>
            <a:ext cx="2011680" cy="139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95"/>
              </a:spcBef>
              <a:tabLst>
                <a:tab pos="1856739" algn="l"/>
              </a:tabLst>
            </a:pPr>
            <a:r>
              <a:rPr sz="1600" u="heavy" spc="-28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 	</a:t>
            </a:r>
            <a:endParaRPr sz="1600">
              <a:latin typeface="Verdana"/>
              <a:cs typeface="Verdana"/>
            </a:endParaRPr>
          </a:p>
          <a:p>
            <a:pPr marL="97790">
              <a:lnSpc>
                <a:spcPct val="100000"/>
              </a:lnSpc>
              <a:spcBef>
                <a:spcPts val="1155"/>
              </a:spcBef>
            </a:pPr>
            <a:r>
              <a:rPr sz="1600" u="heavy" spc="-3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Ya</a:t>
            </a:r>
            <a:r>
              <a:rPr sz="1600" u="heavy" spc="-4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pa</a:t>
            </a:r>
            <a:r>
              <a:rPr sz="1600" u="heavy" spc="-5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b</a:t>
            </a:r>
            <a:r>
              <a:rPr sz="1600" u="heavy" spc="3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i</a:t>
            </a:r>
            <a:r>
              <a:rPr sz="1600" u="heavy" spc="2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l</a:t>
            </a:r>
            <a:r>
              <a:rPr sz="1600" u="heavy" spc="-4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eceğ</a:t>
            </a:r>
            <a:r>
              <a:rPr sz="1600" u="heavy" spc="-3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i</a:t>
            </a:r>
            <a:r>
              <a:rPr sz="1600" u="heavy" spc="-1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n</a:t>
            </a:r>
            <a:r>
              <a:rPr sz="1600" u="heavy" spc="3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i</a:t>
            </a:r>
            <a:r>
              <a:rPr sz="1600" u="heavy" spc="-22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 </a:t>
            </a:r>
            <a:r>
              <a:rPr sz="1600" u="heavy" spc="1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mi</a:t>
            </a:r>
            <a:r>
              <a:rPr sz="1600" spc="-45" dirty="0">
                <a:solidFill>
                  <a:srgbClr val="351C75"/>
                </a:solidFill>
                <a:latin typeface="Verdana"/>
                <a:cs typeface="Verdana"/>
              </a:rPr>
              <a:t>?</a:t>
            </a:r>
            <a:endParaRPr sz="1600">
              <a:latin typeface="Verdana"/>
              <a:cs typeface="Verdana"/>
            </a:endParaRPr>
          </a:p>
          <a:p>
            <a:pPr marL="104775">
              <a:lnSpc>
                <a:spcPct val="100000"/>
              </a:lnSpc>
              <a:spcBef>
                <a:spcPts val="960"/>
              </a:spcBef>
              <a:tabLst>
                <a:tab pos="718185" algn="l"/>
                <a:tab pos="1822450" algn="l"/>
              </a:tabLst>
            </a:pPr>
            <a:r>
              <a:rPr sz="1600" u="heavy" spc="-28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 	</a:t>
            </a:r>
            <a:r>
              <a:rPr sz="1600" u="heavy" spc="-3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Yoksa	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70" dirty="0">
                <a:solidFill>
                  <a:srgbClr val="351C75"/>
                </a:solidFill>
                <a:latin typeface="Verdana"/>
                <a:cs typeface="Verdana"/>
              </a:rPr>
              <a:t>y</a:t>
            </a:r>
            <a:r>
              <a:rPr sz="1600" u="heavy" spc="-8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a</a:t>
            </a:r>
            <a:r>
              <a:rPr sz="1600" u="heavy" spc="-3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p</a:t>
            </a:r>
            <a:r>
              <a:rPr sz="1600" u="heavy" spc="-7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a</a:t>
            </a:r>
            <a:r>
              <a:rPr sz="1600" u="heavy" spc="-5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m</a:t>
            </a:r>
            <a:r>
              <a:rPr sz="1600" u="heavy" spc="-4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a</a:t>
            </a:r>
            <a:r>
              <a:rPr sz="1600" u="heavy" spc="-6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y</a:t>
            </a:r>
            <a:r>
              <a:rPr sz="1600" u="heavy" spc="-7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a</a:t>
            </a:r>
            <a:r>
              <a:rPr sz="1600" u="heavy" spc="-5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c</a:t>
            </a:r>
            <a:r>
              <a:rPr sz="1600" u="heavy" spc="-7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a</a:t>
            </a:r>
            <a:r>
              <a:rPr sz="1600" u="heavy" spc="-3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ğ</a:t>
            </a:r>
            <a:r>
              <a:rPr sz="1600" u="heavy" spc="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ı</a:t>
            </a:r>
            <a:r>
              <a:rPr sz="1600" u="heavy" spc="2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n</a:t>
            </a:r>
            <a:r>
              <a:rPr sz="1600" u="heavy" spc="3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ı</a:t>
            </a:r>
            <a:r>
              <a:rPr sz="1600" u="heavy" spc="-22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 </a:t>
            </a:r>
            <a:r>
              <a:rPr sz="1600" u="heavy" spc="-1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m</a:t>
            </a:r>
            <a:r>
              <a:rPr sz="1600" spc="-5" dirty="0">
                <a:solidFill>
                  <a:srgbClr val="351C75"/>
                </a:solidFill>
                <a:latin typeface="Verdana"/>
                <a:cs typeface="Verdana"/>
              </a:rPr>
              <a:t>ı?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1080769" y="2685440"/>
            <a:ext cx="1789430" cy="148907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  <a:tabLst>
                <a:tab pos="347345" algn="l"/>
                <a:tab pos="1730375" algn="l"/>
              </a:tabLst>
            </a:pPr>
            <a:r>
              <a:rPr sz="1600" u="heavy" spc="-28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 	</a:t>
            </a:r>
            <a:r>
              <a:rPr sz="1600" u="heavy" spc="-3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insa</a:t>
            </a:r>
            <a:r>
              <a:rPr sz="1600" u="heavy" spc="-1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n</a:t>
            </a:r>
            <a:r>
              <a:rPr sz="1600" u="heavy" spc="-26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 </a:t>
            </a:r>
            <a:r>
              <a:rPr sz="1600" u="heavy" spc="-5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be</a:t>
            </a:r>
            <a:r>
              <a:rPr sz="1600" u="heavy" spc="-6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y</a:t>
            </a:r>
            <a:r>
              <a:rPr sz="1600" u="heavy" spc="-1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n</a:t>
            </a:r>
            <a:r>
              <a:rPr sz="1600" u="heavy" spc="3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i</a:t>
            </a:r>
            <a:r>
              <a:rPr sz="1600" u="heavy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	</a:t>
            </a:r>
            <a:endParaRPr sz="1600">
              <a:latin typeface="Verdana"/>
              <a:cs typeface="Verdana"/>
            </a:endParaRPr>
          </a:p>
          <a:p>
            <a:pPr marL="22860">
              <a:lnSpc>
                <a:spcPct val="100000"/>
              </a:lnSpc>
              <a:spcBef>
                <a:spcPts val="960"/>
              </a:spcBef>
            </a:pPr>
            <a:r>
              <a:rPr sz="1600" u="heavy" spc="-3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ken</a:t>
            </a:r>
            <a:r>
              <a:rPr sz="1600" u="heavy" spc="-3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d</a:t>
            </a:r>
            <a:r>
              <a:rPr sz="1600" u="heavy" spc="1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in</a:t>
            </a:r>
            <a:r>
              <a:rPr sz="1600" u="heavy" spc="-6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e</a:t>
            </a:r>
            <a:r>
              <a:rPr sz="1600" u="heavy" spc="-26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 </a:t>
            </a:r>
            <a:r>
              <a:rPr sz="1600" u="heavy" spc="-4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sö</a:t>
            </a:r>
            <a:r>
              <a:rPr sz="1600" u="heavy" spc="-2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yl</a:t>
            </a:r>
            <a:r>
              <a:rPr sz="1600" u="heavy" spc="-3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enen</a:t>
            </a:r>
            <a:r>
              <a:rPr sz="1600" spc="30" dirty="0">
                <a:solidFill>
                  <a:srgbClr val="351C75"/>
                </a:solidFill>
                <a:latin typeface="Verdana"/>
                <a:cs typeface="Verdana"/>
              </a:rPr>
              <a:t>i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458470" algn="l"/>
                <a:tab pos="1730375" algn="l"/>
              </a:tabLst>
            </a:pPr>
            <a:r>
              <a:rPr sz="1600" u="heavy" spc="-28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 	</a:t>
            </a:r>
            <a:r>
              <a:rPr sz="1600" u="heavy" spc="-60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yapmaya	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583565" algn="l"/>
                <a:tab pos="1730375" algn="l"/>
              </a:tabLst>
            </a:pPr>
            <a:r>
              <a:rPr sz="1600" u="heavy" spc="-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600" u="heavy" spc="-35" dirty="0">
                <a:solidFill>
                  <a:srgbClr val="351C75"/>
                </a:solidFill>
                <a:uFill>
                  <a:solidFill>
                    <a:srgbClr val="EEEEEE"/>
                  </a:solidFill>
                </a:uFill>
                <a:latin typeface="Verdana"/>
                <a:cs typeface="Verdana"/>
              </a:rPr>
              <a:t>çalışır.	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45679" y="420623"/>
              <a:ext cx="1422400" cy="376555"/>
            </a:xfrm>
            <a:custGeom>
              <a:avLst/>
              <a:gdLst/>
              <a:ahLst/>
              <a:cxnLst/>
              <a:rect l="l" t="t" r="r" b="b"/>
              <a:pathLst>
                <a:path w="1422400" h="376555">
                  <a:moveTo>
                    <a:pt x="367779" y="66763"/>
                  </a:moveTo>
                  <a:lnTo>
                    <a:pt x="345897" y="24091"/>
                  </a:lnTo>
                  <a:lnTo>
                    <a:pt x="314718" y="0"/>
                  </a:lnTo>
                  <a:lnTo>
                    <a:pt x="309257" y="0"/>
                  </a:lnTo>
                  <a:lnTo>
                    <a:pt x="301498" y="0"/>
                  </a:lnTo>
                  <a:lnTo>
                    <a:pt x="180860" y="115595"/>
                  </a:lnTo>
                  <a:lnTo>
                    <a:pt x="139992" y="156832"/>
                  </a:lnTo>
                  <a:lnTo>
                    <a:pt x="99923" y="198043"/>
                  </a:lnTo>
                  <a:lnTo>
                    <a:pt x="62699" y="237502"/>
                  </a:lnTo>
                  <a:lnTo>
                    <a:pt x="30403" y="273456"/>
                  </a:lnTo>
                  <a:lnTo>
                    <a:pt x="5092" y="304165"/>
                  </a:lnTo>
                  <a:lnTo>
                    <a:pt x="0" y="327406"/>
                  </a:lnTo>
                  <a:lnTo>
                    <a:pt x="12661" y="350926"/>
                  </a:lnTo>
                  <a:lnTo>
                    <a:pt x="35826" y="369125"/>
                  </a:lnTo>
                  <a:lnTo>
                    <a:pt x="62242" y="376428"/>
                  </a:lnTo>
                  <a:lnTo>
                    <a:pt x="68999" y="375818"/>
                  </a:lnTo>
                  <a:lnTo>
                    <a:pt x="75298" y="373913"/>
                  </a:lnTo>
                  <a:lnTo>
                    <a:pt x="81000" y="370598"/>
                  </a:lnTo>
                  <a:lnTo>
                    <a:pt x="85991" y="365760"/>
                  </a:lnTo>
                  <a:lnTo>
                    <a:pt x="110121" y="338353"/>
                  </a:lnTo>
                  <a:lnTo>
                    <a:pt x="142760" y="303923"/>
                  </a:lnTo>
                  <a:lnTo>
                    <a:pt x="181102" y="264845"/>
                  </a:lnTo>
                  <a:lnTo>
                    <a:pt x="302374" y="143700"/>
                  </a:lnTo>
                  <a:lnTo>
                    <a:pt x="335546" y="109982"/>
                  </a:lnTo>
                  <a:lnTo>
                    <a:pt x="360438" y="83566"/>
                  </a:lnTo>
                  <a:lnTo>
                    <a:pt x="365467" y="75641"/>
                  </a:lnTo>
                  <a:lnTo>
                    <a:pt x="367779" y="66763"/>
                  </a:lnTo>
                  <a:close/>
                </a:path>
                <a:path w="1422400" h="376555">
                  <a:moveTo>
                    <a:pt x="1421777" y="138163"/>
                  </a:moveTo>
                  <a:lnTo>
                    <a:pt x="1413954" y="109067"/>
                  </a:lnTo>
                  <a:lnTo>
                    <a:pt x="1396758" y="96012"/>
                  </a:lnTo>
                  <a:lnTo>
                    <a:pt x="1372082" y="98132"/>
                  </a:lnTo>
                  <a:lnTo>
                    <a:pt x="1342542" y="99288"/>
                  </a:lnTo>
                  <a:lnTo>
                    <a:pt x="1308354" y="99822"/>
                  </a:lnTo>
                  <a:lnTo>
                    <a:pt x="1192834" y="99885"/>
                  </a:lnTo>
                  <a:lnTo>
                    <a:pt x="1170825" y="100114"/>
                  </a:lnTo>
                  <a:lnTo>
                    <a:pt x="1130325" y="103098"/>
                  </a:lnTo>
                  <a:lnTo>
                    <a:pt x="1115453" y="146837"/>
                  </a:lnTo>
                  <a:lnTo>
                    <a:pt x="1115288" y="159778"/>
                  </a:lnTo>
                  <a:lnTo>
                    <a:pt x="1116342" y="171831"/>
                  </a:lnTo>
                  <a:lnTo>
                    <a:pt x="1118831" y="179971"/>
                  </a:lnTo>
                  <a:lnTo>
                    <a:pt x="1123175" y="186359"/>
                  </a:lnTo>
                  <a:lnTo>
                    <a:pt x="1128928" y="190538"/>
                  </a:lnTo>
                  <a:lnTo>
                    <a:pt x="1135646" y="192024"/>
                  </a:lnTo>
                  <a:lnTo>
                    <a:pt x="1217561" y="192024"/>
                  </a:lnTo>
                  <a:lnTo>
                    <a:pt x="1269225" y="191782"/>
                  </a:lnTo>
                  <a:lnTo>
                    <a:pt x="1320457" y="190703"/>
                  </a:lnTo>
                  <a:lnTo>
                    <a:pt x="1366786" y="188277"/>
                  </a:lnTo>
                  <a:lnTo>
                    <a:pt x="1418831" y="168186"/>
                  </a:lnTo>
                  <a:lnTo>
                    <a:pt x="1421777" y="138163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6683" y="402336"/>
              <a:ext cx="85471" cy="944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8299" y="0"/>
              <a:ext cx="1899285" cy="3430904"/>
            </a:xfrm>
            <a:custGeom>
              <a:avLst/>
              <a:gdLst/>
              <a:ahLst/>
              <a:cxnLst/>
              <a:rect l="l" t="t" r="r" b="b"/>
              <a:pathLst>
                <a:path w="1899285" h="3430904">
                  <a:moveTo>
                    <a:pt x="539750" y="111887"/>
                  </a:moveTo>
                  <a:lnTo>
                    <a:pt x="527837" y="65633"/>
                  </a:lnTo>
                  <a:lnTo>
                    <a:pt x="504583" y="31927"/>
                  </a:lnTo>
                  <a:lnTo>
                    <a:pt x="437121" y="22910"/>
                  </a:lnTo>
                  <a:lnTo>
                    <a:pt x="421513" y="22860"/>
                  </a:lnTo>
                  <a:lnTo>
                    <a:pt x="376974" y="23317"/>
                  </a:lnTo>
                  <a:lnTo>
                    <a:pt x="334429" y="24803"/>
                  </a:lnTo>
                  <a:lnTo>
                    <a:pt x="278396" y="31877"/>
                  </a:lnTo>
                  <a:lnTo>
                    <a:pt x="259600" y="83096"/>
                  </a:lnTo>
                  <a:lnTo>
                    <a:pt x="252564" y="132880"/>
                  </a:lnTo>
                  <a:lnTo>
                    <a:pt x="246278" y="192443"/>
                  </a:lnTo>
                  <a:lnTo>
                    <a:pt x="240118" y="257035"/>
                  </a:lnTo>
                  <a:lnTo>
                    <a:pt x="233476" y="321894"/>
                  </a:lnTo>
                  <a:lnTo>
                    <a:pt x="225742" y="382270"/>
                  </a:lnTo>
                  <a:lnTo>
                    <a:pt x="224853" y="387604"/>
                  </a:lnTo>
                  <a:lnTo>
                    <a:pt x="220332" y="390525"/>
                  </a:lnTo>
                  <a:lnTo>
                    <a:pt x="211836" y="390525"/>
                  </a:lnTo>
                  <a:lnTo>
                    <a:pt x="207848" y="388239"/>
                  </a:lnTo>
                  <a:lnTo>
                    <a:pt x="176212" y="281355"/>
                  </a:lnTo>
                  <a:lnTo>
                    <a:pt x="161099" y="238010"/>
                  </a:lnTo>
                  <a:lnTo>
                    <a:pt x="139992" y="188214"/>
                  </a:lnTo>
                  <a:lnTo>
                    <a:pt x="113538" y="171450"/>
                  </a:lnTo>
                  <a:lnTo>
                    <a:pt x="80594" y="174256"/>
                  </a:lnTo>
                  <a:lnTo>
                    <a:pt x="49339" y="183159"/>
                  </a:lnTo>
                  <a:lnTo>
                    <a:pt x="22479" y="199517"/>
                  </a:lnTo>
                  <a:lnTo>
                    <a:pt x="2730" y="224663"/>
                  </a:lnTo>
                  <a:lnTo>
                    <a:pt x="0" y="238302"/>
                  </a:lnTo>
                  <a:lnTo>
                    <a:pt x="1435" y="249936"/>
                  </a:lnTo>
                  <a:lnTo>
                    <a:pt x="5918" y="260527"/>
                  </a:lnTo>
                  <a:lnTo>
                    <a:pt x="12369" y="271018"/>
                  </a:lnTo>
                  <a:lnTo>
                    <a:pt x="15709" y="275844"/>
                  </a:lnTo>
                  <a:lnTo>
                    <a:pt x="21018" y="278257"/>
                  </a:lnTo>
                  <a:lnTo>
                    <a:pt x="30289" y="278257"/>
                  </a:lnTo>
                  <a:lnTo>
                    <a:pt x="34213" y="276987"/>
                  </a:lnTo>
                  <a:lnTo>
                    <a:pt x="53340" y="262216"/>
                  </a:lnTo>
                  <a:lnTo>
                    <a:pt x="69430" y="252780"/>
                  </a:lnTo>
                  <a:lnTo>
                    <a:pt x="84226" y="246659"/>
                  </a:lnTo>
                  <a:lnTo>
                    <a:pt x="96240" y="244475"/>
                  </a:lnTo>
                  <a:lnTo>
                    <a:pt x="100990" y="244475"/>
                  </a:lnTo>
                  <a:lnTo>
                    <a:pt x="118935" y="292036"/>
                  </a:lnTo>
                  <a:lnTo>
                    <a:pt x="133146" y="344119"/>
                  </a:lnTo>
                  <a:lnTo>
                    <a:pt x="147370" y="397484"/>
                  </a:lnTo>
                  <a:lnTo>
                    <a:pt x="160858" y="444055"/>
                  </a:lnTo>
                  <a:lnTo>
                    <a:pt x="179209" y="482104"/>
                  </a:lnTo>
                  <a:lnTo>
                    <a:pt x="219938" y="490728"/>
                  </a:lnTo>
                  <a:lnTo>
                    <a:pt x="236308" y="489635"/>
                  </a:lnTo>
                  <a:lnTo>
                    <a:pt x="271754" y="472186"/>
                  </a:lnTo>
                  <a:lnTo>
                    <a:pt x="288582" y="431609"/>
                  </a:lnTo>
                  <a:lnTo>
                    <a:pt x="300926" y="382676"/>
                  </a:lnTo>
                  <a:lnTo>
                    <a:pt x="310032" y="328206"/>
                  </a:lnTo>
                  <a:lnTo>
                    <a:pt x="317157" y="270979"/>
                  </a:lnTo>
                  <a:lnTo>
                    <a:pt x="323519" y="213791"/>
                  </a:lnTo>
                  <a:lnTo>
                    <a:pt x="330390" y="159461"/>
                  </a:lnTo>
                  <a:lnTo>
                    <a:pt x="339026" y="110744"/>
                  </a:lnTo>
                  <a:lnTo>
                    <a:pt x="368541" y="86233"/>
                  </a:lnTo>
                  <a:lnTo>
                    <a:pt x="438277" y="84328"/>
                  </a:lnTo>
                  <a:lnTo>
                    <a:pt x="448424" y="90258"/>
                  </a:lnTo>
                  <a:lnTo>
                    <a:pt x="456057" y="99542"/>
                  </a:lnTo>
                  <a:lnTo>
                    <a:pt x="461492" y="110591"/>
                  </a:lnTo>
                  <a:lnTo>
                    <a:pt x="465074" y="121793"/>
                  </a:lnTo>
                  <a:lnTo>
                    <a:pt x="468172" y="128765"/>
                  </a:lnTo>
                  <a:lnTo>
                    <a:pt x="473303" y="134175"/>
                  </a:lnTo>
                  <a:lnTo>
                    <a:pt x="479945" y="137693"/>
                  </a:lnTo>
                  <a:lnTo>
                    <a:pt x="488696" y="138938"/>
                  </a:lnTo>
                  <a:lnTo>
                    <a:pt x="517906" y="137287"/>
                  </a:lnTo>
                  <a:lnTo>
                    <a:pt x="527113" y="134772"/>
                  </a:lnTo>
                  <a:lnTo>
                    <a:pt x="534390" y="129120"/>
                  </a:lnTo>
                  <a:lnTo>
                    <a:pt x="538886" y="121196"/>
                  </a:lnTo>
                  <a:lnTo>
                    <a:pt x="539750" y="111887"/>
                  </a:lnTo>
                  <a:close/>
                </a:path>
                <a:path w="1899285" h="3430904">
                  <a:moveTo>
                    <a:pt x="845159" y="3120885"/>
                  </a:moveTo>
                  <a:lnTo>
                    <a:pt x="823277" y="3078061"/>
                  </a:lnTo>
                  <a:lnTo>
                    <a:pt x="791845" y="3054096"/>
                  </a:lnTo>
                  <a:lnTo>
                    <a:pt x="786371" y="3054096"/>
                  </a:lnTo>
                  <a:lnTo>
                    <a:pt x="778637" y="3054096"/>
                  </a:lnTo>
                  <a:lnTo>
                    <a:pt x="658241" y="3169704"/>
                  </a:lnTo>
                  <a:lnTo>
                    <a:pt x="617372" y="3210928"/>
                  </a:lnTo>
                  <a:lnTo>
                    <a:pt x="577303" y="3252114"/>
                  </a:lnTo>
                  <a:lnTo>
                    <a:pt x="540080" y="3291497"/>
                  </a:lnTo>
                  <a:lnTo>
                    <a:pt x="507784" y="3327387"/>
                  </a:lnTo>
                  <a:lnTo>
                    <a:pt x="482473" y="3358007"/>
                  </a:lnTo>
                  <a:lnTo>
                    <a:pt x="477393" y="3381286"/>
                  </a:lnTo>
                  <a:lnTo>
                    <a:pt x="490105" y="3404895"/>
                  </a:lnTo>
                  <a:lnTo>
                    <a:pt x="513308" y="3423183"/>
                  </a:lnTo>
                  <a:lnTo>
                    <a:pt x="539750" y="3430524"/>
                  </a:lnTo>
                  <a:lnTo>
                    <a:pt x="546430" y="3429914"/>
                  </a:lnTo>
                  <a:lnTo>
                    <a:pt x="552704" y="3428009"/>
                  </a:lnTo>
                  <a:lnTo>
                    <a:pt x="558393" y="3424694"/>
                  </a:lnTo>
                  <a:lnTo>
                    <a:pt x="563372" y="3419856"/>
                  </a:lnTo>
                  <a:lnTo>
                    <a:pt x="587502" y="3392500"/>
                  </a:lnTo>
                  <a:lnTo>
                    <a:pt x="620141" y="3358083"/>
                  </a:lnTo>
                  <a:lnTo>
                    <a:pt x="658482" y="3319030"/>
                  </a:lnTo>
                  <a:lnTo>
                    <a:pt x="779754" y="3197822"/>
                  </a:lnTo>
                  <a:lnTo>
                    <a:pt x="812927" y="3164027"/>
                  </a:lnTo>
                  <a:lnTo>
                    <a:pt x="837819" y="3137535"/>
                  </a:lnTo>
                  <a:lnTo>
                    <a:pt x="842848" y="3129737"/>
                  </a:lnTo>
                  <a:lnTo>
                    <a:pt x="845159" y="3120885"/>
                  </a:lnTo>
                  <a:close/>
                </a:path>
                <a:path w="1899285" h="3430904">
                  <a:moveTo>
                    <a:pt x="1497088" y="254190"/>
                  </a:moveTo>
                  <a:lnTo>
                    <a:pt x="1467840" y="221132"/>
                  </a:lnTo>
                  <a:lnTo>
                    <a:pt x="1417510" y="186004"/>
                  </a:lnTo>
                  <a:lnTo>
                    <a:pt x="1392555" y="170815"/>
                  </a:lnTo>
                  <a:lnTo>
                    <a:pt x="1384134" y="163029"/>
                  </a:lnTo>
                  <a:lnTo>
                    <a:pt x="1380058" y="152819"/>
                  </a:lnTo>
                  <a:lnTo>
                    <a:pt x="1380667" y="141884"/>
                  </a:lnTo>
                  <a:lnTo>
                    <a:pt x="1386332" y="131953"/>
                  </a:lnTo>
                  <a:lnTo>
                    <a:pt x="1401597" y="115239"/>
                  </a:lnTo>
                  <a:lnTo>
                    <a:pt x="1432458" y="82143"/>
                  </a:lnTo>
                  <a:lnTo>
                    <a:pt x="1446657" y="65786"/>
                  </a:lnTo>
                  <a:lnTo>
                    <a:pt x="1451559" y="56629"/>
                  </a:lnTo>
                  <a:lnTo>
                    <a:pt x="1452321" y="46609"/>
                  </a:lnTo>
                  <a:lnTo>
                    <a:pt x="1449095" y="37071"/>
                  </a:lnTo>
                  <a:lnTo>
                    <a:pt x="1394206" y="1016"/>
                  </a:lnTo>
                  <a:lnTo>
                    <a:pt x="1390015" y="0"/>
                  </a:lnTo>
                  <a:lnTo>
                    <a:pt x="1385824" y="0"/>
                  </a:lnTo>
                  <a:lnTo>
                    <a:pt x="1379093" y="0"/>
                  </a:lnTo>
                  <a:lnTo>
                    <a:pt x="1372489" y="2667"/>
                  </a:lnTo>
                  <a:lnTo>
                    <a:pt x="1367790" y="7874"/>
                  </a:lnTo>
                  <a:lnTo>
                    <a:pt x="1350733" y="25577"/>
                  </a:lnTo>
                  <a:lnTo>
                    <a:pt x="1333703" y="44107"/>
                  </a:lnTo>
                  <a:lnTo>
                    <a:pt x="1317548" y="63068"/>
                  </a:lnTo>
                  <a:lnTo>
                    <a:pt x="1303147" y="82042"/>
                  </a:lnTo>
                  <a:lnTo>
                    <a:pt x="1298321" y="89027"/>
                  </a:lnTo>
                  <a:lnTo>
                    <a:pt x="1290447" y="92837"/>
                  </a:lnTo>
                  <a:lnTo>
                    <a:pt x="1277239" y="92837"/>
                  </a:lnTo>
                  <a:lnTo>
                    <a:pt x="1272032" y="91313"/>
                  </a:lnTo>
                  <a:lnTo>
                    <a:pt x="1245895" y="72885"/>
                  </a:lnTo>
                  <a:lnTo>
                    <a:pt x="1221460" y="56388"/>
                  </a:lnTo>
                  <a:lnTo>
                    <a:pt x="1196047" y="39712"/>
                  </a:lnTo>
                  <a:lnTo>
                    <a:pt x="1167257" y="21209"/>
                  </a:lnTo>
                  <a:lnTo>
                    <a:pt x="1162685" y="19939"/>
                  </a:lnTo>
                  <a:lnTo>
                    <a:pt x="1150874" y="19939"/>
                  </a:lnTo>
                  <a:lnTo>
                    <a:pt x="1112177" y="62039"/>
                  </a:lnTo>
                  <a:lnTo>
                    <a:pt x="1093343" y="96393"/>
                  </a:lnTo>
                  <a:lnTo>
                    <a:pt x="1092263" y="104381"/>
                  </a:lnTo>
                  <a:lnTo>
                    <a:pt x="1093800" y="112242"/>
                  </a:lnTo>
                  <a:lnTo>
                    <a:pt x="1097635" y="119291"/>
                  </a:lnTo>
                  <a:lnTo>
                    <a:pt x="1103503" y="124841"/>
                  </a:lnTo>
                  <a:lnTo>
                    <a:pt x="1135214" y="142951"/>
                  </a:lnTo>
                  <a:lnTo>
                    <a:pt x="1171536" y="161544"/>
                  </a:lnTo>
                  <a:lnTo>
                    <a:pt x="1203325" y="178536"/>
                  </a:lnTo>
                  <a:lnTo>
                    <a:pt x="1221486" y="191770"/>
                  </a:lnTo>
                  <a:lnTo>
                    <a:pt x="1212316" y="215620"/>
                  </a:lnTo>
                  <a:lnTo>
                    <a:pt x="1184859" y="258749"/>
                  </a:lnTo>
                  <a:lnTo>
                    <a:pt x="1157135" y="302806"/>
                  </a:lnTo>
                  <a:lnTo>
                    <a:pt x="1147191" y="329438"/>
                  </a:lnTo>
                  <a:lnTo>
                    <a:pt x="1156398" y="340156"/>
                  </a:lnTo>
                  <a:lnTo>
                    <a:pt x="1172591" y="349999"/>
                  </a:lnTo>
                  <a:lnTo>
                    <a:pt x="1192301" y="358394"/>
                  </a:lnTo>
                  <a:lnTo>
                    <a:pt x="1214501" y="365379"/>
                  </a:lnTo>
                  <a:lnTo>
                    <a:pt x="1216787" y="365760"/>
                  </a:lnTo>
                  <a:lnTo>
                    <a:pt x="1219200" y="365760"/>
                  </a:lnTo>
                  <a:lnTo>
                    <a:pt x="1254467" y="328129"/>
                  </a:lnTo>
                  <a:lnTo>
                    <a:pt x="1267409" y="306260"/>
                  </a:lnTo>
                  <a:lnTo>
                    <a:pt x="1280274" y="286219"/>
                  </a:lnTo>
                  <a:lnTo>
                    <a:pt x="1292606" y="267970"/>
                  </a:lnTo>
                  <a:lnTo>
                    <a:pt x="1297686" y="261112"/>
                  </a:lnTo>
                  <a:lnTo>
                    <a:pt x="1305560" y="257429"/>
                  </a:lnTo>
                  <a:lnTo>
                    <a:pt x="1319149" y="257429"/>
                  </a:lnTo>
                  <a:lnTo>
                    <a:pt x="1324864" y="259334"/>
                  </a:lnTo>
                  <a:lnTo>
                    <a:pt x="1351470" y="281686"/>
                  </a:lnTo>
                  <a:lnTo>
                    <a:pt x="1373784" y="300062"/>
                  </a:lnTo>
                  <a:lnTo>
                    <a:pt x="1396619" y="317119"/>
                  </a:lnTo>
                  <a:lnTo>
                    <a:pt x="1419987" y="331597"/>
                  </a:lnTo>
                  <a:lnTo>
                    <a:pt x="1423543" y="333629"/>
                  </a:lnTo>
                  <a:lnTo>
                    <a:pt x="1427480" y="334518"/>
                  </a:lnTo>
                  <a:lnTo>
                    <a:pt x="1438783" y="334518"/>
                  </a:lnTo>
                  <a:lnTo>
                    <a:pt x="1472158" y="299453"/>
                  </a:lnTo>
                  <a:lnTo>
                    <a:pt x="1496529" y="263144"/>
                  </a:lnTo>
                  <a:lnTo>
                    <a:pt x="1497088" y="254190"/>
                  </a:lnTo>
                  <a:close/>
                </a:path>
                <a:path w="1899285" h="3430904">
                  <a:moveTo>
                    <a:pt x="1899183" y="3193897"/>
                  </a:moveTo>
                  <a:lnTo>
                    <a:pt x="1891436" y="3164725"/>
                  </a:lnTo>
                  <a:lnTo>
                    <a:pt x="1874393" y="3151632"/>
                  </a:lnTo>
                  <a:lnTo>
                    <a:pt x="1851139" y="3153676"/>
                  </a:lnTo>
                  <a:lnTo>
                    <a:pt x="1823948" y="3154794"/>
                  </a:lnTo>
                  <a:lnTo>
                    <a:pt x="1792452" y="3155315"/>
                  </a:lnTo>
                  <a:lnTo>
                    <a:pt x="1664830" y="3155378"/>
                  </a:lnTo>
                  <a:lnTo>
                    <a:pt x="1644992" y="3155607"/>
                  </a:lnTo>
                  <a:lnTo>
                    <a:pt x="1602486" y="3162516"/>
                  </a:lnTo>
                  <a:lnTo>
                    <a:pt x="1592834" y="3202470"/>
                  </a:lnTo>
                  <a:lnTo>
                    <a:pt x="1592668" y="3215436"/>
                  </a:lnTo>
                  <a:lnTo>
                    <a:pt x="1593723" y="3227324"/>
                  </a:lnTo>
                  <a:lnTo>
                    <a:pt x="1703832" y="3247644"/>
                  </a:lnTo>
                  <a:lnTo>
                    <a:pt x="1753438" y="3247390"/>
                  </a:lnTo>
                  <a:lnTo>
                    <a:pt x="1802142" y="3246285"/>
                  </a:lnTo>
                  <a:lnTo>
                    <a:pt x="1846008" y="3243897"/>
                  </a:lnTo>
                  <a:lnTo>
                    <a:pt x="1881124" y="3239770"/>
                  </a:lnTo>
                  <a:lnTo>
                    <a:pt x="1896211" y="3223971"/>
                  </a:lnTo>
                  <a:lnTo>
                    <a:pt x="1899183" y="3193897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6683" y="3037332"/>
              <a:ext cx="85490" cy="944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8299" y="1737359"/>
              <a:ext cx="1843405" cy="1388745"/>
            </a:xfrm>
            <a:custGeom>
              <a:avLst/>
              <a:gdLst/>
              <a:ahLst/>
              <a:cxnLst/>
              <a:rect l="l" t="t" r="r" b="b"/>
              <a:pathLst>
                <a:path w="1843405" h="1388745">
                  <a:moveTo>
                    <a:pt x="539750" y="1008253"/>
                  </a:moveTo>
                  <a:lnTo>
                    <a:pt x="527837" y="962037"/>
                  </a:lnTo>
                  <a:lnTo>
                    <a:pt x="504583" y="928204"/>
                  </a:lnTo>
                  <a:lnTo>
                    <a:pt x="437121" y="919022"/>
                  </a:lnTo>
                  <a:lnTo>
                    <a:pt x="421513" y="918972"/>
                  </a:lnTo>
                  <a:lnTo>
                    <a:pt x="376974" y="919416"/>
                  </a:lnTo>
                  <a:lnTo>
                    <a:pt x="334429" y="920915"/>
                  </a:lnTo>
                  <a:lnTo>
                    <a:pt x="278396" y="927989"/>
                  </a:lnTo>
                  <a:lnTo>
                    <a:pt x="259600" y="979487"/>
                  </a:lnTo>
                  <a:lnTo>
                    <a:pt x="252564" y="1029436"/>
                  </a:lnTo>
                  <a:lnTo>
                    <a:pt x="246278" y="1089177"/>
                  </a:lnTo>
                  <a:lnTo>
                    <a:pt x="240118" y="1153947"/>
                  </a:lnTo>
                  <a:lnTo>
                    <a:pt x="233476" y="1218984"/>
                  </a:lnTo>
                  <a:lnTo>
                    <a:pt x="225742" y="1279525"/>
                  </a:lnTo>
                  <a:lnTo>
                    <a:pt x="224853" y="1285113"/>
                  </a:lnTo>
                  <a:lnTo>
                    <a:pt x="220332" y="1288034"/>
                  </a:lnTo>
                  <a:lnTo>
                    <a:pt x="211836" y="1288034"/>
                  </a:lnTo>
                  <a:lnTo>
                    <a:pt x="207848" y="1285621"/>
                  </a:lnTo>
                  <a:lnTo>
                    <a:pt x="176212" y="1178458"/>
                  </a:lnTo>
                  <a:lnTo>
                    <a:pt x="161099" y="1135075"/>
                  </a:lnTo>
                  <a:lnTo>
                    <a:pt x="139992" y="1085215"/>
                  </a:lnTo>
                  <a:lnTo>
                    <a:pt x="113538" y="1068070"/>
                  </a:lnTo>
                  <a:lnTo>
                    <a:pt x="80594" y="1070991"/>
                  </a:lnTo>
                  <a:lnTo>
                    <a:pt x="49339" y="1079931"/>
                  </a:lnTo>
                  <a:lnTo>
                    <a:pt x="22479" y="1096378"/>
                  </a:lnTo>
                  <a:lnTo>
                    <a:pt x="2730" y="1121791"/>
                  </a:lnTo>
                  <a:lnTo>
                    <a:pt x="0" y="1135380"/>
                  </a:lnTo>
                  <a:lnTo>
                    <a:pt x="1435" y="1146987"/>
                  </a:lnTo>
                  <a:lnTo>
                    <a:pt x="5918" y="1157528"/>
                  </a:lnTo>
                  <a:lnTo>
                    <a:pt x="12369" y="1167892"/>
                  </a:lnTo>
                  <a:lnTo>
                    <a:pt x="15709" y="1172845"/>
                  </a:lnTo>
                  <a:lnTo>
                    <a:pt x="20967" y="1175512"/>
                  </a:lnTo>
                  <a:lnTo>
                    <a:pt x="30238" y="1175512"/>
                  </a:lnTo>
                  <a:lnTo>
                    <a:pt x="34188" y="1174115"/>
                  </a:lnTo>
                  <a:lnTo>
                    <a:pt x="37465" y="1171321"/>
                  </a:lnTo>
                  <a:lnTo>
                    <a:pt x="53276" y="1159167"/>
                  </a:lnTo>
                  <a:lnTo>
                    <a:pt x="69316" y="1149731"/>
                  </a:lnTo>
                  <a:lnTo>
                    <a:pt x="84086" y="1143647"/>
                  </a:lnTo>
                  <a:lnTo>
                    <a:pt x="96113" y="1141476"/>
                  </a:lnTo>
                  <a:lnTo>
                    <a:pt x="100939" y="1141476"/>
                  </a:lnTo>
                  <a:lnTo>
                    <a:pt x="118935" y="1189240"/>
                  </a:lnTo>
                  <a:lnTo>
                    <a:pt x="133146" y="1241475"/>
                  </a:lnTo>
                  <a:lnTo>
                    <a:pt x="147370" y="1294980"/>
                  </a:lnTo>
                  <a:lnTo>
                    <a:pt x="160858" y="1341678"/>
                  </a:lnTo>
                  <a:lnTo>
                    <a:pt x="179184" y="1379791"/>
                  </a:lnTo>
                  <a:lnTo>
                    <a:pt x="219722" y="1388364"/>
                  </a:lnTo>
                  <a:lnTo>
                    <a:pt x="236143" y="1387271"/>
                  </a:lnTo>
                  <a:lnTo>
                    <a:pt x="271754" y="1369695"/>
                  </a:lnTo>
                  <a:lnTo>
                    <a:pt x="288582" y="1329004"/>
                  </a:lnTo>
                  <a:lnTo>
                    <a:pt x="300926" y="1279956"/>
                  </a:lnTo>
                  <a:lnTo>
                    <a:pt x="310032" y="1225359"/>
                  </a:lnTo>
                  <a:lnTo>
                    <a:pt x="317157" y="1167980"/>
                  </a:lnTo>
                  <a:lnTo>
                    <a:pt x="323519" y="1110627"/>
                  </a:lnTo>
                  <a:lnTo>
                    <a:pt x="330390" y="1056068"/>
                  </a:lnTo>
                  <a:lnTo>
                    <a:pt x="339026" y="1007110"/>
                  </a:lnTo>
                  <a:lnTo>
                    <a:pt x="368541" y="982853"/>
                  </a:lnTo>
                  <a:lnTo>
                    <a:pt x="438277" y="980821"/>
                  </a:lnTo>
                  <a:lnTo>
                    <a:pt x="448424" y="986624"/>
                  </a:lnTo>
                  <a:lnTo>
                    <a:pt x="456057" y="995870"/>
                  </a:lnTo>
                  <a:lnTo>
                    <a:pt x="461492" y="1006932"/>
                  </a:lnTo>
                  <a:lnTo>
                    <a:pt x="465074" y="1018159"/>
                  </a:lnTo>
                  <a:lnTo>
                    <a:pt x="468109" y="1025207"/>
                  </a:lnTo>
                  <a:lnTo>
                    <a:pt x="473100" y="1030655"/>
                  </a:lnTo>
                  <a:lnTo>
                    <a:pt x="479564" y="1034186"/>
                  </a:lnTo>
                  <a:lnTo>
                    <a:pt x="488696" y="1035431"/>
                  </a:lnTo>
                  <a:lnTo>
                    <a:pt x="517906" y="1034034"/>
                  </a:lnTo>
                  <a:lnTo>
                    <a:pt x="527113" y="1031506"/>
                  </a:lnTo>
                  <a:lnTo>
                    <a:pt x="534390" y="1025817"/>
                  </a:lnTo>
                  <a:lnTo>
                    <a:pt x="538886" y="1017790"/>
                  </a:lnTo>
                  <a:lnTo>
                    <a:pt x="539750" y="1008253"/>
                  </a:lnTo>
                  <a:close/>
                </a:path>
                <a:path w="1843405" h="1388745">
                  <a:moveTo>
                    <a:pt x="900722" y="276898"/>
                  </a:moveTo>
                  <a:lnTo>
                    <a:pt x="892784" y="247777"/>
                  </a:lnTo>
                  <a:lnTo>
                    <a:pt x="875538" y="234696"/>
                  </a:lnTo>
                  <a:lnTo>
                    <a:pt x="851547" y="236816"/>
                  </a:lnTo>
                  <a:lnTo>
                    <a:pt x="823010" y="237972"/>
                  </a:lnTo>
                  <a:lnTo>
                    <a:pt x="790003" y="238506"/>
                  </a:lnTo>
                  <a:lnTo>
                    <a:pt x="665048" y="238544"/>
                  </a:lnTo>
                  <a:lnTo>
                    <a:pt x="628142" y="239102"/>
                  </a:lnTo>
                  <a:lnTo>
                    <a:pt x="594296" y="272288"/>
                  </a:lnTo>
                  <a:lnTo>
                    <a:pt x="593026" y="298526"/>
                  </a:lnTo>
                  <a:lnTo>
                    <a:pt x="594233" y="310515"/>
                  </a:lnTo>
                  <a:lnTo>
                    <a:pt x="596607" y="318706"/>
                  </a:lnTo>
                  <a:lnTo>
                    <a:pt x="600938" y="325094"/>
                  </a:lnTo>
                  <a:lnTo>
                    <a:pt x="606679" y="329234"/>
                  </a:lnTo>
                  <a:lnTo>
                    <a:pt x="613283" y="330708"/>
                  </a:lnTo>
                  <a:lnTo>
                    <a:pt x="695579" y="330708"/>
                  </a:lnTo>
                  <a:lnTo>
                    <a:pt x="747445" y="330466"/>
                  </a:lnTo>
                  <a:lnTo>
                    <a:pt x="798931" y="329374"/>
                  </a:lnTo>
                  <a:lnTo>
                    <a:pt x="845540" y="326961"/>
                  </a:lnTo>
                  <a:lnTo>
                    <a:pt x="897877" y="306920"/>
                  </a:lnTo>
                  <a:lnTo>
                    <a:pt x="900722" y="276898"/>
                  </a:lnTo>
                  <a:close/>
                </a:path>
                <a:path w="1843405" h="1388745">
                  <a:moveTo>
                    <a:pt x="900722" y="139738"/>
                  </a:moveTo>
                  <a:lnTo>
                    <a:pt x="892784" y="110617"/>
                  </a:lnTo>
                  <a:lnTo>
                    <a:pt x="875538" y="97548"/>
                  </a:lnTo>
                  <a:lnTo>
                    <a:pt x="851547" y="99606"/>
                  </a:lnTo>
                  <a:lnTo>
                    <a:pt x="823010" y="100761"/>
                  </a:lnTo>
                  <a:lnTo>
                    <a:pt x="790003" y="101333"/>
                  </a:lnTo>
                  <a:lnTo>
                    <a:pt x="665048" y="101384"/>
                  </a:lnTo>
                  <a:lnTo>
                    <a:pt x="628142" y="101942"/>
                  </a:lnTo>
                  <a:lnTo>
                    <a:pt x="594296" y="135013"/>
                  </a:lnTo>
                  <a:lnTo>
                    <a:pt x="593026" y="161378"/>
                  </a:lnTo>
                  <a:lnTo>
                    <a:pt x="594233" y="173482"/>
                  </a:lnTo>
                  <a:lnTo>
                    <a:pt x="703961" y="193548"/>
                  </a:lnTo>
                  <a:lnTo>
                    <a:pt x="753948" y="193268"/>
                  </a:lnTo>
                  <a:lnTo>
                    <a:pt x="803033" y="192125"/>
                  </a:lnTo>
                  <a:lnTo>
                    <a:pt x="847280" y="189699"/>
                  </a:lnTo>
                  <a:lnTo>
                    <a:pt x="882777" y="185547"/>
                  </a:lnTo>
                  <a:lnTo>
                    <a:pt x="897877" y="169760"/>
                  </a:lnTo>
                  <a:lnTo>
                    <a:pt x="900722" y="139738"/>
                  </a:lnTo>
                  <a:close/>
                </a:path>
                <a:path w="1843405" h="1388745">
                  <a:moveTo>
                    <a:pt x="1084707" y="717397"/>
                  </a:moveTo>
                  <a:lnTo>
                    <a:pt x="1074356" y="688225"/>
                  </a:lnTo>
                  <a:lnTo>
                    <a:pt x="1051814" y="675132"/>
                  </a:lnTo>
                  <a:lnTo>
                    <a:pt x="1020051" y="677252"/>
                  </a:lnTo>
                  <a:lnTo>
                    <a:pt x="982345" y="678408"/>
                  </a:lnTo>
                  <a:lnTo>
                    <a:pt x="938720" y="678942"/>
                  </a:lnTo>
                  <a:lnTo>
                    <a:pt x="773696" y="679005"/>
                  </a:lnTo>
                  <a:lnTo>
                    <a:pt x="725017" y="679589"/>
                  </a:lnTo>
                  <a:lnTo>
                    <a:pt x="686422" y="692035"/>
                  </a:lnTo>
                  <a:lnTo>
                    <a:pt x="678675" y="738987"/>
                  </a:lnTo>
                  <a:lnTo>
                    <a:pt x="680085" y="751078"/>
                  </a:lnTo>
                  <a:lnTo>
                    <a:pt x="825881" y="771144"/>
                  </a:lnTo>
                  <a:lnTo>
                    <a:pt x="878370" y="770991"/>
                  </a:lnTo>
                  <a:lnTo>
                    <a:pt x="930783" y="770356"/>
                  </a:lnTo>
                  <a:lnTo>
                    <a:pt x="980427" y="769010"/>
                  </a:lnTo>
                  <a:lnTo>
                    <a:pt x="1024661" y="766724"/>
                  </a:lnTo>
                  <a:lnTo>
                    <a:pt x="1080846" y="747471"/>
                  </a:lnTo>
                  <a:lnTo>
                    <a:pt x="1084707" y="717397"/>
                  </a:lnTo>
                  <a:close/>
                </a:path>
                <a:path w="1843405" h="1388745">
                  <a:moveTo>
                    <a:pt x="1497088" y="1151204"/>
                  </a:moveTo>
                  <a:lnTo>
                    <a:pt x="1467840" y="1117968"/>
                  </a:lnTo>
                  <a:lnTo>
                    <a:pt x="1417510" y="1082802"/>
                  </a:lnTo>
                  <a:lnTo>
                    <a:pt x="1392555" y="1067816"/>
                  </a:lnTo>
                  <a:lnTo>
                    <a:pt x="1384134" y="1059954"/>
                  </a:lnTo>
                  <a:lnTo>
                    <a:pt x="1380058" y="1049667"/>
                  </a:lnTo>
                  <a:lnTo>
                    <a:pt x="1380667" y="1038606"/>
                  </a:lnTo>
                  <a:lnTo>
                    <a:pt x="1386332" y="1028446"/>
                  </a:lnTo>
                  <a:lnTo>
                    <a:pt x="1432458" y="978623"/>
                  </a:lnTo>
                  <a:lnTo>
                    <a:pt x="1446657" y="962279"/>
                  </a:lnTo>
                  <a:lnTo>
                    <a:pt x="1451559" y="953122"/>
                  </a:lnTo>
                  <a:lnTo>
                    <a:pt x="1452321" y="943089"/>
                  </a:lnTo>
                  <a:lnTo>
                    <a:pt x="1449095" y="933513"/>
                  </a:lnTo>
                  <a:lnTo>
                    <a:pt x="1398143" y="899160"/>
                  </a:lnTo>
                  <a:lnTo>
                    <a:pt x="1390015" y="896112"/>
                  </a:lnTo>
                  <a:lnTo>
                    <a:pt x="1385824" y="896112"/>
                  </a:lnTo>
                  <a:lnTo>
                    <a:pt x="1379093" y="896112"/>
                  </a:lnTo>
                  <a:lnTo>
                    <a:pt x="1350733" y="921766"/>
                  </a:lnTo>
                  <a:lnTo>
                    <a:pt x="1317548" y="959485"/>
                  </a:lnTo>
                  <a:lnTo>
                    <a:pt x="1298321" y="985647"/>
                  </a:lnTo>
                  <a:lnTo>
                    <a:pt x="1290574" y="989330"/>
                  </a:lnTo>
                  <a:lnTo>
                    <a:pt x="1277493" y="989330"/>
                  </a:lnTo>
                  <a:lnTo>
                    <a:pt x="1272159" y="987679"/>
                  </a:lnTo>
                  <a:lnTo>
                    <a:pt x="1245895" y="969162"/>
                  </a:lnTo>
                  <a:lnTo>
                    <a:pt x="1221460" y="952741"/>
                  </a:lnTo>
                  <a:lnTo>
                    <a:pt x="1167384" y="917448"/>
                  </a:lnTo>
                  <a:lnTo>
                    <a:pt x="1162685" y="916178"/>
                  </a:lnTo>
                  <a:lnTo>
                    <a:pt x="1151001" y="916178"/>
                  </a:lnTo>
                  <a:lnTo>
                    <a:pt x="1112177" y="958278"/>
                  </a:lnTo>
                  <a:lnTo>
                    <a:pt x="1093343" y="992759"/>
                  </a:lnTo>
                  <a:lnTo>
                    <a:pt x="1092263" y="1000912"/>
                  </a:lnTo>
                  <a:lnTo>
                    <a:pt x="1093800" y="1008748"/>
                  </a:lnTo>
                  <a:lnTo>
                    <a:pt x="1097635" y="1015720"/>
                  </a:lnTo>
                  <a:lnTo>
                    <a:pt x="1103503" y="1021207"/>
                  </a:lnTo>
                  <a:lnTo>
                    <a:pt x="1135214" y="1039444"/>
                  </a:lnTo>
                  <a:lnTo>
                    <a:pt x="1171536" y="1058227"/>
                  </a:lnTo>
                  <a:lnTo>
                    <a:pt x="1203325" y="1075397"/>
                  </a:lnTo>
                  <a:lnTo>
                    <a:pt x="1221486" y="1088771"/>
                  </a:lnTo>
                  <a:lnTo>
                    <a:pt x="1212316" y="1112672"/>
                  </a:lnTo>
                  <a:lnTo>
                    <a:pt x="1184859" y="1155877"/>
                  </a:lnTo>
                  <a:lnTo>
                    <a:pt x="1157135" y="1200023"/>
                  </a:lnTo>
                  <a:lnTo>
                    <a:pt x="1147191" y="1226693"/>
                  </a:lnTo>
                  <a:lnTo>
                    <a:pt x="1156398" y="1237627"/>
                  </a:lnTo>
                  <a:lnTo>
                    <a:pt x="1172591" y="1247584"/>
                  </a:lnTo>
                  <a:lnTo>
                    <a:pt x="1192301" y="1256030"/>
                  </a:lnTo>
                  <a:lnTo>
                    <a:pt x="1214374" y="1263142"/>
                  </a:lnTo>
                  <a:lnTo>
                    <a:pt x="1219073" y="1263396"/>
                  </a:lnTo>
                  <a:lnTo>
                    <a:pt x="1225981" y="1262430"/>
                  </a:lnTo>
                  <a:lnTo>
                    <a:pt x="1232357" y="1259649"/>
                  </a:lnTo>
                  <a:lnTo>
                    <a:pt x="1237805" y="1255255"/>
                  </a:lnTo>
                  <a:lnTo>
                    <a:pt x="1241933" y="1249426"/>
                  </a:lnTo>
                  <a:lnTo>
                    <a:pt x="1254467" y="1225575"/>
                  </a:lnTo>
                  <a:lnTo>
                    <a:pt x="1267409" y="1203566"/>
                  </a:lnTo>
                  <a:lnTo>
                    <a:pt x="1280274" y="1183436"/>
                  </a:lnTo>
                  <a:lnTo>
                    <a:pt x="1292606" y="1165225"/>
                  </a:lnTo>
                  <a:lnTo>
                    <a:pt x="1297686" y="1158113"/>
                  </a:lnTo>
                  <a:lnTo>
                    <a:pt x="1305560" y="1154430"/>
                  </a:lnTo>
                  <a:lnTo>
                    <a:pt x="1319276" y="1154430"/>
                  </a:lnTo>
                  <a:lnTo>
                    <a:pt x="1324991" y="1156335"/>
                  </a:lnTo>
                  <a:lnTo>
                    <a:pt x="1351470" y="1178814"/>
                  </a:lnTo>
                  <a:lnTo>
                    <a:pt x="1373784" y="1197330"/>
                  </a:lnTo>
                  <a:lnTo>
                    <a:pt x="1396619" y="1214462"/>
                  </a:lnTo>
                  <a:lnTo>
                    <a:pt x="1419987" y="1228852"/>
                  </a:lnTo>
                  <a:lnTo>
                    <a:pt x="1423670" y="1230884"/>
                  </a:lnTo>
                  <a:lnTo>
                    <a:pt x="1427734" y="1231900"/>
                  </a:lnTo>
                  <a:lnTo>
                    <a:pt x="1439037" y="1231900"/>
                  </a:lnTo>
                  <a:lnTo>
                    <a:pt x="1472158" y="1196759"/>
                  </a:lnTo>
                  <a:lnTo>
                    <a:pt x="1496529" y="1160106"/>
                  </a:lnTo>
                  <a:lnTo>
                    <a:pt x="1497088" y="1151204"/>
                  </a:lnTo>
                  <a:close/>
                </a:path>
                <a:path w="1843405" h="1388745">
                  <a:moveTo>
                    <a:pt x="1843354" y="66776"/>
                  </a:moveTo>
                  <a:lnTo>
                    <a:pt x="1821535" y="23990"/>
                  </a:lnTo>
                  <a:lnTo>
                    <a:pt x="1790065" y="0"/>
                  </a:lnTo>
                  <a:lnTo>
                    <a:pt x="1784731" y="0"/>
                  </a:lnTo>
                  <a:lnTo>
                    <a:pt x="1776984" y="0"/>
                  </a:lnTo>
                  <a:lnTo>
                    <a:pt x="1657159" y="115519"/>
                  </a:lnTo>
                  <a:lnTo>
                    <a:pt x="1616430" y="156768"/>
                  </a:lnTo>
                  <a:lnTo>
                    <a:pt x="1576514" y="197967"/>
                  </a:lnTo>
                  <a:lnTo>
                    <a:pt x="1539455" y="237388"/>
                  </a:lnTo>
                  <a:lnTo>
                    <a:pt x="1507286" y="273278"/>
                  </a:lnTo>
                  <a:lnTo>
                    <a:pt x="1482090" y="303911"/>
                  </a:lnTo>
                  <a:lnTo>
                    <a:pt x="1477048" y="327304"/>
                  </a:lnTo>
                  <a:lnTo>
                    <a:pt x="1489684" y="350888"/>
                  </a:lnTo>
                  <a:lnTo>
                    <a:pt x="1512785" y="369125"/>
                  </a:lnTo>
                  <a:lnTo>
                    <a:pt x="1539113" y="376428"/>
                  </a:lnTo>
                  <a:lnTo>
                    <a:pt x="1545793" y="375818"/>
                  </a:lnTo>
                  <a:lnTo>
                    <a:pt x="1552054" y="373913"/>
                  </a:lnTo>
                  <a:lnTo>
                    <a:pt x="1557756" y="370598"/>
                  </a:lnTo>
                  <a:lnTo>
                    <a:pt x="1562735" y="365760"/>
                  </a:lnTo>
                  <a:lnTo>
                    <a:pt x="1586687" y="338353"/>
                  </a:lnTo>
                  <a:lnTo>
                    <a:pt x="1619148" y="303911"/>
                  </a:lnTo>
                  <a:lnTo>
                    <a:pt x="1657324" y="264833"/>
                  </a:lnTo>
                  <a:lnTo>
                    <a:pt x="1778190" y="143598"/>
                  </a:lnTo>
                  <a:lnTo>
                    <a:pt x="1811248" y="109816"/>
                  </a:lnTo>
                  <a:lnTo>
                    <a:pt x="1836039" y="83312"/>
                  </a:lnTo>
                  <a:lnTo>
                    <a:pt x="1841068" y="75577"/>
                  </a:lnTo>
                  <a:lnTo>
                    <a:pt x="1843354" y="66776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4906" y="1720595"/>
              <a:ext cx="85504" cy="944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94360" y="2019299"/>
              <a:ext cx="85492" cy="9448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325713" y="2412492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909" y="0"/>
                  </a:moveTo>
                  <a:lnTo>
                    <a:pt x="341155" y="2115"/>
                  </a:lnTo>
                  <a:lnTo>
                    <a:pt x="303440" y="3270"/>
                  </a:lnTo>
                  <a:lnTo>
                    <a:pt x="259820" y="3806"/>
                  </a:lnTo>
                  <a:lnTo>
                    <a:pt x="94896" y="3865"/>
                  </a:lnTo>
                  <a:lnTo>
                    <a:pt x="46331" y="4452"/>
                  </a:lnTo>
                  <a:lnTo>
                    <a:pt x="7671" y="16902"/>
                  </a:lnTo>
                  <a:lnTo>
                    <a:pt x="0" y="63855"/>
                  </a:lnTo>
                  <a:lnTo>
                    <a:pt x="1434" y="75945"/>
                  </a:lnTo>
                  <a:lnTo>
                    <a:pt x="147103" y="96012"/>
                  </a:lnTo>
                  <a:lnTo>
                    <a:pt x="199666" y="95851"/>
                  </a:lnTo>
                  <a:lnTo>
                    <a:pt x="252107" y="95215"/>
                  </a:lnTo>
                  <a:lnTo>
                    <a:pt x="301774" y="93872"/>
                  </a:lnTo>
                  <a:lnTo>
                    <a:pt x="346016" y="91590"/>
                  </a:lnTo>
                  <a:lnTo>
                    <a:pt x="402199" y="72330"/>
                  </a:lnTo>
                  <a:lnTo>
                    <a:pt x="406024" y="42259"/>
                  </a:lnTo>
                  <a:lnTo>
                    <a:pt x="395610" y="13092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91251" y="2304288"/>
              <a:ext cx="74310" cy="807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91249" y="2540507"/>
              <a:ext cx="74312" cy="8229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45679" y="420623"/>
              <a:ext cx="1422400" cy="1386840"/>
            </a:xfrm>
            <a:custGeom>
              <a:avLst/>
              <a:gdLst/>
              <a:ahLst/>
              <a:cxnLst/>
              <a:rect l="l" t="t" r="r" b="b"/>
              <a:pathLst>
                <a:path w="1422400" h="1386839">
                  <a:moveTo>
                    <a:pt x="367779" y="66763"/>
                  </a:moveTo>
                  <a:lnTo>
                    <a:pt x="345897" y="24091"/>
                  </a:lnTo>
                  <a:lnTo>
                    <a:pt x="314718" y="0"/>
                  </a:lnTo>
                  <a:lnTo>
                    <a:pt x="309257" y="0"/>
                  </a:lnTo>
                  <a:lnTo>
                    <a:pt x="301498" y="0"/>
                  </a:lnTo>
                  <a:lnTo>
                    <a:pt x="180860" y="115595"/>
                  </a:lnTo>
                  <a:lnTo>
                    <a:pt x="139992" y="156832"/>
                  </a:lnTo>
                  <a:lnTo>
                    <a:pt x="99923" y="198043"/>
                  </a:lnTo>
                  <a:lnTo>
                    <a:pt x="62699" y="237502"/>
                  </a:lnTo>
                  <a:lnTo>
                    <a:pt x="30403" y="273456"/>
                  </a:lnTo>
                  <a:lnTo>
                    <a:pt x="5092" y="304165"/>
                  </a:lnTo>
                  <a:lnTo>
                    <a:pt x="0" y="327406"/>
                  </a:lnTo>
                  <a:lnTo>
                    <a:pt x="12661" y="350926"/>
                  </a:lnTo>
                  <a:lnTo>
                    <a:pt x="35826" y="369125"/>
                  </a:lnTo>
                  <a:lnTo>
                    <a:pt x="62242" y="376428"/>
                  </a:lnTo>
                  <a:lnTo>
                    <a:pt x="68999" y="375818"/>
                  </a:lnTo>
                  <a:lnTo>
                    <a:pt x="75298" y="373913"/>
                  </a:lnTo>
                  <a:lnTo>
                    <a:pt x="81000" y="370598"/>
                  </a:lnTo>
                  <a:lnTo>
                    <a:pt x="85991" y="365760"/>
                  </a:lnTo>
                  <a:lnTo>
                    <a:pt x="110121" y="338353"/>
                  </a:lnTo>
                  <a:lnTo>
                    <a:pt x="142760" y="303923"/>
                  </a:lnTo>
                  <a:lnTo>
                    <a:pt x="181102" y="264845"/>
                  </a:lnTo>
                  <a:lnTo>
                    <a:pt x="302374" y="143700"/>
                  </a:lnTo>
                  <a:lnTo>
                    <a:pt x="335546" y="109982"/>
                  </a:lnTo>
                  <a:lnTo>
                    <a:pt x="360438" y="83566"/>
                  </a:lnTo>
                  <a:lnTo>
                    <a:pt x="365467" y="75641"/>
                  </a:lnTo>
                  <a:lnTo>
                    <a:pt x="367779" y="66763"/>
                  </a:lnTo>
                  <a:close/>
                </a:path>
                <a:path w="1422400" h="1386839">
                  <a:moveTo>
                    <a:pt x="1062367" y="1008253"/>
                  </a:moveTo>
                  <a:lnTo>
                    <a:pt x="1050290" y="961999"/>
                  </a:lnTo>
                  <a:lnTo>
                    <a:pt x="1027049" y="928166"/>
                  </a:lnTo>
                  <a:lnTo>
                    <a:pt x="959243" y="919022"/>
                  </a:lnTo>
                  <a:lnTo>
                    <a:pt x="943622" y="918972"/>
                  </a:lnTo>
                  <a:lnTo>
                    <a:pt x="898969" y="919416"/>
                  </a:lnTo>
                  <a:lnTo>
                    <a:pt x="856335" y="920915"/>
                  </a:lnTo>
                  <a:lnTo>
                    <a:pt x="800112" y="927989"/>
                  </a:lnTo>
                  <a:lnTo>
                    <a:pt x="781240" y="979360"/>
                  </a:lnTo>
                  <a:lnTo>
                    <a:pt x="774128" y="1029169"/>
                  </a:lnTo>
                  <a:lnTo>
                    <a:pt x="767765" y="1088720"/>
                  </a:lnTo>
                  <a:lnTo>
                    <a:pt x="761530" y="1153261"/>
                  </a:lnTo>
                  <a:lnTo>
                    <a:pt x="754824" y="1218018"/>
                  </a:lnTo>
                  <a:lnTo>
                    <a:pt x="746264" y="1283843"/>
                  </a:lnTo>
                  <a:lnTo>
                    <a:pt x="741819" y="1286764"/>
                  </a:lnTo>
                  <a:lnTo>
                    <a:pt x="733437" y="1286764"/>
                  </a:lnTo>
                  <a:lnTo>
                    <a:pt x="729373" y="1284478"/>
                  </a:lnTo>
                  <a:lnTo>
                    <a:pt x="697636" y="1177696"/>
                  </a:lnTo>
                  <a:lnTo>
                    <a:pt x="682485" y="1134376"/>
                  </a:lnTo>
                  <a:lnTo>
                    <a:pt x="661301" y="1084580"/>
                  </a:lnTo>
                  <a:lnTo>
                    <a:pt x="634504" y="1067562"/>
                  </a:lnTo>
                  <a:lnTo>
                    <a:pt x="601624" y="1070470"/>
                  </a:lnTo>
                  <a:lnTo>
                    <a:pt x="570344" y="1079398"/>
                  </a:lnTo>
                  <a:lnTo>
                    <a:pt x="543433" y="1095768"/>
                  </a:lnTo>
                  <a:lnTo>
                    <a:pt x="523633" y="1121029"/>
                  </a:lnTo>
                  <a:lnTo>
                    <a:pt x="520865" y="1134618"/>
                  </a:lnTo>
                  <a:lnTo>
                    <a:pt x="522312" y="1146225"/>
                  </a:lnTo>
                  <a:lnTo>
                    <a:pt x="526821" y="1156766"/>
                  </a:lnTo>
                  <a:lnTo>
                    <a:pt x="536460" y="1171956"/>
                  </a:lnTo>
                  <a:lnTo>
                    <a:pt x="541794" y="1174623"/>
                  </a:lnTo>
                  <a:lnTo>
                    <a:pt x="551192" y="1174623"/>
                  </a:lnTo>
                  <a:lnTo>
                    <a:pt x="555129" y="1173226"/>
                  </a:lnTo>
                  <a:lnTo>
                    <a:pt x="558431" y="1170432"/>
                  </a:lnTo>
                  <a:lnTo>
                    <a:pt x="574294" y="1158341"/>
                  </a:lnTo>
                  <a:lnTo>
                    <a:pt x="590384" y="1148956"/>
                  </a:lnTo>
                  <a:lnTo>
                    <a:pt x="605167" y="1142885"/>
                  </a:lnTo>
                  <a:lnTo>
                    <a:pt x="617105" y="1140714"/>
                  </a:lnTo>
                  <a:lnTo>
                    <a:pt x="621931" y="1140714"/>
                  </a:lnTo>
                  <a:lnTo>
                    <a:pt x="625360" y="1142238"/>
                  </a:lnTo>
                  <a:lnTo>
                    <a:pt x="640080" y="1188313"/>
                  </a:lnTo>
                  <a:lnTo>
                    <a:pt x="654418" y="1240383"/>
                  </a:lnTo>
                  <a:lnTo>
                    <a:pt x="668731" y="1293710"/>
                  </a:lnTo>
                  <a:lnTo>
                    <a:pt x="682244" y="1340256"/>
                  </a:lnTo>
                  <a:lnTo>
                    <a:pt x="700595" y="1378331"/>
                  </a:lnTo>
                  <a:lnTo>
                    <a:pt x="741057" y="1386840"/>
                  </a:lnTo>
                  <a:lnTo>
                    <a:pt x="757618" y="1385735"/>
                  </a:lnTo>
                  <a:lnTo>
                    <a:pt x="793508" y="1368171"/>
                  </a:lnTo>
                  <a:lnTo>
                    <a:pt x="810425" y="1327721"/>
                  </a:lnTo>
                  <a:lnTo>
                    <a:pt x="822820" y="1278877"/>
                  </a:lnTo>
                  <a:lnTo>
                    <a:pt x="831964" y="1224457"/>
                  </a:lnTo>
                  <a:lnTo>
                    <a:pt x="839089" y="1167257"/>
                  </a:lnTo>
                  <a:lnTo>
                    <a:pt x="845464" y="1110094"/>
                  </a:lnTo>
                  <a:lnTo>
                    <a:pt x="852322" y="1055776"/>
                  </a:lnTo>
                  <a:lnTo>
                    <a:pt x="860945" y="1007110"/>
                  </a:lnTo>
                  <a:lnTo>
                    <a:pt x="890282" y="982599"/>
                  </a:lnTo>
                  <a:lnTo>
                    <a:pt x="960640" y="980694"/>
                  </a:lnTo>
                  <a:lnTo>
                    <a:pt x="970838" y="986472"/>
                  </a:lnTo>
                  <a:lnTo>
                    <a:pt x="978458" y="995680"/>
                  </a:lnTo>
                  <a:lnTo>
                    <a:pt x="983869" y="1006703"/>
                  </a:lnTo>
                  <a:lnTo>
                    <a:pt x="987437" y="1017905"/>
                  </a:lnTo>
                  <a:lnTo>
                    <a:pt x="990485" y="1025017"/>
                  </a:lnTo>
                  <a:lnTo>
                    <a:pt x="995641" y="1030516"/>
                  </a:lnTo>
                  <a:lnTo>
                    <a:pt x="1002347" y="1034059"/>
                  </a:lnTo>
                  <a:lnTo>
                    <a:pt x="1011186" y="1035304"/>
                  </a:lnTo>
                  <a:lnTo>
                    <a:pt x="1040269" y="1033653"/>
                  </a:lnTo>
                  <a:lnTo>
                    <a:pt x="1049489" y="1031138"/>
                  </a:lnTo>
                  <a:lnTo>
                    <a:pt x="1056792" y="1025486"/>
                  </a:lnTo>
                  <a:lnTo>
                    <a:pt x="1061351" y="1017562"/>
                  </a:lnTo>
                  <a:lnTo>
                    <a:pt x="1062367" y="1008253"/>
                  </a:lnTo>
                  <a:close/>
                </a:path>
                <a:path w="1422400" h="1386839">
                  <a:moveTo>
                    <a:pt x="1421777" y="275361"/>
                  </a:moveTo>
                  <a:lnTo>
                    <a:pt x="1413954" y="246240"/>
                  </a:lnTo>
                  <a:lnTo>
                    <a:pt x="1396758" y="233172"/>
                  </a:lnTo>
                  <a:lnTo>
                    <a:pt x="1372082" y="235292"/>
                  </a:lnTo>
                  <a:lnTo>
                    <a:pt x="1342542" y="236448"/>
                  </a:lnTo>
                  <a:lnTo>
                    <a:pt x="1308354" y="236982"/>
                  </a:lnTo>
                  <a:lnTo>
                    <a:pt x="1192834" y="237045"/>
                  </a:lnTo>
                  <a:lnTo>
                    <a:pt x="1170825" y="237274"/>
                  </a:lnTo>
                  <a:lnTo>
                    <a:pt x="1130325" y="240258"/>
                  </a:lnTo>
                  <a:lnTo>
                    <a:pt x="1115453" y="284010"/>
                  </a:lnTo>
                  <a:lnTo>
                    <a:pt x="1115288" y="296938"/>
                  </a:lnTo>
                  <a:lnTo>
                    <a:pt x="1116342" y="308991"/>
                  </a:lnTo>
                  <a:lnTo>
                    <a:pt x="1118831" y="317131"/>
                  </a:lnTo>
                  <a:lnTo>
                    <a:pt x="1123175" y="323519"/>
                  </a:lnTo>
                  <a:lnTo>
                    <a:pt x="1128928" y="327698"/>
                  </a:lnTo>
                  <a:lnTo>
                    <a:pt x="1135646" y="329184"/>
                  </a:lnTo>
                  <a:lnTo>
                    <a:pt x="1219847" y="329184"/>
                  </a:lnTo>
                  <a:lnTo>
                    <a:pt x="1270939" y="328942"/>
                  </a:lnTo>
                  <a:lnTo>
                    <a:pt x="1321511" y="327888"/>
                  </a:lnTo>
                  <a:lnTo>
                    <a:pt x="1367218" y="325551"/>
                  </a:lnTo>
                  <a:lnTo>
                    <a:pt x="1418831" y="305460"/>
                  </a:lnTo>
                  <a:lnTo>
                    <a:pt x="1421777" y="275361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4717" y="702563"/>
              <a:ext cx="86828" cy="9448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325969" y="1095755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909" y="0"/>
                  </a:moveTo>
                  <a:lnTo>
                    <a:pt x="341175" y="2095"/>
                  </a:lnTo>
                  <a:lnTo>
                    <a:pt x="303504" y="3206"/>
                  </a:lnTo>
                  <a:lnTo>
                    <a:pt x="259927" y="3698"/>
                  </a:lnTo>
                  <a:lnTo>
                    <a:pt x="68935" y="4016"/>
                  </a:lnTo>
                  <a:lnTo>
                    <a:pt x="46349" y="4399"/>
                  </a:lnTo>
                  <a:lnTo>
                    <a:pt x="7778" y="17045"/>
                  </a:lnTo>
                  <a:lnTo>
                    <a:pt x="0" y="63730"/>
                  </a:lnTo>
                  <a:lnTo>
                    <a:pt x="1434" y="75819"/>
                  </a:lnTo>
                  <a:lnTo>
                    <a:pt x="4760" y="84010"/>
                  </a:lnTo>
                  <a:lnTo>
                    <a:pt x="10515" y="90392"/>
                  </a:lnTo>
                  <a:lnTo>
                    <a:pt x="18079" y="94535"/>
                  </a:lnTo>
                  <a:lnTo>
                    <a:pt x="26834" y="96012"/>
                  </a:lnTo>
                  <a:lnTo>
                    <a:pt x="190116" y="95862"/>
                  </a:lnTo>
                  <a:lnTo>
                    <a:pt x="245112" y="95243"/>
                  </a:lnTo>
                  <a:lnTo>
                    <a:pt x="297486" y="93899"/>
                  </a:lnTo>
                  <a:lnTo>
                    <a:pt x="344192" y="91574"/>
                  </a:lnTo>
                  <a:lnTo>
                    <a:pt x="382180" y="88011"/>
                  </a:lnTo>
                  <a:lnTo>
                    <a:pt x="406024" y="42148"/>
                  </a:lnTo>
                  <a:lnTo>
                    <a:pt x="395610" y="13055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91505" y="986027"/>
              <a:ext cx="74259" cy="822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91505" y="1223772"/>
              <a:ext cx="74259" cy="8229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461325" y="705611"/>
              <a:ext cx="1270635" cy="4438015"/>
            </a:xfrm>
            <a:custGeom>
              <a:avLst/>
              <a:gdLst/>
              <a:ahLst/>
              <a:cxnLst/>
              <a:rect l="l" t="t" r="r" b="b"/>
              <a:pathLst>
                <a:path w="1270635" h="4438015">
                  <a:moveTo>
                    <a:pt x="307695" y="3804932"/>
                  </a:moveTo>
                  <a:lnTo>
                    <a:pt x="299758" y="3775824"/>
                  </a:lnTo>
                  <a:lnTo>
                    <a:pt x="282511" y="3762756"/>
                  </a:lnTo>
                  <a:lnTo>
                    <a:pt x="257733" y="3764877"/>
                  </a:lnTo>
                  <a:lnTo>
                    <a:pt x="228104" y="3766007"/>
                  </a:lnTo>
                  <a:lnTo>
                    <a:pt x="193827" y="3766540"/>
                  </a:lnTo>
                  <a:lnTo>
                    <a:pt x="77838" y="3766655"/>
                  </a:lnTo>
                  <a:lnTo>
                    <a:pt x="55702" y="3766870"/>
                  </a:lnTo>
                  <a:lnTo>
                    <a:pt x="15151" y="3769842"/>
                  </a:lnTo>
                  <a:lnTo>
                    <a:pt x="88" y="3813581"/>
                  </a:lnTo>
                  <a:lnTo>
                    <a:pt x="0" y="3826510"/>
                  </a:lnTo>
                  <a:lnTo>
                    <a:pt x="1206" y="3838537"/>
                  </a:lnTo>
                  <a:lnTo>
                    <a:pt x="111442" y="3858768"/>
                  </a:lnTo>
                  <a:lnTo>
                    <a:pt x="161264" y="3858514"/>
                  </a:lnTo>
                  <a:lnTo>
                    <a:pt x="210210" y="3857421"/>
                  </a:lnTo>
                  <a:lnTo>
                    <a:pt x="254342" y="3855059"/>
                  </a:lnTo>
                  <a:lnTo>
                    <a:pt x="289750" y="3850944"/>
                  </a:lnTo>
                  <a:lnTo>
                    <a:pt x="304850" y="3835006"/>
                  </a:lnTo>
                  <a:lnTo>
                    <a:pt x="307695" y="3804932"/>
                  </a:lnTo>
                  <a:close/>
                </a:path>
                <a:path w="1270635" h="4438015">
                  <a:moveTo>
                    <a:pt x="307759" y="3942931"/>
                  </a:moveTo>
                  <a:lnTo>
                    <a:pt x="299872" y="3914292"/>
                  </a:lnTo>
                  <a:lnTo>
                    <a:pt x="282638" y="3901440"/>
                  </a:lnTo>
                  <a:lnTo>
                    <a:pt x="259359" y="3903446"/>
                  </a:lnTo>
                  <a:lnTo>
                    <a:pt x="232067" y="3904538"/>
                  </a:lnTo>
                  <a:lnTo>
                    <a:pt x="200469" y="3905072"/>
                  </a:lnTo>
                  <a:lnTo>
                    <a:pt x="72466" y="3905110"/>
                  </a:lnTo>
                  <a:lnTo>
                    <a:pt x="52539" y="3905326"/>
                  </a:lnTo>
                  <a:lnTo>
                    <a:pt x="9969" y="3912108"/>
                  </a:lnTo>
                  <a:lnTo>
                    <a:pt x="88" y="3951440"/>
                  </a:lnTo>
                  <a:lnTo>
                    <a:pt x="0" y="3964203"/>
                  </a:lnTo>
                  <a:lnTo>
                    <a:pt x="1206" y="3975925"/>
                  </a:lnTo>
                  <a:lnTo>
                    <a:pt x="111442" y="3995902"/>
                  </a:lnTo>
                  <a:lnTo>
                    <a:pt x="161264" y="3995648"/>
                  </a:lnTo>
                  <a:lnTo>
                    <a:pt x="210210" y="3994594"/>
                  </a:lnTo>
                  <a:lnTo>
                    <a:pt x="254342" y="3992257"/>
                  </a:lnTo>
                  <a:lnTo>
                    <a:pt x="289750" y="3988206"/>
                  </a:lnTo>
                  <a:lnTo>
                    <a:pt x="304863" y="3972522"/>
                  </a:lnTo>
                  <a:lnTo>
                    <a:pt x="307759" y="3942931"/>
                  </a:lnTo>
                  <a:close/>
                </a:path>
                <a:path w="1270635" h="4438015">
                  <a:moveTo>
                    <a:pt x="491680" y="4384103"/>
                  </a:moveTo>
                  <a:lnTo>
                    <a:pt x="481330" y="4354982"/>
                  </a:lnTo>
                  <a:lnTo>
                    <a:pt x="458787" y="4341914"/>
                  </a:lnTo>
                  <a:lnTo>
                    <a:pt x="425970" y="4344022"/>
                  </a:lnTo>
                  <a:lnTo>
                    <a:pt x="386765" y="4345152"/>
                  </a:lnTo>
                  <a:lnTo>
                    <a:pt x="341477" y="4345660"/>
                  </a:lnTo>
                  <a:lnTo>
                    <a:pt x="188404" y="4345775"/>
                  </a:lnTo>
                  <a:lnTo>
                    <a:pt x="159207" y="4346003"/>
                  </a:lnTo>
                  <a:lnTo>
                    <a:pt x="113601" y="4347273"/>
                  </a:lnTo>
                  <a:lnTo>
                    <a:pt x="87426" y="4379455"/>
                  </a:lnTo>
                  <a:lnTo>
                    <a:pt x="85648" y="4405681"/>
                  </a:lnTo>
                  <a:lnTo>
                    <a:pt x="87058" y="4417707"/>
                  </a:lnTo>
                  <a:lnTo>
                    <a:pt x="90373" y="4425874"/>
                  </a:lnTo>
                  <a:lnTo>
                    <a:pt x="96139" y="4432249"/>
                  </a:lnTo>
                  <a:lnTo>
                    <a:pt x="103695" y="4436389"/>
                  </a:lnTo>
                  <a:lnTo>
                    <a:pt x="112458" y="4437862"/>
                  </a:lnTo>
                  <a:lnTo>
                    <a:pt x="278218" y="4437748"/>
                  </a:lnTo>
                  <a:lnTo>
                    <a:pt x="332587" y="4437151"/>
                  </a:lnTo>
                  <a:lnTo>
                    <a:pt x="384263" y="4435843"/>
                  </a:lnTo>
                  <a:lnTo>
                    <a:pt x="430314" y="4433595"/>
                  </a:lnTo>
                  <a:lnTo>
                    <a:pt x="487819" y="4414202"/>
                  </a:lnTo>
                  <a:lnTo>
                    <a:pt x="491680" y="4384103"/>
                  </a:lnTo>
                  <a:close/>
                </a:path>
                <a:path w="1270635" h="4438015">
                  <a:moveTo>
                    <a:pt x="798258" y="244602"/>
                  </a:moveTo>
                  <a:lnTo>
                    <a:pt x="792162" y="193167"/>
                  </a:lnTo>
                  <a:lnTo>
                    <a:pt x="748677" y="169341"/>
                  </a:lnTo>
                  <a:lnTo>
                    <a:pt x="705599" y="166014"/>
                  </a:lnTo>
                  <a:lnTo>
                    <a:pt x="674814" y="165481"/>
                  </a:lnTo>
                  <a:lnTo>
                    <a:pt x="668591" y="165735"/>
                  </a:lnTo>
                  <a:lnTo>
                    <a:pt x="659028" y="163842"/>
                  </a:lnTo>
                  <a:lnTo>
                    <a:pt x="651129" y="158610"/>
                  </a:lnTo>
                  <a:lnTo>
                    <a:pt x="645693" y="150787"/>
                  </a:lnTo>
                  <a:lnTo>
                    <a:pt x="643572" y="141097"/>
                  </a:lnTo>
                  <a:lnTo>
                    <a:pt x="642188" y="114312"/>
                  </a:lnTo>
                  <a:lnTo>
                    <a:pt x="640245" y="84607"/>
                  </a:lnTo>
                  <a:lnTo>
                    <a:pt x="635317" y="24384"/>
                  </a:lnTo>
                  <a:lnTo>
                    <a:pt x="590169" y="101"/>
                  </a:lnTo>
                  <a:lnTo>
                    <a:pt x="582739" y="0"/>
                  </a:lnTo>
                  <a:lnTo>
                    <a:pt x="567982" y="342"/>
                  </a:lnTo>
                  <a:lnTo>
                    <a:pt x="529018" y="6604"/>
                  </a:lnTo>
                  <a:lnTo>
                    <a:pt x="512762" y="32385"/>
                  </a:lnTo>
                  <a:lnTo>
                    <a:pt x="517639" y="68859"/>
                  </a:lnTo>
                  <a:lnTo>
                    <a:pt x="525056" y="109435"/>
                  </a:lnTo>
                  <a:lnTo>
                    <a:pt x="531025" y="145453"/>
                  </a:lnTo>
                  <a:lnTo>
                    <a:pt x="531558" y="168275"/>
                  </a:lnTo>
                  <a:lnTo>
                    <a:pt x="506882" y="175768"/>
                  </a:lnTo>
                  <a:lnTo>
                    <a:pt x="402996" y="185521"/>
                  </a:lnTo>
                  <a:lnTo>
                    <a:pt x="375475" y="193929"/>
                  </a:lnTo>
                  <a:lnTo>
                    <a:pt x="372567" y="207949"/>
                  </a:lnTo>
                  <a:lnTo>
                    <a:pt x="374688" y="227076"/>
                  </a:lnTo>
                  <a:lnTo>
                    <a:pt x="380136" y="248119"/>
                  </a:lnTo>
                  <a:lnTo>
                    <a:pt x="403580" y="282994"/>
                  </a:lnTo>
                  <a:lnTo>
                    <a:pt x="411162" y="284099"/>
                  </a:lnTo>
                  <a:lnTo>
                    <a:pt x="414337" y="283972"/>
                  </a:lnTo>
                  <a:lnTo>
                    <a:pt x="442722" y="279171"/>
                  </a:lnTo>
                  <a:lnTo>
                    <a:pt x="468312" y="276021"/>
                  </a:lnTo>
                  <a:lnTo>
                    <a:pt x="492366" y="273900"/>
                  </a:lnTo>
                  <a:lnTo>
                    <a:pt x="515683" y="272542"/>
                  </a:lnTo>
                  <a:lnTo>
                    <a:pt x="525881" y="274637"/>
                  </a:lnTo>
                  <a:lnTo>
                    <a:pt x="534162" y="280339"/>
                  </a:lnTo>
                  <a:lnTo>
                    <a:pt x="539572" y="288785"/>
                  </a:lnTo>
                  <a:lnTo>
                    <a:pt x="541210" y="299085"/>
                  </a:lnTo>
                  <a:lnTo>
                    <a:pt x="539965" y="328028"/>
                  </a:lnTo>
                  <a:lnTo>
                    <a:pt x="539064" y="357314"/>
                  </a:lnTo>
                  <a:lnTo>
                    <a:pt x="542353" y="413639"/>
                  </a:lnTo>
                  <a:lnTo>
                    <a:pt x="594817" y="435800"/>
                  </a:lnTo>
                  <a:lnTo>
                    <a:pt x="620153" y="435660"/>
                  </a:lnTo>
                  <a:lnTo>
                    <a:pt x="657326" y="420331"/>
                  </a:lnTo>
                  <a:lnTo>
                    <a:pt x="660514" y="383819"/>
                  </a:lnTo>
                  <a:lnTo>
                    <a:pt x="659739" y="353187"/>
                  </a:lnTo>
                  <a:lnTo>
                    <a:pt x="657517" y="321894"/>
                  </a:lnTo>
                  <a:lnTo>
                    <a:pt x="654113" y="292481"/>
                  </a:lnTo>
                  <a:lnTo>
                    <a:pt x="655015" y="281254"/>
                  </a:lnTo>
                  <a:lnTo>
                    <a:pt x="660285" y="271907"/>
                  </a:lnTo>
                  <a:lnTo>
                    <a:pt x="668909" y="265518"/>
                  </a:lnTo>
                  <a:lnTo>
                    <a:pt x="681799" y="263144"/>
                  </a:lnTo>
                  <a:lnTo>
                    <a:pt x="750011" y="269557"/>
                  </a:lnTo>
                  <a:lnTo>
                    <a:pt x="772858" y="270891"/>
                  </a:lnTo>
                  <a:lnTo>
                    <a:pt x="782891" y="268808"/>
                  </a:lnTo>
                  <a:lnTo>
                    <a:pt x="791083" y="263131"/>
                  </a:lnTo>
                  <a:lnTo>
                    <a:pt x="796493" y="254774"/>
                  </a:lnTo>
                  <a:lnTo>
                    <a:pt x="798258" y="244602"/>
                  </a:lnTo>
                  <a:close/>
                </a:path>
                <a:path w="1270635" h="4438015">
                  <a:moveTo>
                    <a:pt x="1270406" y="4384103"/>
                  </a:moveTo>
                  <a:lnTo>
                    <a:pt x="1259992" y="4354982"/>
                  </a:lnTo>
                  <a:lnTo>
                    <a:pt x="1237297" y="4341914"/>
                  </a:lnTo>
                  <a:lnTo>
                    <a:pt x="1204480" y="4344022"/>
                  </a:lnTo>
                  <a:lnTo>
                    <a:pt x="1165288" y="4345152"/>
                  </a:lnTo>
                  <a:lnTo>
                    <a:pt x="1119987" y="4345660"/>
                  </a:lnTo>
                  <a:lnTo>
                    <a:pt x="966990" y="4345775"/>
                  </a:lnTo>
                  <a:lnTo>
                    <a:pt x="937844" y="4346003"/>
                  </a:lnTo>
                  <a:lnTo>
                    <a:pt x="892365" y="4347273"/>
                  </a:lnTo>
                  <a:lnTo>
                    <a:pt x="866089" y="4379455"/>
                  </a:lnTo>
                  <a:lnTo>
                    <a:pt x="864387" y="4405681"/>
                  </a:lnTo>
                  <a:lnTo>
                    <a:pt x="865822" y="4417707"/>
                  </a:lnTo>
                  <a:lnTo>
                    <a:pt x="868946" y="4425874"/>
                  </a:lnTo>
                  <a:lnTo>
                    <a:pt x="874623" y="4432249"/>
                  </a:lnTo>
                  <a:lnTo>
                    <a:pt x="882192" y="4436389"/>
                  </a:lnTo>
                  <a:lnTo>
                    <a:pt x="890968" y="4437862"/>
                  </a:lnTo>
                  <a:lnTo>
                    <a:pt x="1056868" y="4437748"/>
                  </a:lnTo>
                  <a:lnTo>
                    <a:pt x="1111262" y="4437151"/>
                  </a:lnTo>
                  <a:lnTo>
                    <a:pt x="1162977" y="4435843"/>
                  </a:lnTo>
                  <a:lnTo>
                    <a:pt x="1209065" y="4433595"/>
                  </a:lnTo>
                  <a:lnTo>
                    <a:pt x="1266583" y="4414202"/>
                  </a:lnTo>
                  <a:lnTo>
                    <a:pt x="1270406" y="4384103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91251" y="4937759"/>
              <a:ext cx="74293" cy="8226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66697" y="0"/>
              <a:ext cx="7377303" cy="514346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345692" y="3054095"/>
              <a:ext cx="1421765" cy="376555"/>
            </a:xfrm>
            <a:custGeom>
              <a:avLst/>
              <a:gdLst/>
              <a:ahLst/>
              <a:cxnLst/>
              <a:rect l="l" t="t" r="r" b="b"/>
              <a:pathLst>
                <a:path w="1421764" h="376554">
                  <a:moveTo>
                    <a:pt x="367766" y="66789"/>
                  </a:moveTo>
                  <a:lnTo>
                    <a:pt x="345884" y="23964"/>
                  </a:lnTo>
                  <a:lnTo>
                    <a:pt x="314452" y="0"/>
                  </a:lnTo>
                  <a:lnTo>
                    <a:pt x="308978" y="0"/>
                  </a:lnTo>
                  <a:lnTo>
                    <a:pt x="301244" y="0"/>
                  </a:lnTo>
                  <a:lnTo>
                    <a:pt x="180848" y="115608"/>
                  </a:lnTo>
                  <a:lnTo>
                    <a:pt x="139979" y="156832"/>
                  </a:lnTo>
                  <a:lnTo>
                    <a:pt x="99910" y="198018"/>
                  </a:lnTo>
                  <a:lnTo>
                    <a:pt x="62687" y="237401"/>
                  </a:lnTo>
                  <a:lnTo>
                    <a:pt x="30391" y="273291"/>
                  </a:lnTo>
                  <a:lnTo>
                    <a:pt x="5080" y="303911"/>
                  </a:lnTo>
                  <a:lnTo>
                    <a:pt x="0" y="327190"/>
                  </a:lnTo>
                  <a:lnTo>
                    <a:pt x="12712" y="350799"/>
                  </a:lnTo>
                  <a:lnTo>
                    <a:pt x="35915" y="369087"/>
                  </a:lnTo>
                  <a:lnTo>
                    <a:pt x="62357" y="376428"/>
                  </a:lnTo>
                  <a:lnTo>
                    <a:pt x="69037" y="375818"/>
                  </a:lnTo>
                  <a:lnTo>
                    <a:pt x="75311" y="373913"/>
                  </a:lnTo>
                  <a:lnTo>
                    <a:pt x="81000" y="370598"/>
                  </a:lnTo>
                  <a:lnTo>
                    <a:pt x="85979" y="365760"/>
                  </a:lnTo>
                  <a:lnTo>
                    <a:pt x="110109" y="338404"/>
                  </a:lnTo>
                  <a:lnTo>
                    <a:pt x="142748" y="303987"/>
                  </a:lnTo>
                  <a:lnTo>
                    <a:pt x="181089" y="264934"/>
                  </a:lnTo>
                  <a:lnTo>
                    <a:pt x="302361" y="143725"/>
                  </a:lnTo>
                  <a:lnTo>
                    <a:pt x="335534" y="109931"/>
                  </a:lnTo>
                  <a:lnTo>
                    <a:pt x="360426" y="83439"/>
                  </a:lnTo>
                  <a:lnTo>
                    <a:pt x="365455" y="75641"/>
                  </a:lnTo>
                  <a:lnTo>
                    <a:pt x="367766" y="66789"/>
                  </a:lnTo>
                  <a:close/>
                </a:path>
                <a:path w="1421764" h="376554">
                  <a:moveTo>
                    <a:pt x="1421765" y="276898"/>
                  </a:moveTo>
                  <a:lnTo>
                    <a:pt x="1413941" y="247777"/>
                  </a:lnTo>
                  <a:lnTo>
                    <a:pt x="1396746" y="234696"/>
                  </a:lnTo>
                  <a:lnTo>
                    <a:pt x="1372857" y="236816"/>
                  </a:lnTo>
                  <a:lnTo>
                    <a:pt x="1344422" y="237972"/>
                  </a:lnTo>
                  <a:lnTo>
                    <a:pt x="1311503" y="238506"/>
                  </a:lnTo>
                  <a:lnTo>
                    <a:pt x="1186980" y="238544"/>
                  </a:lnTo>
                  <a:lnTo>
                    <a:pt x="1150264" y="239102"/>
                  </a:lnTo>
                  <a:lnTo>
                    <a:pt x="1116647" y="272173"/>
                  </a:lnTo>
                  <a:lnTo>
                    <a:pt x="1115275" y="298488"/>
                  </a:lnTo>
                  <a:lnTo>
                    <a:pt x="1116330" y="310515"/>
                  </a:lnTo>
                  <a:lnTo>
                    <a:pt x="1225931" y="330708"/>
                  </a:lnTo>
                  <a:lnTo>
                    <a:pt x="1275651" y="330428"/>
                  </a:lnTo>
                  <a:lnTo>
                    <a:pt x="1324495" y="329285"/>
                  </a:lnTo>
                  <a:lnTo>
                    <a:pt x="1368501" y="326859"/>
                  </a:lnTo>
                  <a:lnTo>
                    <a:pt x="1403731" y="322707"/>
                  </a:lnTo>
                  <a:lnTo>
                    <a:pt x="1418818" y="306920"/>
                  </a:lnTo>
                  <a:lnTo>
                    <a:pt x="1421765" y="276898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94717" y="3336035"/>
              <a:ext cx="86808" cy="9448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325969" y="3730752"/>
              <a:ext cx="406400" cy="94615"/>
            </a:xfrm>
            <a:custGeom>
              <a:avLst/>
              <a:gdLst/>
              <a:ahLst/>
              <a:cxnLst/>
              <a:rect l="l" t="t" r="r" b="b"/>
              <a:pathLst>
                <a:path w="406400" h="94614">
                  <a:moveTo>
                    <a:pt x="373163" y="0"/>
                  </a:moveTo>
                  <a:lnTo>
                    <a:pt x="341524" y="1968"/>
                  </a:lnTo>
                  <a:lnTo>
                    <a:pt x="304297" y="3048"/>
                  </a:lnTo>
                  <a:lnTo>
                    <a:pt x="261213" y="3556"/>
                  </a:lnTo>
                  <a:lnTo>
                    <a:pt x="100665" y="3615"/>
                  </a:lnTo>
                  <a:lnTo>
                    <a:pt x="72300" y="3841"/>
                  </a:lnTo>
                  <a:lnTo>
                    <a:pt x="27977" y="5080"/>
                  </a:lnTo>
                  <a:lnTo>
                    <a:pt x="1702" y="36847"/>
                  </a:lnTo>
                  <a:lnTo>
                    <a:pt x="0" y="62791"/>
                  </a:lnTo>
                  <a:lnTo>
                    <a:pt x="1434" y="74549"/>
                  </a:lnTo>
                  <a:lnTo>
                    <a:pt x="147230" y="94488"/>
                  </a:lnTo>
                  <a:lnTo>
                    <a:pt x="199792" y="94328"/>
                  </a:lnTo>
                  <a:lnTo>
                    <a:pt x="252226" y="93699"/>
                  </a:lnTo>
                  <a:lnTo>
                    <a:pt x="301874" y="92375"/>
                  </a:lnTo>
                  <a:lnTo>
                    <a:pt x="346078" y="90131"/>
                  </a:lnTo>
                  <a:lnTo>
                    <a:pt x="402220" y="71044"/>
                  </a:lnTo>
                  <a:lnTo>
                    <a:pt x="406104" y="41465"/>
                  </a:lnTo>
                  <a:lnTo>
                    <a:pt x="395771" y="12838"/>
                  </a:lnTo>
                  <a:lnTo>
                    <a:pt x="373163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91488" y="3621023"/>
              <a:ext cx="74277" cy="8229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91488" y="3858767"/>
              <a:ext cx="74257" cy="8227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0" y="0"/>
              <a:ext cx="1713864" cy="3430904"/>
            </a:xfrm>
            <a:custGeom>
              <a:avLst/>
              <a:gdLst/>
              <a:ahLst/>
              <a:cxnLst/>
              <a:rect l="l" t="t" r="r" b="b"/>
              <a:pathLst>
                <a:path w="1713864" h="3430904">
                  <a:moveTo>
                    <a:pt x="368782" y="2888564"/>
                  </a:moveTo>
                  <a:lnTo>
                    <a:pt x="339509" y="2855328"/>
                  </a:lnTo>
                  <a:lnTo>
                    <a:pt x="289039" y="2820162"/>
                  </a:lnTo>
                  <a:lnTo>
                    <a:pt x="263855" y="2805176"/>
                  </a:lnTo>
                  <a:lnTo>
                    <a:pt x="255384" y="2797314"/>
                  </a:lnTo>
                  <a:lnTo>
                    <a:pt x="251358" y="2787027"/>
                  </a:lnTo>
                  <a:lnTo>
                    <a:pt x="252056" y="2775966"/>
                  </a:lnTo>
                  <a:lnTo>
                    <a:pt x="257771" y="2765806"/>
                  </a:lnTo>
                  <a:lnTo>
                    <a:pt x="273075" y="2749181"/>
                  </a:lnTo>
                  <a:lnTo>
                    <a:pt x="288696" y="2732532"/>
                  </a:lnTo>
                  <a:lnTo>
                    <a:pt x="294106" y="2726690"/>
                  </a:lnTo>
                  <a:lnTo>
                    <a:pt x="304012" y="2715984"/>
                  </a:lnTo>
                  <a:lnTo>
                    <a:pt x="318414" y="2699639"/>
                  </a:lnTo>
                  <a:lnTo>
                    <a:pt x="323151" y="2690482"/>
                  </a:lnTo>
                  <a:lnTo>
                    <a:pt x="323837" y="2680449"/>
                  </a:lnTo>
                  <a:lnTo>
                    <a:pt x="320611" y="2670873"/>
                  </a:lnTo>
                  <a:lnTo>
                    <a:pt x="280987" y="2642832"/>
                  </a:lnTo>
                  <a:lnTo>
                    <a:pt x="261391" y="2633472"/>
                  </a:lnTo>
                  <a:lnTo>
                    <a:pt x="250532" y="2633472"/>
                  </a:lnTo>
                  <a:lnTo>
                    <a:pt x="221881" y="2659126"/>
                  </a:lnTo>
                  <a:lnTo>
                    <a:pt x="188823" y="2696845"/>
                  </a:lnTo>
                  <a:lnTo>
                    <a:pt x="169405" y="2723007"/>
                  </a:lnTo>
                  <a:lnTo>
                    <a:pt x="161683" y="2726690"/>
                  </a:lnTo>
                  <a:lnTo>
                    <a:pt x="148577" y="2726690"/>
                  </a:lnTo>
                  <a:lnTo>
                    <a:pt x="143306" y="2725039"/>
                  </a:lnTo>
                  <a:lnTo>
                    <a:pt x="138709" y="2721737"/>
                  </a:lnTo>
                  <a:lnTo>
                    <a:pt x="116865" y="2706522"/>
                  </a:lnTo>
                  <a:lnTo>
                    <a:pt x="92341" y="2690101"/>
                  </a:lnTo>
                  <a:lnTo>
                    <a:pt x="66763" y="2673413"/>
                  </a:lnTo>
                  <a:lnTo>
                    <a:pt x="42062" y="2657602"/>
                  </a:lnTo>
                  <a:lnTo>
                    <a:pt x="37896" y="2654808"/>
                  </a:lnTo>
                  <a:lnTo>
                    <a:pt x="33248" y="2653538"/>
                  </a:lnTo>
                  <a:lnTo>
                    <a:pt x="21475" y="2653538"/>
                  </a:lnTo>
                  <a:lnTo>
                    <a:pt x="14439" y="2656586"/>
                  </a:lnTo>
                  <a:lnTo>
                    <a:pt x="9410" y="2662301"/>
                  </a:lnTo>
                  <a:lnTo>
                    <a:pt x="0" y="2673413"/>
                  </a:lnTo>
                  <a:lnTo>
                    <a:pt x="0" y="2773426"/>
                  </a:lnTo>
                  <a:lnTo>
                    <a:pt x="5867" y="2776804"/>
                  </a:lnTo>
                  <a:lnTo>
                    <a:pt x="42240" y="2795587"/>
                  </a:lnTo>
                  <a:lnTo>
                    <a:pt x="74104" y="2812758"/>
                  </a:lnTo>
                  <a:lnTo>
                    <a:pt x="92176" y="2826131"/>
                  </a:lnTo>
                  <a:lnTo>
                    <a:pt x="83159" y="2850032"/>
                  </a:lnTo>
                  <a:lnTo>
                    <a:pt x="55676" y="2893237"/>
                  </a:lnTo>
                  <a:lnTo>
                    <a:pt x="27813" y="2937383"/>
                  </a:lnTo>
                  <a:lnTo>
                    <a:pt x="17691" y="2964053"/>
                  </a:lnTo>
                  <a:lnTo>
                    <a:pt x="27101" y="2974987"/>
                  </a:lnTo>
                  <a:lnTo>
                    <a:pt x="43421" y="2984944"/>
                  </a:lnTo>
                  <a:lnTo>
                    <a:pt x="63233" y="2993390"/>
                  </a:lnTo>
                  <a:lnTo>
                    <a:pt x="83058" y="2999740"/>
                  </a:lnTo>
                  <a:lnTo>
                    <a:pt x="85318" y="3000502"/>
                  </a:lnTo>
                  <a:lnTo>
                    <a:pt x="87617" y="3000756"/>
                  </a:lnTo>
                  <a:lnTo>
                    <a:pt x="89890" y="3000756"/>
                  </a:lnTo>
                  <a:lnTo>
                    <a:pt x="125387" y="2962935"/>
                  </a:lnTo>
                  <a:lnTo>
                    <a:pt x="138391" y="2940926"/>
                  </a:lnTo>
                  <a:lnTo>
                    <a:pt x="151333" y="2920796"/>
                  </a:lnTo>
                  <a:lnTo>
                    <a:pt x="163906" y="2902585"/>
                  </a:lnTo>
                  <a:lnTo>
                    <a:pt x="168910" y="2895473"/>
                  </a:lnTo>
                  <a:lnTo>
                    <a:pt x="176822" y="2891790"/>
                  </a:lnTo>
                  <a:lnTo>
                    <a:pt x="190512" y="2891790"/>
                  </a:lnTo>
                  <a:lnTo>
                    <a:pt x="196253" y="2893695"/>
                  </a:lnTo>
                  <a:lnTo>
                    <a:pt x="201002" y="2897632"/>
                  </a:lnTo>
                  <a:lnTo>
                    <a:pt x="222846" y="2916174"/>
                  </a:lnTo>
                  <a:lnTo>
                    <a:pt x="245186" y="2934690"/>
                  </a:lnTo>
                  <a:lnTo>
                    <a:pt x="267995" y="2951823"/>
                  </a:lnTo>
                  <a:lnTo>
                    <a:pt x="291249" y="2966212"/>
                  </a:lnTo>
                  <a:lnTo>
                    <a:pt x="295008" y="2968244"/>
                  </a:lnTo>
                  <a:lnTo>
                    <a:pt x="299072" y="2969260"/>
                  </a:lnTo>
                  <a:lnTo>
                    <a:pt x="310375" y="2969260"/>
                  </a:lnTo>
                  <a:lnTo>
                    <a:pt x="343789" y="2934119"/>
                  </a:lnTo>
                  <a:lnTo>
                    <a:pt x="368338" y="2897467"/>
                  </a:lnTo>
                  <a:lnTo>
                    <a:pt x="368617" y="2891790"/>
                  </a:lnTo>
                  <a:lnTo>
                    <a:pt x="368782" y="2888564"/>
                  </a:lnTo>
                  <a:close/>
                </a:path>
                <a:path w="1713864" h="3430904">
                  <a:moveTo>
                    <a:pt x="368782" y="254190"/>
                  </a:moveTo>
                  <a:lnTo>
                    <a:pt x="339509" y="221132"/>
                  </a:lnTo>
                  <a:lnTo>
                    <a:pt x="289039" y="186004"/>
                  </a:lnTo>
                  <a:lnTo>
                    <a:pt x="263855" y="170815"/>
                  </a:lnTo>
                  <a:lnTo>
                    <a:pt x="255384" y="163029"/>
                  </a:lnTo>
                  <a:lnTo>
                    <a:pt x="251358" y="152819"/>
                  </a:lnTo>
                  <a:lnTo>
                    <a:pt x="252056" y="141884"/>
                  </a:lnTo>
                  <a:lnTo>
                    <a:pt x="257771" y="131953"/>
                  </a:lnTo>
                  <a:lnTo>
                    <a:pt x="273075" y="115239"/>
                  </a:lnTo>
                  <a:lnTo>
                    <a:pt x="288696" y="98640"/>
                  </a:lnTo>
                  <a:lnTo>
                    <a:pt x="294081" y="92837"/>
                  </a:lnTo>
                  <a:lnTo>
                    <a:pt x="304101" y="82042"/>
                  </a:lnTo>
                  <a:lnTo>
                    <a:pt x="318414" y="65786"/>
                  </a:lnTo>
                  <a:lnTo>
                    <a:pt x="323151" y="56629"/>
                  </a:lnTo>
                  <a:lnTo>
                    <a:pt x="323837" y="46609"/>
                  </a:lnTo>
                  <a:lnTo>
                    <a:pt x="320611" y="37071"/>
                  </a:lnTo>
                  <a:lnTo>
                    <a:pt x="280987" y="9436"/>
                  </a:lnTo>
                  <a:lnTo>
                    <a:pt x="269405" y="3175"/>
                  </a:lnTo>
                  <a:lnTo>
                    <a:pt x="265582" y="1016"/>
                  </a:lnTo>
                  <a:lnTo>
                    <a:pt x="261429" y="0"/>
                  </a:lnTo>
                  <a:lnTo>
                    <a:pt x="250571" y="0"/>
                  </a:lnTo>
                  <a:lnTo>
                    <a:pt x="221881" y="25577"/>
                  </a:lnTo>
                  <a:lnTo>
                    <a:pt x="188823" y="63068"/>
                  </a:lnTo>
                  <a:lnTo>
                    <a:pt x="169341" y="89027"/>
                  </a:lnTo>
                  <a:lnTo>
                    <a:pt x="161518" y="92837"/>
                  </a:lnTo>
                  <a:lnTo>
                    <a:pt x="148424" y="92837"/>
                  </a:lnTo>
                  <a:lnTo>
                    <a:pt x="143243" y="91313"/>
                  </a:lnTo>
                  <a:lnTo>
                    <a:pt x="116865" y="72885"/>
                  </a:lnTo>
                  <a:lnTo>
                    <a:pt x="92341" y="56388"/>
                  </a:lnTo>
                  <a:lnTo>
                    <a:pt x="66840" y="39700"/>
                  </a:lnTo>
                  <a:lnTo>
                    <a:pt x="37896" y="21209"/>
                  </a:lnTo>
                  <a:lnTo>
                    <a:pt x="33185" y="19939"/>
                  </a:lnTo>
                  <a:lnTo>
                    <a:pt x="21424" y="19939"/>
                  </a:lnTo>
                  <a:lnTo>
                    <a:pt x="14401" y="22860"/>
                  </a:lnTo>
                  <a:lnTo>
                    <a:pt x="9410" y="28448"/>
                  </a:lnTo>
                  <a:lnTo>
                    <a:pt x="0" y="39700"/>
                  </a:lnTo>
                  <a:lnTo>
                    <a:pt x="0" y="139585"/>
                  </a:lnTo>
                  <a:lnTo>
                    <a:pt x="5867" y="142951"/>
                  </a:lnTo>
                  <a:lnTo>
                    <a:pt x="42240" y="161544"/>
                  </a:lnTo>
                  <a:lnTo>
                    <a:pt x="74104" y="178536"/>
                  </a:lnTo>
                  <a:lnTo>
                    <a:pt x="92176" y="191770"/>
                  </a:lnTo>
                  <a:lnTo>
                    <a:pt x="83159" y="215620"/>
                  </a:lnTo>
                  <a:lnTo>
                    <a:pt x="55676" y="258749"/>
                  </a:lnTo>
                  <a:lnTo>
                    <a:pt x="27813" y="302806"/>
                  </a:lnTo>
                  <a:lnTo>
                    <a:pt x="17691" y="329438"/>
                  </a:lnTo>
                  <a:lnTo>
                    <a:pt x="27101" y="340156"/>
                  </a:lnTo>
                  <a:lnTo>
                    <a:pt x="43421" y="349999"/>
                  </a:lnTo>
                  <a:lnTo>
                    <a:pt x="63233" y="358394"/>
                  </a:lnTo>
                  <a:lnTo>
                    <a:pt x="83058" y="364744"/>
                  </a:lnTo>
                  <a:lnTo>
                    <a:pt x="85382" y="365379"/>
                  </a:lnTo>
                  <a:lnTo>
                    <a:pt x="87744" y="365760"/>
                  </a:lnTo>
                  <a:lnTo>
                    <a:pt x="90068" y="365760"/>
                  </a:lnTo>
                  <a:lnTo>
                    <a:pt x="125387" y="328129"/>
                  </a:lnTo>
                  <a:lnTo>
                    <a:pt x="138391" y="306260"/>
                  </a:lnTo>
                  <a:lnTo>
                    <a:pt x="151333" y="286219"/>
                  </a:lnTo>
                  <a:lnTo>
                    <a:pt x="163906" y="267970"/>
                  </a:lnTo>
                  <a:lnTo>
                    <a:pt x="168871" y="261112"/>
                  </a:lnTo>
                  <a:lnTo>
                    <a:pt x="176758" y="257429"/>
                  </a:lnTo>
                  <a:lnTo>
                    <a:pt x="190449" y="257429"/>
                  </a:lnTo>
                  <a:lnTo>
                    <a:pt x="196253" y="259334"/>
                  </a:lnTo>
                  <a:lnTo>
                    <a:pt x="201002" y="263271"/>
                  </a:lnTo>
                  <a:lnTo>
                    <a:pt x="222846" y="281686"/>
                  </a:lnTo>
                  <a:lnTo>
                    <a:pt x="245186" y="300062"/>
                  </a:lnTo>
                  <a:lnTo>
                    <a:pt x="267995" y="317119"/>
                  </a:lnTo>
                  <a:lnTo>
                    <a:pt x="291249" y="331597"/>
                  </a:lnTo>
                  <a:lnTo>
                    <a:pt x="294919" y="333629"/>
                  </a:lnTo>
                  <a:lnTo>
                    <a:pt x="298894" y="334518"/>
                  </a:lnTo>
                  <a:lnTo>
                    <a:pt x="310184" y="334518"/>
                  </a:lnTo>
                  <a:lnTo>
                    <a:pt x="343789" y="299453"/>
                  </a:lnTo>
                  <a:lnTo>
                    <a:pt x="368338" y="263144"/>
                  </a:lnTo>
                  <a:lnTo>
                    <a:pt x="368617" y="257429"/>
                  </a:lnTo>
                  <a:lnTo>
                    <a:pt x="368782" y="254190"/>
                  </a:lnTo>
                  <a:close/>
                </a:path>
                <a:path w="1713864" h="3430904">
                  <a:moveTo>
                    <a:pt x="715048" y="1804136"/>
                  </a:moveTo>
                  <a:lnTo>
                    <a:pt x="693204" y="1761350"/>
                  </a:lnTo>
                  <a:lnTo>
                    <a:pt x="661784" y="1737360"/>
                  </a:lnTo>
                  <a:lnTo>
                    <a:pt x="656399" y="1737360"/>
                  </a:lnTo>
                  <a:lnTo>
                    <a:pt x="648601" y="1737360"/>
                  </a:lnTo>
                  <a:lnTo>
                    <a:pt x="528269" y="1852879"/>
                  </a:lnTo>
                  <a:lnTo>
                    <a:pt x="487400" y="1894128"/>
                  </a:lnTo>
                  <a:lnTo>
                    <a:pt x="447319" y="1935327"/>
                  </a:lnTo>
                  <a:lnTo>
                    <a:pt x="410095" y="1974748"/>
                  </a:lnTo>
                  <a:lnTo>
                    <a:pt x="377799" y="2010638"/>
                  </a:lnTo>
                  <a:lnTo>
                    <a:pt x="352501" y="2041271"/>
                  </a:lnTo>
                  <a:lnTo>
                    <a:pt x="347433" y="2064664"/>
                  </a:lnTo>
                  <a:lnTo>
                    <a:pt x="360133" y="2088248"/>
                  </a:lnTo>
                  <a:lnTo>
                    <a:pt x="383349" y="2106485"/>
                  </a:lnTo>
                  <a:lnTo>
                    <a:pt x="409841" y="2113788"/>
                  </a:lnTo>
                  <a:lnTo>
                    <a:pt x="416572" y="2113178"/>
                  </a:lnTo>
                  <a:lnTo>
                    <a:pt x="422884" y="2111273"/>
                  </a:lnTo>
                  <a:lnTo>
                    <a:pt x="428637" y="2107958"/>
                  </a:lnTo>
                  <a:lnTo>
                    <a:pt x="433679" y="2103120"/>
                  </a:lnTo>
                  <a:lnTo>
                    <a:pt x="457708" y="2075713"/>
                  </a:lnTo>
                  <a:lnTo>
                    <a:pt x="490283" y="2041271"/>
                  </a:lnTo>
                  <a:lnTo>
                    <a:pt x="528574" y="2002193"/>
                  </a:lnTo>
                  <a:lnTo>
                    <a:pt x="649693" y="1880958"/>
                  </a:lnTo>
                  <a:lnTo>
                    <a:pt x="682777" y="1847176"/>
                  </a:lnTo>
                  <a:lnTo>
                    <a:pt x="707555" y="1820672"/>
                  </a:lnTo>
                  <a:lnTo>
                    <a:pt x="712660" y="1812937"/>
                  </a:lnTo>
                  <a:lnTo>
                    <a:pt x="715048" y="1804136"/>
                  </a:lnTo>
                  <a:close/>
                </a:path>
                <a:path w="1713864" h="3430904">
                  <a:moveTo>
                    <a:pt x="769315" y="558787"/>
                  </a:moveTo>
                  <a:lnTo>
                    <a:pt x="761428" y="529691"/>
                  </a:lnTo>
                  <a:lnTo>
                    <a:pt x="744232" y="516636"/>
                  </a:lnTo>
                  <a:lnTo>
                    <a:pt x="719518" y="518756"/>
                  </a:lnTo>
                  <a:lnTo>
                    <a:pt x="690016" y="519912"/>
                  </a:lnTo>
                  <a:lnTo>
                    <a:pt x="655878" y="520446"/>
                  </a:lnTo>
                  <a:lnTo>
                    <a:pt x="540461" y="520509"/>
                  </a:lnTo>
                  <a:lnTo>
                    <a:pt x="518464" y="520738"/>
                  </a:lnTo>
                  <a:lnTo>
                    <a:pt x="478015" y="523722"/>
                  </a:lnTo>
                  <a:lnTo>
                    <a:pt x="463118" y="567461"/>
                  </a:lnTo>
                  <a:lnTo>
                    <a:pt x="462965" y="580402"/>
                  </a:lnTo>
                  <a:lnTo>
                    <a:pt x="463994" y="592455"/>
                  </a:lnTo>
                  <a:lnTo>
                    <a:pt x="466369" y="600595"/>
                  </a:lnTo>
                  <a:lnTo>
                    <a:pt x="470700" y="606983"/>
                  </a:lnTo>
                  <a:lnTo>
                    <a:pt x="476427" y="611162"/>
                  </a:lnTo>
                  <a:lnTo>
                    <a:pt x="483006" y="612648"/>
                  </a:lnTo>
                  <a:lnTo>
                    <a:pt x="565162" y="612648"/>
                  </a:lnTo>
                  <a:lnTo>
                    <a:pt x="616851" y="612406"/>
                  </a:lnTo>
                  <a:lnTo>
                    <a:pt x="668108" y="611327"/>
                  </a:lnTo>
                  <a:lnTo>
                    <a:pt x="714438" y="608901"/>
                  </a:lnTo>
                  <a:lnTo>
                    <a:pt x="766445" y="588810"/>
                  </a:lnTo>
                  <a:lnTo>
                    <a:pt x="769315" y="558787"/>
                  </a:lnTo>
                  <a:close/>
                </a:path>
                <a:path w="1713864" h="3430904">
                  <a:moveTo>
                    <a:pt x="769391" y="3193897"/>
                  </a:moveTo>
                  <a:lnTo>
                    <a:pt x="761542" y="3164725"/>
                  </a:lnTo>
                  <a:lnTo>
                    <a:pt x="744410" y="3151632"/>
                  </a:lnTo>
                  <a:lnTo>
                    <a:pt x="721207" y="3153676"/>
                  </a:lnTo>
                  <a:lnTo>
                    <a:pt x="694029" y="3154794"/>
                  </a:lnTo>
                  <a:lnTo>
                    <a:pt x="662559" y="3155315"/>
                  </a:lnTo>
                  <a:lnTo>
                    <a:pt x="535101" y="3155378"/>
                  </a:lnTo>
                  <a:lnTo>
                    <a:pt x="515277" y="3155607"/>
                  </a:lnTo>
                  <a:lnTo>
                    <a:pt x="472770" y="3162516"/>
                  </a:lnTo>
                  <a:lnTo>
                    <a:pt x="463118" y="3202470"/>
                  </a:lnTo>
                  <a:lnTo>
                    <a:pt x="462965" y="3215436"/>
                  </a:lnTo>
                  <a:lnTo>
                    <a:pt x="463994" y="3227324"/>
                  </a:lnTo>
                  <a:lnTo>
                    <a:pt x="574052" y="3247644"/>
                  </a:lnTo>
                  <a:lnTo>
                    <a:pt x="623709" y="3247390"/>
                  </a:lnTo>
                  <a:lnTo>
                    <a:pt x="672452" y="3246285"/>
                  </a:lnTo>
                  <a:lnTo>
                    <a:pt x="716330" y="3243897"/>
                  </a:lnTo>
                  <a:lnTo>
                    <a:pt x="751433" y="3239770"/>
                  </a:lnTo>
                  <a:lnTo>
                    <a:pt x="766495" y="3223971"/>
                  </a:lnTo>
                  <a:lnTo>
                    <a:pt x="769391" y="3193897"/>
                  </a:lnTo>
                  <a:close/>
                </a:path>
                <a:path w="1713864" h="3430904">
                  <a:moveTo>
                    <a:pt x="1408049" y="2745613"/>
                  </a:moveTo>
                  <a:lnTo>
                    <a:pt x="1396136" y="2699397"/>
                  </a:lnTo>
                  <a:lnTo>
                    <a:pt x="1372882" y="2665565"/>
                  </a:lnTo>
                  <a:lnTo>
                    <a:pt x="1305420" y="2656382"/>
                  </a:lnTo>
                  <a:lnTo>
                    <a:pt x="1289812" y="2656332"/>
                  </a:lnTo>
                  <a:lnTo>
                    <a:pt x="1245273" y="2656776"/>
                  </a:lnTo>
                  <a:lnTo>
                    <a:pt x="1202728" y="2658275"/>
                  </a:lnTo>
                  <a:lnTo>
                    <a:pt x="1146695" y="2665349"/>
                  </a:lnTo>
                  <a:lnTo>
                    <a:pt x="1127899" y="2716847"/>
                  </a:lnTo>
                  <a:lnTo>
                    <a:pt x="1120863" y="2766796"/>
                  </a:lnTo>
                  <a:lnTo>
                    <a:pt x="1114577" y="2826537"/>
                  </a:lnTo>
                  <a:lnTo>
                    <a:pt x="1108417" y="2891307"/>
                  </a:lnTo>
                  <a:lnTo>
                    <a:pt x="1101775" y="2956344"/>
                  </a:lnTo>
                  <a:lnTo>
                    <a:pt x="1094041" y="3016885"/>
                  </a:lnTo>
                  <a:lnTo>
                    <a:pt x="1093152" y="3022473"/>
                  </a:lnTo>
                  <a:lnTo>
                    <a:pt x="1088631" y="3025394"/>
                  </a:lnTo>
                  <a:lnTo>
                    <a:pt x="1080135" y="3025394"/>
                  </a:lnTo>
                  <a:lnTo>
                    <a:pt x="1076147" y="3022981"/>
                  </a:lnTo>
                  <a:lnTo>
                    <a:pt x="1044511" y="2915818"/>
                  </a:lnTo>
                  <a:lnTo>
                    <a:pt x="1029398" y="2872435"/>
                  </a:lnTo>
                  <a:lnTo>
                    <a:pt x="1008291" y="2822575"/>
                  </a:lnTo>
                  <a:lnTo>
                    <a:pt x="981837" y="2805430"/>
                  </a:lnTo>
                  <a:lnTo>
                    <a:pt x="948893" y="2808351"/>
                  </a:lnTo>
                  <a:lnTo>
                    <a:pt x="917638" y="2817291"/>
                  </a:lnTo>
                  <a:lnTo>
                    <a:pt x="890778" y="2833738"/>
                  </a:lnTo>
                  <a:lnTo>
                    <a:pt x="871029" y="2859151"/>
                  </a:lnTo>
                  <a:lnTo>
                    <a:pt x="868299" y="2872740"/>
                  </a:lnTo>
                  <a:lnTo>
                    <a:pt x="869734" y="2884347"/>
                  </a:lnTo>
                  <a:lnTo>
                    <a:pt x="874217" y="2894888"/>
                  </a:lnTo>
                  <a:lnTo>
                    <a:pt x="880668" y="2905252"/>
                  </a:lnTo>
                  <a:lnTo>
                    <a:pt x="884008" y="2910205"/>
                  </a:lnTo>
                  <a:lnTo>
                    <a:pt x="889266" y="2912872"/>
                  </a:lnTo>
                  <a:lnTo>
                    <a:pt x="898537" y="2912872"/>
                  </a:lnTo>
                  <a:lnTo>
                    <a:pt x="902487" y="2911475"/>
                  </a:lnTo>
                  <a:lnTo>
                    <a:pt x="905764" y="2908681"/>
                  </a:lnTo>
                  <a:lnTo>
                    <a:pt x="921575" y="2896527"/>
                  </a:lnTo>
                  <a:lnTo>
                    <a:pt x="937615" y="2887091"/>
                  </a:lnTo>
                  <a:lnTo>
                    <a:pt x="952385" y="2881007"/>
                  </a:lnTo>
                  <a:lnTo>
                    <a:pt x="964412" y="2878836"/>
                  </a:lnTo>
                  <a:lnTo>
                    <a:pt x="969238" y="2878836"/>
                  </a:lnTo>
                  <a:lnTo>
                    <a:pt x="987234" y="2926600"/>
                  </a:lnTo>
                  <a:lnTo>
                    <a:pt x="1001445" y="2978835"/>
                  </a:lnTo>
                  <a:lnTo>
                    <a:pt x="1015669" y="3032341"/>
                  </a:lnTo>
                  <a:lnTo>
                    <a:pt x="1029157" y="3079038"/>
                  </a:lnTo>
                  <a:lnTo>
                    <a:pt x="1047483" y="3117151"/>
                  </a:lnTo>
                  <a:lnTo>
                    <a:pt x="1088021" y="3125724"/>
                  </a:lnTo>
                  <a:lnTo>
                    <a:pt x="1104442" y="3124631"/>
                  </a:lnTo>
                  <a:lnTo>
                    <a:pt x="1140053" y="3107055"/>
                  </a:lnTo>
                  <a:lnTo>
                    <a:pt x="1156881" y="3066364"/>
                  </a:lnTo>
                  <a:lnTo>
                    <a:pt x="1169225" y="3017316"/>
                  </a:lnTo>
                  <a:lnTo>
                    <a:pt x="1178331" y="2962719"/>
                  </a:lnTo>
                  <a:lnTo>
                    <a:pt x="1185456" y="2905341"/>
                  </a:lnTo>
                  <a:lnTo>
                    <a:pt x="1191818" y="2847987"/>
                  </a:lnTo>
                  <a:lnTo>
                    <a:pt x="1198689" y="2793428"/>
                  </a:lnTo>
                  <a:lnTo>
                    <a:pt x="1207325" y="2744470"/>
                  </a:lnTo>
                  <a:lnTo>
                    <a:pt x="1236840" y="2720213"/>
                  </a:lnTo>
                  <a:lnTo>
                    <a:pt x="1306576" y="2718181"/>
                  </a:lnTo>
                  <a:lnTo>
                    <a:pt x="1316723" y="2723985"/>
                  </a:lnTo>
                  <a:lnTo>
                    <a:pt x="1324356" y="2733230"/>
                  </a:lnTo>
                  <a:lnTo>
                    <a:pt x="1329791" y="2744292"/>
                  </a:lnTo>
                  <a:lnTo>
                    <a:pt x="1333373" y="2755519"/>
                  </a:lnTo>
                  <a:lnTo>
                    <a:pt x="1336408" y="2762567"/>
                  </a:lnTo>
                  <a:lnTo>
                    <a:pt x="1341399" y="2768015"/>
                  </a:lnTo>
                  <a:lnTo>
                    <a:pt x="1347863" y="2771546"/>
                  </a:lnTo>
                  <a:lnTo>
                    <a:pt x="1356995" y="2772791"/>
                  </a:lnTo>
                  <a:lnTo>
                    <a:pt x="1386205" y="2771394"/>
                  </a:lnTo>
                  <a:lnTo>
                    <a:pt x="1395412" y="2768866"/>
                  </a:lnTo>
                  <a:lnTo>
                    <a:pt x="1402689" y="2763177"/>
                  </a:lnTo>
                  <a:lnTo>
                    <a:pt x="1407185" y="2755150"/>
                  </a:lnTo>
                  <a:lnTo>
                    <a:pt x="1408049" y="2745613"/>
                  </a:lnTo>
                  <a:close/>
                </a:path>
                <a:path w="1713864" h="3430904">
                  <a:moveTo>
                    <a:pt x="1408049" y="111887"/>
                  </a:moveTo>
                  <a:lnTo>
                    <a:pt x="1396136" y="65633"/>
                  </a:lnTo>
                  <a:lnTo>
                    <a:pt x="1372882" y="31927"/>
                  </a:lnTo>
                  <a:lnTo>
                    <a:pt x="1305420" y="22910"/>
                  </a:lnTo>
                  <a:lnTo>
                    <a:pt x="1289812" y="22860"/>
                  </a:lnTo>
                  <a:lnTo>
                    <a:pt x="1245273" y="23317"/>
                  </a:lnTo>
                  <a:lnTo>
                    <a:pt x="1202728" y="24803"/>
                  </a:lnTo>
                  <a:lnTo>
                    <a:pt x="1146695" y="31877"/>
                  </a:lnTo>
                  <a:lnTo>
                    <a:pt x="1127899" y="83096"/>
                  </a:lnTo>
                  <a:lnTo>
                    <a:pt x="1120863" y="132880"/>
                  </a:lnTo>
                  <a:lnTo>
                    <a:pt x="1114577" y="192443"/>
                  </a:lnTo>
                  <a:lnTo>
                    <a:pt x="1108417" y="257035"/>
                  </a:lnTo>
                  <a:lnTo>
                    <a:pt x="1101775" y="321894"/>
                  </a:lnTo>
                  <a:lnTo>
                    <a:pt x="1094041" y="382270"/>
                  </a:lnTo>
                  <a:lnTo>
                    <a:pt x="1093152" y="387604"/>
                  </a:lnTo>
                  <a:lnTo>
                    <a:pt x="1088631" y="390525"/>
                  </a:lnTo>
                  <a:lnTo>
                    <a:pt x="1080135" y="390525"/>
                  </a:lnTo>
                  <a:lnTo>
                    <a:pt x="1076147" y="388239"/>
                  </a:lnTo>
                  <a:lnTo>
                    <a:pt x="1044511" y="281355"/>
                  </a:lnTo>
                  <a:lnTo>
                    <a:pt x="1029398" y="238010"/>
                  </a:lnTo>
                  <a:lnTo>
                    <a:pt x="1008291" y="188214"/>
                  </a:lnTo>
                  <a:lnTo>
                    <a:pt x="981837" y="171450"/>
                  </a:lnTo>
                  <a:lnTo>
                    <a:pt x="948893" y="174256"/>
                  </a:lnTo>
                  <a:lnTo>
                    <a:pt x="917638" y="183159"/>
                  </a:lnTo>
                  <a:lnTo>
                    <a:pt x="890778" y="199517"/>
                  </a:lnTo>
                  <a:lnTo>
                    <a:pt x="871029" y="224663"/>
                  </a:lnTo>
                  <a:lnTo>
                    <a:pt x="868299" y="238302"/>
                  </a:lnTo>
                  <a:lnTo>
                    <a:pt x="869734" y="249936"/>
                  </a:lnTo>
                  <a:lnTo>
                    <a:pt x="874217" y="260527"/>
                  </a:lnTo>
                  <a:lnTo>
                    <a:pt x="880668" y="271018"/>
                  </a:lnTo>
                  <a:lnTo>
                    <a:pt x="884008" y="275844"/>
                  </a:lnTo>
                  <a:lnTo>
                    <a:pt x="889317" y="278257"/>
                  </a:lnTo>
                  <a:lnTo>
                    <a:pt x="898588" y="278257"/>
                  </a:lnTo>
                  <a:lnTo>
                    <a:pt x="902512" y="276987"/>
                  </a:lnTo>
                  <a:lnTo>
                    <a:pt x="921639" y="262216"/>
                  </a:lnTo>
                  <a:lnTo>
                    <a:pt x="937729" y="252780"/>
                  </a:lnTo>
                  <a:lnTo>
                    <a:pt x="952525" y="246659"/>
                  </a:lnTo>
                  <a:lnTo>
                    <a:pt x="964539" y="244475"/>
                  </a:lnTo>
                  <a:lnTo>
                    <a:pt x="969289" y="244475"/>
                  </a:lnTo>
                  <a:lnTo>
                    <a:pt x="987234" y="292036"/>
                  </a:lnTo>
                  <a:lnTo>
                    <a:pt x="1001445" y="344119"/>
                  </a:lnTo>
                  <a:lnTo>
                    <a:pt x="1015669" y="397484"/>
                  </a:lnTo>
                  <a:lnTo>
                    <a:pt x="1029157" y="444055"/>
                  </a:lnTo>
                  <a:lnTo>
                    <a:pt x="1047508" y="482104"/>
                  </a:lnTo>
                  <a:lnTo>
                    <a:pt x="1088237" y="490728"/>
                  </a:lnTo>
                  <a:lnTo>
                    <a:pt x="1104607" y="489635"/>
                  </a:lnTo>
                  <a:lnTo>
                    <a:pt x="1140053" y="472186"/>
                  </a:lnTo>
                  <a:lnTo>
                    <a:pt x="1156881" y="431609"/>
                  </a:lnTo>
                  <a:lnTo>
                    <a:pt x="1169225" y="382676"/>
                  </a:lnTo>
                  <a:lnTo>
                    <a:pt x="1178331" y="328206"/>
                  </a:lnTo>
                  <a:lnTo>
                    <a:pt x="1185456" y="270979"/>
                  </a:lnTo>
                  <a:lnTo>
                    <a:pt x="1191818" y="213791"/>
                  </a:lnTo>
                  <a:lnTo>
                    <a:pt x="1198689" y="159461"/>
                  </a:lnTo>
                  <a:lnTo>
                    <a:pt x="1207325" y="110744"/>
                  </a:lnTo>
                  <a:lnTo>
                    <a:pt x="1236840" y="86233"/>
                  </a:lnTo>
                  <a:lnTo>
                    <a:pt x="1306576" y="84328"/>
                  </a:lnTo>
                  <a:lnTo>
                    <a:pt x="1316723" y="90258"/>
                  </a:lnTo>
                  <a:lnTo>
                    <a:pt x="1324356" y="99542"/>
                  </a:lnTo>
                  <a:lnTo>
                    <a:pt x="1329791" y="110591"/>
                  </a:lnTo>
                  <a:lnTo>
                    <a:pt x="1333373" y="121793"/>
                  </a:lnTo>
                  <a:lnTo>
                    <a:pt x="1336471" y="128765"/>
                  </a:lnTo>
                  <a:lnTo>
                    <a:pt x="1341602" y="134175"/>
                  </a:lnTo>
                  <a:lnTo>
                    <a:pt x="1348244" y="137693"/>
                  </a:lnTo>
                  <a:lnTo>
                    <a:pt x="1356995" y="138938"/>
                  </a:lnTo>
                  <a:lnTo>
                    <a:pt x="1386205" y="137287"/>
                  </a:lnTo>
                  <a:lnTo>
                    <a:pt x="1395412" y="134772"/>
                  </a:lnTo>
                  <a:lnTo>
                    <a:pt x="1402689" y="129120"/>
                  </a:lnTo>
                  <a:lnTo>
                    <a:pt x="1407185" y="121196"/>
                  </a:lnTo>
                  <a:lnTo>
                    <a:pt x="1408049" y="111887"/>
                  </a:lnTo>
                  <a:close/>
                </a:path>
                <a:path w="1713864" h="3430904">
                  <a:moveTo>
                    <a:pt x="1713458" y="3120885"/>
                  </a:moveTo>
                  <a:lnTo>
                    <a:pt x="1691576" y="3078061"/>
                  </a:lnTo>
                  <a:lnTo>
                    <a:pt x="1660144" y="3054096"/>
                  </a:lnTo>
                  <a:lnTo>
                    <a:pt x="1654670" y="3054096"/>
                  </a:lnTo>
                  <a:lnTo>
                    <a:pt x="1646936" y="3054096"/>
                  </a:lnTo>
                  <a:lnTo>
                    <a:pt x="1526540" y="3169704"/>
                  </a:lnTo>
                  <a:lnTo>
                    <a:pt x="1485671" y="3210928"/>
                  </a:lnTo>
                  <a:lnTo>
                    <a:pt x="1445602" y="3252114"/>
                  </a:lnTo>
                  <a:lnTo>
                    <a:pt x="1408379" y="3291497"/>
                  </a:lnTo>
                  <a:lnTo>
                    <a:pt x="1376083" y="3327387"/>
                  </a:lnTo>
                  <a:lnTo>
                    <a:pt x="1350772" y="3358007"/>
                  </a:lnTo>
                  <a:lnTo>
                    <a:pt x="1345692" y="3381286"/>
                  </a:lnTo>
                  <a:lnTo>
                    <a:pt x="1358404" y="3404895"/>
                  </a:lnTo>
                  <a:lnTo>
                    <a:pt x="1381607" y="3423183"/>
                  </a:lnTo>
                  <a:lnTo>
                    <a:pt x="1408049" y="3430524"/>
                  </a:lnTo>
                  <a:lnTo>
                    <a:pt x="1414729" y="3429914"/>
                  </a:lnTo>
                  <a:lnTo>
                    <a:pt x="1421003" y="3428009"/>
                  </a:lnTo>
                  <a:lnTo>
                    <a:pt x="1426692" y="3424694"/>
                  </a:lnTo>
                  <a:lnTo>
                    <a:pt x="1431671" y="3419856"/>
                  </a:lnTo>
                  <a:lnTo>
                    <a:pt x="1455801" y="3392500"/>
                  </a:lnTo>
                  <a:lnTo>
                    <a:pt x="1488440" y="3358083"/>
                  </a:lnTo>
                  <a:lnTo>
                    <a:pt x="1526781" y="3319030"/>
                  </a:lnTo>
                  <a:lnTo>
                    <a:pt x="1648053" y="3197822"/>
                  </a:lnTo>
                  <a:lnTo>
                    <a:pt x="1681226" y="3164027"/>
                  </a:lnTo>
                  <a:lnTo>
                    <a:pt x="1706118" y="3137535"/>
                  </a:lnTo>
                  <a:lnTo>
                    <a:pt x="1711147" y="3129737"/>
                  </a:lnTo>
                  <a:lnTo>
                    <a:pt x="1713458" y="3120885"/>
                  </a:lnTo>
                  <a:close/>
                </a:path>
                <a:path w="1713864" h="3430904">
                  <a:moveTo>
                    <a:pt x="1713458" y="487387"/>
                  </a:moveTo>
                  <a:lnTo>
                    <a:pt x="1691576" y="444715"/>
                  </a:lnTo>
                  <a:lnTo>
                    <a:pt x="1660398" y="420624"/>
                  </a:lnTo>
                  <a:lnTo>
                    <a:pt x="1654937" y="420624"/>
                  </a:lnTo>
                  <a:lnTo>
                    <a:pt x="1647177" y="420624"/>
                  </a:lnTo>
                  <a:lnTo>
                    <a:pt x="1526540" y="536219"/>
                  </a:lnTo>
                  <a:lnTo>
                    <a:pt x="1485671" y="577456"/>
                  </a:lnTo>
                  <a:lnTo>
                    <a:pt x="1445602" y="618667"/>
                  </a:lnTo>
                  <a:lnTo>
                    <a:pt x="1408379" y="658126"/>
                  </a:lnTo>
                  <a:lnTo>
                    <a:pt x="1376083" y="694080"/>
                  </a:lnTo>
                  <a:lnTo>
                    <a:pt x="1350772" y="724789"/>
                  </a:lnTo>
                  <a:lnTo>
                    <a:pt x="1345679" y="748030"/>
                  </a:lnTo>
                  <a:lnTo>
                    <a:pt x="1358341" y="771550"/>
                  </a:lnTo>
                  <a:lnTo>
                    <a:pt x="1381506" y="789749"/>
                  </a:lnTo>
                  <a:lnTo>
                    <a:pt x="1407922" y="797052"/>
                  </a:lnTo>
                  <a:lnTo>
                    <a:pt x="1414678" y="796442"/>
                  </a:lnTo>
                  <a:lnTo>
                    <a:pt x="1420977" y="794537"/>
                  </a:lnTo>
                  <a:lnTo>
                    <a:pt x="1426679" y="791222"/>
                  </a:lnTo>
                  <a:lnTo>
                    <a:pt x="1431671" y="786384"/>
                  </a:lnTo>
                  <a:lnTo>
                    <a:pt x="1455801" y="758977"/>
                  </a:lnTo>
                  <a:lnTo>
                    <a:pt x="1488440" y="724547"/>
                  </a:lnTo>
                  <a:lnTo>
                    <a:pt x="1526781" y="685469"/>
                  </a:lnTo>
                  <a:lnTo>
                    <a:pt x="1648053" y="564324"/>
                  </a:lnTo>
                  <a:lnTo>
                    <a:pt x="1681226" y="530606"/>
                  </a:lnTo>
                  <a:lnTo>
                    <a:pt x="1706118" y="504190"/>
                  </a:lnTo>
                  <a:lnTo>
                    <a:pt x="1711147" y="496265"/>
                  </a:lnTo>
                  <a:lnTo>
                    <a:pt x="1713458" y="487387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7078" y="1720595"/>
              <a:ext cx="86748" cy="9448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6406" y="2019299"/>
              <a:ext cx="85523" cy="9448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26279" y="2412492"/>
              <a:ext cx="407670" cy="96520"/>
            </a:xfrm>
            <a:custGeom>
              <a:avLst/>
              <a:gdLst/>
              <a:ahLst/>
              <a:cxnLst/>
              <a:rect l="l" t="t" r="r" b="b"/>
              <a:pathLst>
                <a:path w="407670" h="96519">
                  <a:moveTo>
                    <a:pt x="374202" y="0"/>
                  </a:moveTo>
                  <a:lnTo>
                    <a:pt x="342394" y="2115"/>
                  </a:lnTo>
                  <a:lnTo>
                    <a:pt x="304629" y="3270"/>
                  </a:lnTo>
                  <a:lnTo>
                    <a:pt x="260919" y="3806"/>
                  </a:lnTo>
                  <a:lnTo>
                    <a:pt x="95352" y="3865"/>
                  </a:lnTo>
                  <a:lnTo>
                    <a:pt x="46476" y="4452"/>
                  </a:lnTo>
                  <a:lnTo>
                    <a:pt x="7729" y="16902"/>
                  </a:lnTo>
                  <a:lnTo>
                    <a:pt x="0" y="63855"/>
                  </a:lnTo>
                  <a:lnTo>
                    <a:pt x="1406" y="75945"/>
                  </a:lnTo>
                  <a:lnTo>
                    <a:pt x="147697" y="96012"/>
                  </a:lnTo>
                  <a:lnTo>
                    <a:pt x="200434" y="95851"/>
                  </a:lnTo>
                  <a:lnTo>
                    <a:pt x="253054" y="95215"/>
                  </a:lnTo>
                  <a:lnTo>
                    <a:pt x="302890" y="93872"/>
                  </a:lnTo>
                  <a:lnTo>
                    <a:pt x="347277" y="91590"/>
                  </a:lnTo>
                  <a:lnTo>
                    <a:pt x="403625" y="72330"/>
                  </a:lnTo>
                  <a:lnTo>
                    <a:pt x="407465" y="42259"/>
                  </a:lnTo>
                  <a:lnTo>
                    <a:pt x="397009" y="13092"/>
                  </a:lnTo>
                  <a:lnTo>
                    <a:pt x="374202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3193" y="2304288"/>
              <a:ext cx="74395" cy="807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3194" y="2540507"/>
              <a:ext cx="74394" cy="8229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0" y="420623"/>
              <a:ext cx="1732280" cy="4328160"/>
            </a:xfrm>
            <a:custGeom>
              <a:avLst/>
              <a:gdLst/>
              <a:ahLst/>
              <a:cxnLst/>
              <a:rect l="l" t="t" r="r" b="b"/>
              <a:pathLst>
                <a:path w="1732280" h="4328160">
                  <a:moveTo>
                    <a:pt x="409803" y="1008253"/>
                  </a:moveTo>
                  <a:lnTo>
                    <a:pt x="406971" y="991717"/>
                  </a:lnTo>
                  <a:lnTo>
                    <a:pt x="404075" y="980694"/>
                  </a:lnTo>
                  <a:lnTo>
                    <a:pt x="402894" y="976185"/>
                  </a:lnTo>
                  <a:lnTo>
                    <a:pt x="385064" y="937437"/>
                  </a:lnTo>
                  <a:lnTo>
                    <a:pt x="348170" y="919734"/>
                  </a:lnTo>
                  <a:lnTo>
                    <a:pt x="291299" y="918972"/>
                  </a:lnTo>
                  <a:lnTo>
                    <a:pt x="246634" y="919416"/>
                  </a:lnTo>
                  <a:lnTo>
                    <a:pt x="204012" y="920915"/>
                  </a:lnTo>
                  <a:lnTo>
                    <a:pt x="148005" y="927989"/>
                  </a:lnTo>
                  <a:lnTo>
                    <a:pt x="128993" y="979360"/>
                  </a:lnTo>
                  <a:lnTo>
                    <a:pt x="121894" y="1029169"/>
                  </a:lnTo>
                  <a:lnTo>
                    <a:pt x="115557" y="1088720"/>
                  </a:lnTo>
                  <a:lnTo>
                    <a:pt x="109372" y="1153261"/>
                  </a:lnTo>
                  <a:lnTo>
                    <a:pt x="102692" y="1218018"/>
                  </a:lnTo>
                  <a:lnTo>
                    <a:pt x="94919" y="1278255"/>
                  </a:lnTo>
                  <a:lnTo>
                    <a:pt x="94056" y="1283843"/>
                  </a:lnTo>
                  <a:lnTo>
                    <a:pt x="89522" y="1286764"/>
                  </a:lnTo>
                  <a:lnTo>
                    <a:pt x="81000" y="1286764"/>
                  </a:lnTo>
                  <a:lnTo>
                    <a:pt x="77012" y="1284478"/>
                  </a:lnTo>
                  <a:lnTo>
                    <a:pt x="58902" y="1223225"/>
                  </a:lnTo>
                  <a:lnTo>
                    <a:pt x="45262" y="1177696"/>
                  </a:lnTo>
                  <a:lnTo>
                    <a:pt x="30124" y="1134376"/>
                  </a:lnTo>
                  <a:lnTo>
                    <a:pt x="8953" y="1084580"/>
                  </a:lnTo>
                  <a:lnTo>
                    <a:pt x="4406" y="1077531"/>
                  </a:lnTo>
                  <a:lnTo>
                    <a:pt x="0" y="1073746"/>
                  </a:lnTo>
                  <a:lnTo>
                    <a:pt x="0" y="1232242"/>
                  </a:lnTo>
                  <a:lnTo>
                    <a:pt x="2222" y="1240383"/>
                  </a:lnTo>
                  <a:lnTo>
                    <a:pt x="16497" y="1293710"/>
                  </a:lnTo>
                  <a:lnTo>
                    <a:pt x="30035" y="1340256"/>
                  </a:lnTo>
                  <a:lnTo>
                    <a:pt x="48425" y="1378331"/>
                  </a:lnTo>
                  <a:lnTo>
                    <a:pt x="88849" y="1386840"/>
                  </a:lnTo>
                  <a:lnTo>
                    <a:pt x="105384" y="1385735"/>
                  </a:lnTo>
                  <a:lnTo>
                    <a:pt x="141097" y="1368171"/>
                  </a:lnTo>
                  <a:lnTo>
                    <a:pt x="157975" y="1327721"/>
                  </a:lnTo>
                  <a:lnTo>
                    <a:pt x="168351" y="1286764"/>
                  </a:lnTo>
                  <a:lnTo>
                    <a:pt x="170357" y="1278877"/>
                  </a:lnTo>
                  <a:lnTo>
                    <a:pt x="179489" y="1224457"/>
                  </a:lnTo>
                  <a:lnTo>
                    <a:pt x="186626" y="1167257"/>
                  </a:lnTo>
                  <a:lnTo>
                    <a:pt x="193014" y="1110094"/>
                  </a:lnTo>
                  <a:lnTo>
                    <a:pt x="199898" y="1055776"/>
                  </a:lnTo>
                  <a:lnTo>
                    <a:pt x="208559" y="1007110"/>
                  </a:lnTo>
                  <a:lnTo>
                    <a:pt x="238163" y="982599"/>
                  </a:lnTo>
                  <a:lnTo>
                    <a:pt x="308343" y="980694"/>
                  </a:lnTo>
                  <a:lnTo>
                    <a:pt x="318516" y="986472"/>
                  </a:lnTo>
                  <a:lnTo>
                    <a:pt x="326085" y="995680"/>
                  </a:lnTo>
                  <a:lnTo>
                    <a:pt x="331406" y="1006703"/>
                  </a:lnTo>
                  <a:lnTo>
                    <a:pt x="334911" y="1017905"/>
                  </a:lnTo>
                  <a:lnTo>
                    <a:pt x="338061" y="1025017"/>
                  </a:lnTo>
                  <a:lnTo>
                    <a:pt x="343217" y="1030516"/>
                  </a:lnTo>
                  <a:lnTo>
                    <a:pt x="349859" y="1034059"/>
                  </a:lnTo>
                  <a:lnTo>
                    <a:pt x="357492" y="1035304"/>
                  </a:lnTo>
                  <a:lnTo>
                    <a:pt x="358673" y="1035304"/>
                  </a:lnTo>
                  <a:lnTo>
                    <a:pt x="387985" y="1033653"/>
                  </a:lnTo>
                  <a:lnTo>
                    <a:pt x="397217" y="1031138"/>
                  </a:lnTo>
                  <a:lnTo>
                    <a:pt x="404495" y="1025486"/>
                  </a:lnTo>
                  <a:lnTo>
                    <a:pt x="408965" y="1017562"/>
                  </a:lnTo>
                  <a:lnTo>
                    <a:pt x="409803" y="1008253"/>
                  </a:lnTo>
                  <a:close/>
                </a:path>
                <a:path w="1732280" h="4328160">
                  <a:moveTo>
                    <a:pt x="715048" y="4018445"/>
                  </a:moveTo>
                  <a:lnTo>
                    <a:pt x="693204" y="3975684"/>
                  </a:lnTo>
                  <a:lnTo>
                    <a:pt x="661657" y="3951732"/>
                  </a:lnTo>
                  <a:lnTo>
                    <a:pt x="656209" y="3951732"/>
                  </a:lnTo>
                  <a:lnTo>
                    <a:pt x="648474" y="3951732"/>
                  </a:lnTo>
                  <a:lnTo>
                    <a:pt x="528256" y="4067378"/>
                  </a:lnTo>
                  <a:lnTo>
                    <a:pt x="487387" y="4108640"/>
                  </a:lnTo>
                  <a:lnTo>
                    <a:pt x="447294" y="4149852"/>
                  </a:lnTo>
                  <a:lnTo>
                    <a:pt x="410070" y="4189272"/>
                  </a:lnTo>
                  <a:lnTo>
                    <a:pt x="377774" y="4225175"/>
                  </a:lnTo>
                  <a:lnTo>
                    <a:pt x="352463" y="4255821"/>
                  </a:lnTo>
                  <a:lnTo>
                    <a:pt x="347408" y="4279062"/>
                  </a:lnTo>
                  <a:lnTo>
                    <a:pt x="360083" y="4302607"/>
                  </a:lnTo>
                  <a:lnTo>
                    <a:pt x="383260" y="4320845"/>
                  </a:lnTo>
                  <a:lnTo>
                    <a:pt x="409727" y="4328160"/>
                  </a:lnTo>
                  <a:lnTo>
                    <a:pt x="416483" y="4327550"/>
                  </a:lnTo>
                  <a:lnTo>
                    <a:pt x="422808" y="4325620"/>
                  </a:lnTo>
                  <a:lnTo>
                    <a:pt x="428586" y="4322280"/>
                  </a:lnTo>
                  <a:lnTo>
                    <a:pt x="433654" y="4317390"/>
                  </a:lnTo>
                  <a:lnTo>
                    <a:pt x="457695" y="4290085"/>
                  </a:lnTo>
                  <a:lnTo>
                    <a:pt x="490258" y="4255719"/>
                  </a:lnTo>
                  <a:lnTo>
                    <a:pt x="528561" y="4216679"/>
                  </a:lnTo>
                  <a:lnTo>
                    <a:pt x="649681" y="4095483"/>
                  </a:lnTo>
                  <a:lnTo>
                    <a:pt x="682777" y="4061688"/>
                  </a:lnTo>
                  <a:lnTo>
                    <a:pt x="707555" y="4035183"/>
                  </a:lnTo>
                  <a:lnTo>
                    <a:pt x="712660" y="4027271"/>
                  </a:lnTo>
                  <a:lnTo>
                    <a:pt x="715048" y="4018445"/>
                  </a:lnTo>
                  <a:close/>
                </a:path>
                <a:path w="1732280" h="4328160">
                  <a:moveTo>
                    <a:pt x="769315" y="275361"/>
                  </a:moveTo>
                  <a:lnTo>
                    <a:pt x="761428" y="246240"/>
                  </a:lnTo>
                  <a:lnTo>
                    <a:pt x="744232" y="233172"/>
                  </a:lnTo>
                  <a:lnTo>
                    <a:pt x="719518" y="235292"/>
                  </a:lnTo>
                  <a:lnTo>
                    <a:pt x="690016" y="236448"/>
                  </a:lnTo>
                  <a:lnTo>
                    <a:pt x="655878" y="236982"/>
                  </a:lnTo>
                  <a:lnTo>
                    <a:pt x="540461" y="237045"/>
                  </a:lnTo>
                  <a:lnTo>
                    <a:pt x="518464" y="237274"/>
                  </a:lnTo>
                  <a:lnTo>
                    <a:pt x="478015" y="240258"/>
                  </a:lnTo>
                  <a:lnTo>
                    <a:pt x="463118" y="284010"/>
                  </a:lnTo>
                  <a:lnTo>
                    <a:pt x="462965" y="296938"/>
                  </a:lnTo>
                  <a:lnTo>
                    <a:pt x="463994" y="308991"/>
                  </a:lnTo>
                  <a:lnTo>
                    <a:pt x="466369" y="317131"/>
                  </a:lnTo>
                  <a:lnTo>
                    <a:pt x="470700" y="323519"/>
                  </a:lnTo>
                  <a:lnTo>
                    <a:pt x="476427" y="327698"/>
                  </a:lnTo>
                  <a:lnTo>
                    <a:pt x="483006" y="329184"/>
                  </a:lnTo>
                  <a:lnTo>
                    <a:pt x="567448" y="329184"/>
                  </a:lnTo>
                  <a:lnTo>
                    <a:pt x="618617" y="328942"/>
                  </a:lnTo>
                  <a:lnTo>
                    <a:pt x="669213" y="327888"/>
                  </a:lnTo>
                  <a:lnTo>
                    <a:pt x="714908" y="325551"/>
                  </a:lnTo>
                  <a:lnTo>
                    <a:pt x="766445" y="305460"/>
                  </a:lnTo>
                  <a:lnTo>
                    <a:pt x="769315" y="275361"/>
                  </a:lnTo>
                  <a:close/>
                </a:path>
                <a:path w="1732280" h="4328160">
                  <a:moveTo>
                    <a:pt x="954709" y="717283"/>
                  </a:moveTo>
                  <a:lnTo>
                    <a:pt x="944257" y="688187"/>
                  </a:lnTo>
                  <a:lnTo>
                    <a:pt x="921461" y="675132"/>
                  </a:lnTo>
                  <a:lnTo>
                    <a:pt x="889571" y="677227"/>
                  </a:lnTo>
                  <a:lnTo>
                    <a:pt x="851725" y="678345"/>
                  </a:lnTo>
                  <a:lnTo>
                    <a:pt x="807974" y="678840"/>
                  </a:lnTo>
                  <a:lnTo>
                    <a:pt x="616343" y="679157"/>
                  </a:lnTo>
                  <a:lnTo>
                    <a:pt x="593674" y="679538"/>
                  </a:lnTo>
                  <a:lnTo>
                    <a:pt x="554939" y="692188"/>
                  </a:lnTo>
                  <a:lnTo>
                    <a:pt x="547204" y="738873"/>
                  </a:lnTo>
                  <a:lnTo>
                    <a:pt x="548640" y="750951"/>
                  </a:lnTo>
                  <a:lnTo>
                    <a:pt x="551802" y="759142"/>
                  </a:lnTo>
                  <a:lnTo>
                    <a:pt x="557504" y="765530"/>
                  </a:lnTo>
                  <a:lnTo>
                    <a:pt x="565073" y="769670"/>
                  </a:lnTo>
                  <a:lnTo>
                    <a:pt x="573836" y="771144"/>
                  </a:lnTo>
                  <a:lnTo>
                    <a:pt x="737857" y="771004"/>
                  </a:lnTo>
                  <a:lnTo>
                    <a:pt x="793115" y="770382"/>
                  </a:lnTo>
                  <a:lnTo>
                    <a:pt x="845718" y="769035"/>
                  </a:lnTo>
                  <a:lnTo>
                    <a:pt x="892619" y="766711"/>
                  </a:lnTo>
                  <a:lnTo>
                    <a:pt x="930770" y="763143"/>
                  </a:lnTo>
                  <a:lnTo>
                    <a:pt x="950861" y="747306"/>
                  </a:lnTo>
                  <a:lnTo>
                    <a:pt x="954709" y="717283"/>
                  </a:lnTo>
                  <a:close/>
                </a:path>
                <a:path w="1732280" h="4328160">
                  <a:moveTo>
                    <a:pt x="1259789" y="1846961"/>
                  </a:moveTo>
                  <a:lnTo>
                    <a:pt x="1253731" y="1795399"/>
                  </a:lnTo>
                  <a:lnTo>
                    <a:pt x="1210424" y="1771954"/>
                  </a:lnTo>
                  <a:lnTo>
                    <a:pt x="1167498" y="1768627"/>
                  </a:lnTo>
                  <a:lnTo>
                    <a:pt x="1141628" y="1768094"/>
                  </a:lnTo>
                  <a:lnTo>
                    <a:pt x="1130719" y="1768475"/>
                  </a:lnTo>
                  <a:lnTo>
                    <a:pt x="1121219" y="1766544"/>
                  </a:lnTo>
                  <a:lnTo>
                    <a:pt x="1113370" y="1761261"/>
                  </a:lnTo>
                  <a:lnTo>
                    <a:pt x="1107948" y="1753425"/>
                  </a:lnTo>
                  <a:lnTo>
                    <a:pt x="1105687" y="1743837"/>
                  </a:lnTo>
                  <a:lnTo>
                    <a:pt x="1104442" y="1717116"/>
                  </a:lnTo>
                  <a:lnTo>
                    <a:pt x="1102537" y="1687436"/>
                  </a:lnTo>
                  <a:lnTo>
                    <a:pt x="1097711" y="1627505"/>
                  </a:lnTo>
                  <a:lnTo>
                    <a:pt x="1052474" y="1603349"/>
                  </a:lnTo>
                  <a:lnTo>
                    <a:pt x="1045032" y="1603248"/>
                  </a:lnTo>
                  <a:lnTo>
                    <a:pt x="1030300" y="1603590"/>
                  </a:lnTo>
                  <a:lnTo>
                    <a:pt x="991577" y="1609852"/>
                  </a:lnTo>
                  <a:lnTo>
                    <a:pt x="975321" y="1635506"/>
                  </a:lnTo>
                  <a:lnTo>
                    <a:pt x="980338" y="1671866"/>
                  </a:lnTo>
                  <a:lnTo>
                    <a:pt x="987780" y="1712302"/>
                  </a:lnTo>
                  <a:lnTo>
                    <a:pt x="993673" y="1748193"/>
                  </a:lnTo>
                  <a:lnTo>
                    <a:pt x="994041" y="1770888"/>
                  </a:lnTo>
                  <a:lnTo>
                    <a:pt x="969429" y="1778381"/>
                  </a:lnTo>
                  <a:lnTo>
                    <a:pt x="865962" y="1788020"/>
                  </a:lnTo>
                  <a:lnTo>
                    <a:pt x="838581" y="1796288"/>
                  </a:lnTo>
                  <a:lnTo>
                    <a:pt x="835660" y="1810385"/>
                  </a:lnTo>
                  <a:lnTo>
                    <a:pt x="837768" y="1829435"/>
                  </a:lnTo>
                  <a:lnTo>
                    <a:pt x="843254" y="1850402"/>
                  </a:lnTo>
                  <a:lnTo>
                    <a:pt x="866813" y="1885188"/>
                  </a:lnTo>
                  <a:lnTo>
                    <a:pt x="874433" y="1886331"/>
                  </a:lnTo>
                  <a:lnTo>
                    <a:pt x="879094" y="1885950"/>
                  </a:lnTo>
                  <a:lnTo>
                    <a:pt x="905700" y="1881378"/>
                  </a:lnTo>
                  <a:lnTo>
                    <a:pt x="931151" y="1878241"/>
                  </a:lnTo>
                  <a:lnTo>
                    <a:pt x="955103" y="1876209"/>
                  </a:lnTo>
                  <a:lnTo>
                    <a:pt x="978230" y="1874901"/>
                  </a:lnTo>
                  <a:lnTo>
                    <a:pt x="988415" y="1876996"/>
                  </a:lnTo>
                  <a:lnTo>
                    <a:pt x="996708" y="1882686"/>
                  </a:lnTo>
                  <a:lnTo>
                    <a:pt x="1002195" y="1891093"/>
                  </a:lnTo>
                  <a:lnTo>
                    <a:pt x="1003960" y="1901317"/>
                  </a:lnTo>
                  <a:lnTo>
                    <a:pt x="1002576" y="1930133"/>
                  </a:lnTo>
                  <a:lnTo>
                    <a:pt x="1001598" y="1959267"/>
                  </a:lnTo>
                  <a:lnTo>
                    <a:pt x="1004798" y="2015490"/>
                  </a:lnTo>
                  <a:lnTo>
                    <a:pt x="1058189" y="2037499"/>
                  </a:lnTo>
                  <a:lnTo>
                    <a:pt x="1083056" y="2037384"/>
                  </a:lnTo>
                  <a:lnTo>
                    <a:pt x="1119416" y="2022055"/>
                  </a:lnTo>
                  <a:lnTo>
                    <a:pt x="1122654" y="1985657"/>
                  </a:lnTo>
                  <a:lnTo>
                    <a:pt x="1121968" y="1955139"/>
                  </a:lnTo>
                  <a:lnTo>
                    <a:pt x="1119822" y="1923999"/>
                  </a:lnTo>
                  <a:lnTo>
                    <a:pt x="1116444" y="1894713"/>
                  </a:lnTo>
                  <a:lnTo>
                    <a:pt x="1117206" y="1883562"/>
                  </a:lnTo>
                  <a:lnTo>
                    <a:pt x="1122400" y="1874253"/>
                  </a:lnTo>
                  <a:lnTo>
                    <a:pt x="1130985" y="1867877"/>
                  </a:lnTo>
                  <a:lnTo>
                    <a:pt x="1143723" y="1865503"/>
                  </a:lnTo>
                  <a:lnTo>
                    <a:pt x="1211808" y="1871903"/>
                  </a:lnTo>
                  <a:lnTo>
                    <a:pt x="1234579" y="1873250"/>
                  </a:lnTo>
                  <a:lnTo>
                    <a:pt x="1244574" y="1871167"/>
                  </a:lnTo>
                  <a:lnTo>
                    <a:pt x="1252702" y="1865490"/>
                  </a:lnTo>
                  <a:lnTo>
                    <a:pt x="1258074" y="1857133"/>
                  </a:lnTo>
                  <a:lnTo>
                    <a:pt x="1259789" y="1846961"/>
                  </a:lnTo>
                  <a:close/>
                </a:path>
                <a:path w="1732280" h="4328160">
                  <a:moveTo>
                    <a:pt x="1367053" y="1150200"/>
                  </a:moveTo>
                  <a:lnTo>
                    <a:pt x="1337729" y="1117295"/>
                  </a:lnTo>
                  <a:lnTo>
                    <a:pt x="1287526" y="1082116"/>
                  </a:lnTo>
                  <a:lnTo>
                    <a:pt x="1262468" y="1066927"/>
                  </a:lnTo>
                  <a:lnTo>
                    <a:pt x="1254023" y="1059218"/>
                  </a:lnTo>
                  <a:lnTo>
                    <a:pt x="1249984" y="1048994"/>
                  </a:lnTo>
                  <a:lnTo>
                    <a:pt x="1250594" y="1037971"/>
                  </a:lnTo>
                  <a:lnTo>
                    <a:pt x="1256131" y="1027811"/>
                  </a:lnTo>
                  <a:lnTo>
                    <a:pt x="1302372" y="978154"/>
                  </a:lnTo>
                  <a:lnTo>
                    <a:pt x="1316609" y="961898"/>
                  </a:lnTo>
                  <a:lnTo>
                    <a:pt x="1321447" y="952766"/>
                  </a:lnTo>
                  <a:lnTo>
                    <a:pt x="1322197" y="942771"/>
                  </a:lnTo>
                  <a:lnTo>
                    <a:pt x="1319034" y="933234"/>
                  </a:lnTo>
                  <a:lnTo>
                    <a:pt x="1264196" y="897128"/>
                  </a:lnTo>
                  <a:lnTo>
                    <a:pt x="1259992" y="896112"/>
                  </a:lnTo>
                  <a:lnTo>
                    <a:pt x="1255852" y="896112"/>
                  </a:lnTo>
                  <a:lnTo>
                    <a:pt x="1249172" y="896112"/>
                  </a:lnTo>
                  <a:lnTo>
                    <a:pt x="1220660" y="921550"/>
                  </a:lnTo>
                  <a:lnTo>
                    <a:pt x="1187615" y="959065"/>
                  </a:lnTo>
                  <a:lnTo>
                    <a:pt x="1168247" y="985266"/>
                  </a:lnTo>
                  <a:lnTo>
                    <a:pt x="1160424" y="988949"/>
                  </a:lnTo>
                  <a:lnTo>
                    <a:pt x="1147381" y="988949"/>
                  </a:lnTo>
                  <a:lnTo>
                    <a:pt x="1142212" y="987298"/>
                  </a:lnTo>
                  <a:lnTo>
                    <a:pt x="1116037" y="968997"/>
                  </a:lnTo>
                  <a:lnTo>
                    <a:pt x="1091628" y="952500"/>
                  </a:lnTo>
                  <a:lnTo>
                    <a:pt x="1066228" y="935824"/>
                  </a:lnTo>
                  <a:lnTo>
                    <a:pt x="1037361" y="917321"/>
                  </a:lnTo>
                  <a:lnTo>
                    <a:pt x="1032662" y="916051"/>
                  </a:lnTo>
                  <a:lnTo>
                    <a:pt x="1020940" y="916051"/>
                  </a:lnTo>
                  <a:lnTo>
                    <a:pt x="982281" y="958176"/>
                  </a:lnTo>
                  <a:lnTo>
                    <a:pt x="963460" y="992505"/>
                  </a:lnTo>
                  <a:lnTo>
                    <a:pt x="962380" y="1000506"/>
                  </a:lnTo>
                  <a:lnTo>
                    <a:pt x="963942" y="1008303"/>
                  </a:lnTo>
                  <a:lnTo>
                    <a:pt x="967879" y="1015314"/>
                  </a:lnTo>
                  <a:lnTo>
                    <a:pt x="973937" y="1020953"/>
                  </a:lnTo>
                  <a:lnTo>
                    <a:pt x="1005408" y="1039063"/>
                  </a:lnTo>
                  <a:lnTo>
                    <a:pt x="1041590" y="1057668"/>
                  </a:lnTo>
                  <a:lnTo>
                    <a:pt x="1073315" y="1074648"/>
                  </a:lnTo>
                  <a:lnTo>
                    <a:pt x="1091438" y="1087882"/>
                  </a:lnTo>
                  <a:lnTo>
                    <a:pt x="1082294" y="1111758"/>
                  </a:lnTo>
                  <a:lnTo>
                    <a:pt x="1027176" y="1198867"/>
                  </a:lnTo>
                  <a:lnTo>
                    <a:pt x="1017257" y="1225296"/>
                  </a:lnTo>
                  <a:lnTo>
                    <a:pt x="1062316" y="1254518"/>
                  </a:lnTo>
                  <a:lnTo>
                    <a:pt x="1089025" y="1261872"/>
                  </a:lnTo>
                  <a:lnTo>
                    <a:pt x="1095971" y="1260932"/>
                  </a:lnTo>
                  <a:lnTo>
                    <a:pt x="1102334" y="1258176"/>
                  </a:lnTo>
                  <a:lnTo>
                    <a:pt x="1107757" y="1253782"/>
                  </a:lnTo>
                  <a:lnTo>
                    <a:pt x="1111885" y="1247902"/>
                  </a:lnTo>
                  <a:lnTo>
                    <a:pt x="1124534" y="1224203"/>
                  </a:lnTo>
                  <a:lnTo>
                    <a:pt x="1137488" y="1202283"/>
                  </a:lnTo>
                  <a:lnTo>
                    <a:pt x="1150391" y="1182217"/>
                  </a:lnTo>
                  <a:lnTo>
                    <a:pt x="1167853" y="1157097"/>
                  </a:lnTo>
                  <a:lnTo>
                    <a:pt x="1175575" y="1153414"/>
                  </a:lnTo>
                  <a:lnTo>
                    <a:pt x="1189062" y="1153414"/>
                  </a:lnTo>
                  <a:lnTo>
                    <a:pt x="1194816" y="1155319"/>
                  </a:lnTo>
                  <a:lnTo>
                    <a:pt x="1221473" y="1177798"/>
                  </a:lnTo>
                  <a:lnTo>
                    <a:pt x="1243761" y="1196149"/>
                  </a:lnTo>
                  <a:lnTo>
                    <a:pt x="1266507" y="1213180"/>
                  </a:lnTo>
                  <a:lnTo>
                    <a:pt x="1289812" y="1227582"/>
                  </a:lnTo>
                  <a:lnTo>
                    <a:pt x="1293495" y="1229614"/>
                  </a:lnTo>
                  <a:lnTo>
                    <a:pt x="1297559" y="1230630"/>
                  </a:lnTo>
                  <a:lnTo>
                    <a:pt x="1308862" y="1230630"/>
                  </a:lnTo>
                  <a:lnTo>
                    <a:pt x="1342136" y="1195489"/>
                  </a:lnTo>
                  <a:lnTo>
                    <a:pt x="1366621" y="1159040"/>
                  </a:lnTo>
                  <a:lnTo>
                    <a:pt x="1367053" y="1150200"/>
                  </a:lnTo>
                  <a:close/>
                </a:path>
                <a:path w="1732280" h="4328160">
                  <a:moveTo>
                    <a:pt x="1713458" y="66763"/>
                  </a:moveTo>
                  <a:lnTo>
                    <a:pt x="1691576" y="24091"/>
                  </a:lnTo>
                  <a:lnTo>
                    <a:pt x="1660398" y="0"/>
                  </a:lnTo>
                  <a:lnTo>
                    <a:pt x="1654937" y="0"/>
                  </a:lnTo>
                  <a:lnTo>
                    <a:pt x="1647177" y="0"/>
                  </a:lnTo>
                  <a:lnTo>
                    <a:pt x="1526540" y="115595"/>
                  </a:lnTo>
                  <a:lnTo>
                    <a:pt x="1485671" y="156832"/>
                  </a:lnTo>
                  <a:lnTo>
                    <a:pt x="1445602" y="198043"/>
                  </a:lnTo>
                  <a:lnTo>
                    <a:pt x="1408379" y="237502"/>
                  </a:lnTo>
                  <a:lnTo>
                    <a:pt x="1376083" y="273456"/>
                  </a:lnTo>
                  <a:lnTo>
                    <a:pt x="1350772" y="304165"/>
                  </a:lnTo>
                  <a:lnTo>
                    <a:pt x="1345679" y="327406"/>
                  </a:lnTo>
                  <a:lnTo>
                    <a:pt x="1358341" y="350926"/>
                  </a:lnTo>
                  <a:lnTo>
                    <a:pt x="1381506" y="369125"/>
                  </a:lnTo>
                  <a:lnTo>
                    <a:pt x="1407922" y="376428"/>
                  </a:lnTo>
                  <a:lnTo>
                    <a:pt x="1414678" y="375818"/>
                  </a:lnTo>
                  <a:lnTo>
                    <a:pt x="1420977" y="373913"/>
                  </a:lnTo>
                  <a:lnTo>
                    <a:pt x="1426679" y="370598"/>
                  </a:lnTo>
                  <a:lnTo>
                    <a:pt x="1431671" y="365760"/>
                  </a:lnTo>
                  <a:lnTo>
                    <a:pt x="1455801" y="338353"/>
                  </a:lnTo>
                  <a:lnTo>
                    <a:pt x="1488440" y="303923"/>
                  </a:lnTo>
                  <a:lnTo>
                    <a:pt x="1526781" y="264845"/>
                  </a:lnTo>
                  <a:lnTo>
                    <a:pt x="1648053" y="143700"/>
                  </a:lnTo>
                  <a:lnTo>
                    <a:pt x="1681226" y="109982"/>
                  </a:lnTo>
                  <a:lnTo>
                    <a:pt x="1706118" y="83566"/>
                  </a:lnTo>
                  <a:lnTo>
                    <a:pt x="1711147" y="75641"/>
                  </a:lnTo>
                  <a:lnTo>
                    <a:pt x="1713458" y="66763"/>
                  </a:lnTo>
                  <a:close/>
                </a:path>
                <a:path w="1732280" h="4328160">
                  <a:moveTo>
                    <a:pt x="1731987" y="717283"/>
                  </a:moveTo>
                  <a:lnTo>
                    <a:pt x="1721573" y="688187"/>
                  </a:lnTo>
                  <a:lnTo>
                    <a:pt x="1698879" y="675132"/>
                  </a:lnTo>
                  <a:lnTo>
                    <a:pt x="1667141" y="677227"/>
                  </a:lnTo>
                  <a:lnTo>
                    <a:pt x="1629460" y="678345"/>
                  </a:lnTo>
                  <a:lnTo>
                    <a:pt x="1585887" y="678840"/>
                  </a:lnTo>
                  <a:lnTo>
                    <a:pt x="1394904" y="679157"/>
                  </a:lnTo>
                  <a:lnTo>
                    <a:pt x="1372311" y="679538"/>
                  </a:lnTo>
                  <a:lnTo>
                    <a:pt x="1333741" y="692188"/>
                  </a:lnTo>
                  <a:lnTo>
                    <a:pt x="1325968" y="738873"/>
                  </a:lnTo>
                  <a:lnTo>
                    <a:pt x="1327404" y="750951"/>
                  </a:lnTo>
                  <a:lnTo>
                    <a:pt x="1330718" y="759142"/>
                  </a:lnTo>
                  <a:lnTo>
                    <a:pt x="1336484" y="765530"/>
                  </a:lnTo>
                  <a:lnTo>
                    <a:pt x="1344041" y="769670"/>
                  </a:lnTo>
                  <a:lnTo>
                    <a:pt x="1352804" y="771144"/>
                  </a:lnTo>
                  <a:lnTo>
                    <a:pt x="1516075" y="771004"/>
                  </a:lnTo>
                  <a:lnTo>
                    <a:pt x="1571078" y="770382"/>
                  </a:lnTo>
                  <a:lnTo>
                    <a:pt x="1623453" y="769035"/>
                  </a:lnTo>
                  <a:lnTo>
                    <a:pt x="1670151" y="766711"/>
                  </a:lnTo>
                  <a:lnTo>
                    <a:pt x="1708150" y="763143"/>
                  </a:lnTo>
                  <a:lnTo>
                    <a:pt x="1728165" y="747306"/>
                  </a:lnTo>
                  <a:lnTo>
                    <a:pt x="1731987" y="717283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6926" y="4354067"/>
              <a:ext cx="85572" cy="944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96405" y="4654321"/>
              <a:ext cx="85484" cy="9446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26279" y="5047518"/>
              <a:ext cx="407670" cy="96520"/>
            </a:xfrm>
            <a:custGeom>
              <a:avLst/>
              <a:gdLst/>
              <a:ahLst/>
              <a:cxnLst/>
              <a:rect l="l" t="t" r="r" b="b"/>
              <a:pathLst>
                <a:path w="407670" h="96520">
                  <a:moveTo>
                    <a:pt x="374202" y="0"/>
                  </a:moveTo>
                  <a:lnTo>
                    <a:pt x="341365" y="2106"/>
                  </a:lnTo>
                  <a:lnTo>
                    <a:pt x="302110" y="3239"/>
                  </a:lnTo>
                  <a:lnTo>
                    <a:pt x="256702" y="3751"/>
                  </a:lnTo>
                  <a:lnTo>
                    <a:pt x="103105" y="3867"/>
                  </a:lnTo>
                  <a:lnTo>
                    <a:pt x="73789" y="4095"/>
                  </a:lnTo>
                  <a:lnTo>
                    <a:pt x="27974" y="5356"/>
                  </a:lnTo>
                  <a:lnTo>
                    <a:pt x="1783" y="37539"/>
                  </a:lnTo>
                  <a:lnTo>
                    <a:pt x="0" y="63762"/>
                  </a:lnTo>
                  <a:lnTo>
                    <a:pt x="1406" y="75793"/>
                  </a:lnTo>
                  <a:lnTo>
                    <a:pt x="4716" y="83959"/>
                  </a:lnTo>
                  <a:lnTo>
                    <a:pt x="10497" y="90330"/>
                  </a:lnTo>
                  <a:lnTo>
                    <a:pt x="18095" y="94472"/>
                  </a:lnTo>
                  <a:lnTo>
                    <a:pt x="26857" y="95950"/>
                  </a:lnTo>
                  <a:lnTo>
                    <a:pt x="193233" y="95835"/>
                  </a:lnTo>
                  <a:lnTo>
                    <a:pt x="247782" y="95236"/>
                  </a:lnTo>
                  <a:lnTo>
                    <a:pt x="299649" y="93934"/>
                  </a:lnTo>
                  <a:lnTo>
                    <a:pt x="345887" y="91685"/>
                  </a:lnTo>
                  <a:lnTo>
                    <a:pt x="403625" y="72284"/>
                  </a:lnTo>
                  <a:lnTo>
                    <a:pt x="407465" y="42193"/>
                  </a:lnTo>
                  <a:lnTo>
                    <a:pt x="397009" y="13064"/>
                  </a:lnTo>
                  <a:lnTo>
                    <a:pt x="374202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3189" y="4937759"/>
              <a:ext cx="74395" cy="8226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0" y="3054095"/>
              <a:ext cx="1732280" cy="2039620"/>
            </a:xfrm>
            <a:custGeom>
              <a:avLst/>
              <a:gdLst/>
              <a:ahLst/>
              <a:cxnLst/>
              <a:rect l="l" t="t" r="r" b="b"/>
              <a:pathLst>
                <a:path w="1732280" h="2039620">
                  <a:moveTo>
                    <a:pt x="409803" y="1009497"/>
                  </a:moveTo>
                  <a:lnTo>
                    <a:pt x="406971" y="992962"/>
                  </a:lnTo>
                  <a:lnTo>
                    <a:pt x="404139" y="982192"/>
                  </a:lnTo>
                  <a:lnTo>
                    <a:pt x="402894" y="977442"/>
                  </a:lnTo>
                  <a:lnTo>
                    <a:pt x="385064" y="938758"/>
                  </a:lnTo>
                  <a:lnTo>
                    <a:pt x="348170" y="921232"/>
                  </a:lnTo>
                  <a:lnTo>
                    <a:pt x="291299" y="920496"/>
                  </a:lnTo>
                  <a:lnTo>
                    <a:pt x="246634" y="920940"/>
                  </a:lnTo>
                  <a:lnTo>
                    <a:pt x="204012" y="922426"/>
                  </a:lnTo>
                  <a:lnTo>
                    <a:pt x="148005" y="929500"/>
                  </a:lnTo>
                  <a:lnTo>
                    <a:pt x="128993" y="980846"/>
                  </a:lnTo>
                  <a:lnTo>
                    <a:pt x="121894" y="1030630"/>
                  </a:lnTo>
                  <a:lnTo>
                    <a:pt x="115557" y="1090180"/>
                  </a:lnTo>
                  <a:lnTo>
                    <a:pt x="109372" y="1154722"/>
                  </a:lnTo>
                  <a:lnTo>
                    <a:pt x="102692" y="1219530"/>
                  </a:lnTo>
                  <a:lnTo>
                    <a:pt x="94856" y="1280299"/>
                  </a:lnTo>
                  <a:lnTo>
                    <a:pt x="94056" y="1285392"/>
                  </a:lnTo>
                  <a:lnTo>
                    <a:pt x="89585" y="1288199"/>
                  </a:lnTo>
                  <a:lnTo>
                    <a:pt x="81064" y="1288199"/>
                  </a:lnTo>
                  <a:lnTo>
                    <a:pt x="77012" y="1285913"/>
                  </a:lnTo>
                  <a:lnTo>
                    <a:pt x="75577" y="1281252"/>
                  </a:lnTo>
                  <a:lnTo>
                    <a:pt x="58902" y="1224661"/>
                  </a:lnTo>
                  <a:lnTo>
                    <a:pt x="45262" y="1179029"/>
                  </a:lnTo>
                  <a:lnTo>
                    <a:pt x="30124" y="1135672"/>
                  </a:lnTo>
                  <a:lnTo>
                    <a:pt x="8953" y="1085900"/>
                  </a:lnTo>
                  <a:lnTo>
                    <a:pt x="4406" y="1078979"/>
                  </a:lnTo>
                  <a:lnTo>
                    <a:pt x="0" y="1075232"/>
                  </a:lnTo>
                  <a:lnTo>
                    <a:pt x="0" y="1233754"/>
                  </a:lnTo>
                  <a:lnTo>
                    <a:pt x="2222" y="1241907"/>
                  </a:lnTo>
                  <a:lnTo>
                    <a:pt x="16497" y="1295234"/>
                  </a:lnTo>
                  <a:lnTo>
                    <a:pt x="30035" y="1341742"/>
                  </a:lnTo>
                  <a:lnTo>
                    <a:pt x="48475" y="1379728"/>
                  </a:lnTo>
                  <a:lnTo>
                    <a:pt x="89242" y="1388338"/>
                  </a:lnTo>
                  <a:lnTo>
                    <a:pt x="105676" y="1387259"/>
                  </a:lnTo>
                  <a:lnTo>
                    <a:pt x="141097" y="1369783"/>
                  </a:lnTo>
                  <a:lnTo>
                    <a:pt x="157975" y="1329220"/>
                  </a:lnTo>
                  <a:lnTo>
                    <a:pt x="168351" y="1288199"/>
                  </a:lnTo>
                  <a:lnTo>
                    <a:pt x="170357" y="1280299"/>
                  </a:lnTo>
                  <a:lnTo>
                    <a:pt x="179489" y="1225829"/>
                  </a:lnTo>
                  <a:lnTo>
                    <a:pt x="186626" y="1168603"/>
                  </a:lnTo>
                  <a:lnTo>
                    <a:pt x="193014" y="1111427"/>
                  </a:lnTo>
                  <a:lnTo>
                    <a:pt x="199898" y="1057097"/>
                  </a:lnTo>
                  <a:lnTo>
                    <a:pt x="208559" y="1008405"/>
                  </a:lnTo>
                  <a:lnTo>
                    <a:pt x="238163" y="984135"/>
                  </a:lnTo>
                  <a:lnTo>
                    <a:pt x="308343" y="982192"/>
                  </a:lnTo>
                  <a:lnTo>
                    <a:pt x="318516" y="987983"/>
                  </a:lnTo>
                  <a:lnTo>
                    <a:pt x="326085" y="997204"/>
                  </a:lnTo>
                  <a:lnTo>
                    <a:pt x="331406" y="1008227"/>
                  </a:lnTo>
                  <a:lnTo>
                    <a:pt x="334911" y="1019416"/>
                  </a:lnTo>
                  <a:lnTo>
                    <a:pt x="338061" y="1026477"/>
                  </a:lnTo>
                  <a:lnTo>
                    <a:pt x="343217" y="1031887"/>
                  </a:lnTo>
                  <a:lnTo>
                    <a:pt x="349834" y="1035367"/>
                  </a:lnTo>
                  <a:lnTo>
                    <a:pt x="357428" y="1036586"/>
                  </a:lnTo>
                  <a:lnTo>
                    <a:pt x="357835" y="1036586"/>
                  </a:lnTo>
                  <a:lnTo>
                    <a:pt x="358267" y="1036548"/>
                  </a:lnTo>
                  <a:lnTo>
                    <a:pt x="358673" y="1036548"/>
                  </a:lnTo>
                  <a:lnTo>
                    <a:pt x="387985" y="1034884"/>
                  </a:lnTo>
                  <a:lnTo>
                    <a:pt x="397217" y="1032548"/>
                  </a:lnTo>
                  <a:lnTo>
                    <a:pt x="404495" y="1026960"/>
                  </a:lnTo>
                  <a:lnTo>
                    <a:pt x="408965" y="1018984"/>
                  </a:lnTo>
                  <a:lnTo>
                    <a:pt x="409803" y="1009497"/>
                  </a:lnTo>
                  <a:close/>
                </a:path>
                <a:path w="1732280" h="2039620">
                  <a:moveTo>
                    <a:pt x="769315" y="276898"/>
                  </a:moveTo>
                  <a:lnTo>
                    <a:pt x="761428" y="247777"/>
                  </a:lnTo>
                  <a:lnTo>
                    <a:pt x="744232" y="234696"/>
                  </a:lnTo>
                  <a:lnTo>
                    <a:pt x="720305" y="236816"/>
                  </a:lnTo>
                  <a:lnTo>
                    <a:pt x="691908" y="237972"/>
                  </a:lnTo>
                  <a:lnTo>
                    <a:pt x="659041" y="238506"/>
                  </a:lnTo>
                  <a:lnTo>
                    <a:pt x="534644" y="238544"/>
                  </a:lnTo>
                  <a:lnTo>
                    <a:pt x="497979" y="239102"/>
                  </a:lnTo>
                  <a:lnTo>
                    <a:pt x="464248" y="272173"/>
                  </a:lnTo>
                  <a:lnTo>
                    <a:pt x="462965" y="298488"/>
                  </a:lnTo>
                  <a:lnTo>
                    <a:pt x="463994" y="310515"/>
                  </a:lnTo>
                  <a:lnTo>
                    <a:pt x="573570" y="330708"/>
                  </a:lnTo>
                  <a:lnTo>
                    <a:pt x="623328" y="330428"/>
                  </a:lnTo>
                  <a:lnTo>
                    <a:pt x="672185" y="329285"/>
                  </a:lnTo>
                  <a:lnTo>
                    <a:pt x="716191" y="326859"/>
                  </a:lnTo>
                  <a:lnTo>
                    <a:pt x="751382" y="322707"/>
                  </a:lnTo>
                  <a:lnTo>
                    <a:pt x="766445" y="306920"/>
                  </a:lnTo>
                  <a:lnTo>
                    <a:pt x="769315" y="276898"/>
                  </a:lnTo>
                  <a:close/>
                </a:path>
                <a:path w="1732280" h="2039620">
                  <a:moveTo>
                    <a:pt x="953312" y="718121"/>
                  </a:moveTo>
                  <a:lnTo>
                    <a:pt x="942949" y="689495"/>
                  </a:lnTo>
                  <a:lnTo>
                    <a:pt x="920318" y="676656"/>
                  </a:lnTo>
                  <a:lnTo>
                    <a:pt x="888695" y="678624"/>
                  </a:lnTo>
                  <a:lnTo>
                    <a:pt x="851446" y="679704"/>
                  </a:lnTo>
                  <a:lnTo>
                    <a:pt x="808342" y="680212"/>
                  </a:lnTo>
                  <a:lnTo>
                    <a:pt x="647801" y="680275"/>
                  </a:lnTo>
                  <a:lnTo>
                    <a:pt x="619455" y="680504"/>
                  </a:lnTo>
                  <a:lnTo>
                    <a:pt x="575132" y="681736"/>
                  </a:lnTo>
                  <a:lnTo>
                    <a:pt x="548906" y="713511"/>
                  </a:lnTo>
                  <a:lnTo>
                    <a:pt x="547192" y="739457"/>
                  </a:lnTo>
                  <a:lnTo>
                    <a:pt x="548627" y="751205"/>
                  </a:lnTo>
                  <a:lnTo>
                    <a:pt x="694258" y="771144"/>
                  </a:lnTo>
                  <a:lnTo>
                    <a:pt x="746848" y="770991"/>
                  </a:lnTo>
                  <a:lnTo>
                    <a:pt x="799325" y="770356"/>
                  </a:lnTo>
                  <a:lnTo>
                    <a:pt x="849020" y="769035"/>
                  </a:lnTo>
                  <a:lnTo>
                    <a:pt x="893279" y="766787"/>
                  </a:lnTo>
                  <a:lnTo>
                    <a:pt x="949452" y="747712"/>
                  </a:lnTo>
                  <a:lnTo>
                    <a:pt x="953312" y="718121"/>
                  </a:lnTo>
                  <a:close/>
                </a:path>
                <a:path w="1732280" h="2039620">
                  <a:moveTo>
                    <a:pt x="1259789" y="1847761"/>
                  </a:moveTo>
                  <a:lnTo>
                    <a:pt x="1253731" y="1796275"/>
                  </a:lnTo>
                  <a:lnTo>
                    <a:pt x="1210640" y="1772500"/>
                  </a:lnTo>
                  <a:lnTo>
                    <a:pt x="1168158" y="1769313"/>
                  </a:lnTo>
                  <a:lnTo>
                    <a:pt x="1142187" y="1768817"/>
                  </a:lnTo>
                  <a:lnTo>
                    <a:pt x="1131150" y="1769160"/>
                  </a:lnTo>
                  <a:lnTo>
                    <a:pt x="1121511" y="1767255"/>
                  </a:lnTo>
                  <a:lnTo>
                    <a:pt x="1113523" y="1761985"/>
                  </a:lnTo>
                  <a:lnTo>
                    <a:pt x="1107986" y="1754073"/>
                  </a:lnTo>
                  <a:lnTo>
                    <a:pt x="1105687" y="1744243"/>
                  </a:lnTo>
                  <a:lnTo>
                    <a:pt x="1104442" y="1717421"/>
                  </a:lnTo>
                  <a:lnTo>
                    <a:pt x="1102537" y="1687703"/>
                  </a:lnTo>
                  <a:lnTo>
                    <a:pt x="1097711" y="1627416"/>
                  </a:lnTo>
                  <a:lnTo>
                    <a:pt x="1053312" y="1603349"/>
                  </a:lnTo>
                  <a:lnTo>
                    <a:pt x="1046175" y="1603273"/>
                  </a:lnTo>
                  <a:lnTo>
                    <a:pt x="1031163" y="1603603"/>
                  </a:lnTo>
                  <a:lnTo>
                    <a:pt x="991577" y="1609699"/>
                  </a:lnTo>
                  <a:lnTo>
                    <a:pt x="975321" y="1635734"/>
                  </a:lnTo>
                  <a:lnTo>
                    <a:pt x="980338" y="1672234"/>
                  </a:lnTo>
                  <a:lnTo>
                    <a:pt x="987780" y="1712785"/>
                  </a:lnTo>
                  <a:lnTo>
                    <a:pt x="993673" y="1748739"/>
                  </a:lnTo>
                  <a:lnTo>
                    <a:pt x="994041" y="1771357"/>
                  </a:lnTo>
                  <a:lnTo>
                    <a:pt x="969429" y="1778889"/>
                  </a:lnTo>
                  <a:lnTo>
                    <a:pt x="865962" y="1788655"/>
                  </a:lnTo>
                  <a:lnTo>
                    <a:pt x="838581" y="1797113"/>
                  </a:lnTo>
                  <a:lnTo>
                    <a:pt x="835660" y="1811248"/>
                  </a:lnTo>
                  <a:lnTo>
                    <a:pt x="837768" y="1830374"/>
                  </a:lnTo>
                  <a:lnTo>
                    <a:pt x="843254" y="1851431"/>
                  </a:lnTo>
                  <a:lnTo>
                    <a:pt x="866495" y="1886191"/>
                  </a:lnTo>
                  <a:lnTo>
                    <a:pt x="874001" y="1887321"/>
                  </a:lnTo>
                  <a:lnTo>
                    <a:pt x="877392" y="1887169"/>
                  </a:lnTo>
                  <a:lnTo>
                    <a:pt x="905700" y="1882343"/>
                  </a:lnTo>
                  <a:lnTo>
                    <a:pt x="931151" y="1879219"/>
                  </a:lnTo>
                  <a:lnTo>
                    <a:pt x="955103" y="1877187"/>
                  </a:lnTo>
                  <a:lnTo>
                    <a:pt x="978662" y="1875955"/>
                  </a:lnTo>
                  <a:lnTo>
                    <a:pt x="988695" y="1878088"/>
                  </a:lnTo>
                  <a:lnTo>
                    <a:pt x="996848" y="1883841"/>
                  </a:lnTo>
                  <a:lnTo>
                    <a:pt x="1002233" y="1892312"/>
                  </a:lnTo>
                  <a:lnTo>
                    <a:pt x="1003960" y="1902587"/>
                  </a:lnTo>
                  <a:lnTo>
                    <a:pt x="1002576" y="1931466"/>
                  </a:lnTo>
                  <a:lnTo>
                    <a:pt x="1001598" y="1960676"/>
                  </a:lnTo>
                  <a:lnTo>
                    <a:pt x="1004798" y="2016899"/>
                  </a:lnTo>
                  <a:lnTo>
                    <a:pt x="1059218" y="2039048"/>
                  </a:lnTo>
                  <a:lnTo>
                    <a:pt x="1083767" y="2038972"/>
                  </a:lnTo>
                  <a:lnTo>
                    <a:pt x="1119416" y="2023668"/>
                  </a:lnTo>
                  <a:lnTo>
                    <a:pt x="1122654" y="1987143"/>
                  </a:lnTo>
                  <a:lnTo>
                    <a:pt x="1121968" y="1956422"/>
                  </a:lnTo>
                  <a:lnTo>
                    <a:pt x="1119822" y="1925078"/>
                  </a:lnTo>
                  <a:lnTo>
                    <a:pt x="1116444" y="1895665"/>
                  </a:lnTo>
                  <a:lnTo>
                    <a:pt x="1117180" y="1884527"/>
                  </a:lnTo>
                  <a:lnTo>
                    <a:pt x="1122286" y="1875231"/>
                  </a:lnTo>
                  <a:lnTo>
                    <a:pt x="1130719" y="1868868"/>
                  </a:lnTo>
                  <a:lnTo>
                    <a:pt x="1141501" y="1866493"/>
                  </a:lnTo>
                  <a:lnTo>
                    <a:pt x="1166456" y="1868538"/>
                  </a:lnTo>
                  <a:lnTo>
                    <a:pt x="1211808" y="1872742"/>
                  </a:lnTo>
                  <a:lnTo>
                    <a:pt x="1234579" y="1874062"/>
                  </a:lnTo>
                  <a:lnTo>
                    <a:pt x="1244574" y="1871980"/>
                  </a:lnTo>
                  <a:lnTo>
                    <a:pt x="1252702" y="1866303"/>
                  </a:lnTo>
                  <a:lnTo>
                    <a:pt x="1258074" y="1857933"/>
                  </a:lnTo>
                  <a:lnTo>
                    <a:pt x="1259789" y="1847761"/>
                  </a:lnTo>
                  <a:close/>
                </a:path>
                <a:path w="1732280" h="2039620">
                  <a:moveTo>
                    <a:pt x="1367053" y="1151737"/>
                  </a:moveTo>
                  <a:lnTo>
                    <a:pt x="1337729" y="1118616"/>
                  </a:lnTo>
                  <a:lnTo>
                    <a:pt x="1287526" y="1083614"/>
                  </a:lnTo>
                  <a:lnTo>
                    <a:pt x="1262468" y="1068628"/>
                  </a:lnTo>
                  <a:lnTo>
                    <a:pt x="1254023" y="1060869"/>
                  </a:lnTo>
                  <a:lnTo>
                    <a:pt x="1249984" y="1050632"/>
                  </a:lnTo>
                  <a:lnTo>
                    <a:pt x="1250594" y="1039622"/>
                  </a:lnTo>
                  <a:lnTo>
                    <a:pt x="1256131" y="1029512"/>
                  </a:lnTo>
                  <a:lnTo>
                    <a:pt x="1302372" y="979893"/>
                  </a:lnTo>
                  <a:lnTo>
                    <a:pt x="1316609" y="963637"/>
                  </a:lnTo>
                  <a:lnTo>
                    <a:pt x="1321447" y="954341"/>
                  </a:lnTo>
                  <a:lnTo>
                    <a:pt x="1322197" y="944270"/>
                  </a:lnTo>
                  <a:lnTo>
                    <a:pt x="1319034" y="934720"/>
                  </a:lnTo>
                  <a:lnTo>
                    <a:pt x="1264196" y="898690"/>
                  </a:lnTo>
                  <a:lnTo>
                    <a:pt x="1260055" y="897661"/>
                  </a:lnTo>
                  <a:lnTo>
                    <a:pt x="1255941" y="897661"/>
                  </a:lnTo>
                  <a:lnTo>
                    <a:pt x="1249235" y="897661"/>
                  </a:lnTo>
                  <a:lnTo>
                    <a:pt x="1220660" y="923290"/>
                  </a:lnTo>
                  <a:lnTo>
                    <a:pt x="1187615" y="960704"/>
                  </a:lnTo>
                  <a:lnTo>
                    <a:pt x="1168222" y="986663"/>
                  </a:lnTo>
                  <a:lnTo>
                    <a:pt x="1160360" y="990460"/>
                  </a:lnTo>
                  <a:lnTo>
                    <a:pt x="1147343" y="990460"/>
                  </a:lnTo>
                  <a:lnTo>
                    <a:pt x="1142212" y="988910"/>
                  </a:lnTo>
                  <a:lnTo>
                    <a:pt x="1116037" y="970495"/>
                  </a:lnTo>
                  <a:lnTo>
                    <a:pt x="1091628" y="954125"/>
                  </a:lnTo>
                  <a:lnTo>
                    <a:pt x="1066228" y="937552"/>
                  </a:lnTo>
                  <a:lnTo>
                    <a:pt x="1037361" y="918984"/>
                  </a:lnTo>
                  <a:lnTo>
                    <a:pt x="1032662" y="917689"/>
                  </a:lnTo>
                  <a:lnTo>
                    <a:pt x="1020940" y="917689"/>
                  </a:lnTo>
                  <a:lnTo>
                    <a:pt x="982281" y="959637"/>
                  </a:lnTo>
                  <a:lnTo>
                    <a:pt x="963460" y="993952"/>
                  </a:lnTo>
                  <a:lnTo>
                    <a:pt x="962380" y="1002068"/>
                  </a:lnTo>
                  <a:lnTo>
                    <a:pt x="963942" y="1009904"/>
                  </a:lnTo>
                  <a:lnTo>
                    <a:pt x="967879" y="1016863"/>
                  </a:lnTo>
                  <a:lnTo>
                    <a:pt x="973937" y="1022350"/>
                  </a:lnTo>
                  <a:lnTo>
                    <a:pt x="1005408" y="1040460"/>
                  </a:lnTo>
                  <a:lnTo>
                    <a:pt x="1041590" y="1059078"/>
                  </a:lnTo>
                  <a:lnTo>
                    <a:pt x="1073315" y="1076147"/>
                  </a:lnTo>
                  <a:lnTo>
                    <a:pt x="1091438" y="1089583"/>
                  </a:lnTo>
                  <a:lnTo>
                    <a:pt x="1082294" y="1113370"/>
                  </a:lnTo>
                  <a:lnTo>
                    <a:pt x="1054862" y="1156385"/>
                  </a:lnTo>
                  <a:lnTo>
                    <a:pt x="1027176" y="1200315"/>
                  </a:lnTo>
                  <a:lnTo>
                    <a:pt x="1017257" y="1226870"/>
                  </a:lnTo>
                  <a:lnTo>
                    <a:pt x="1026452" y="1237716"/>
                  </a:lnTo>
                  <a:lnTo>
                    <a:pt x="1042631" y="1247559"/>
                  </a:lnTo>
                  <a:lnTo>
                    <a:pt x="1062316" y="1255953"/>
                  </a:lnTo>
                  <a:lnTo>
                    <a:pt x="1084389" y="1263103"/>
                  </a:lnTo>
                  <a:lnTo>
                    <a:pt x="1086713" y="1263396"/>
                  </a:lnTo>
                  <a:lnTo>
                    <a:pt x="1088999" y="1263396"/>
                  </a:lnTo>
                  <a:lnTo>
                    <a:pt x="1124534" y="1225651"/>
                  </a:lnTo>
                  <a:lnTo>
                    <a:pt x="1137488" y="1203833"/>
                  </a:lnTo>
                  <a:lnTo>
                    <a:pt x="1150391" y="1183817"/>
                  </a:lnTo>
                  <a:lnTo>
                    <a:pt x="1167879" y="1158608"/>
                  </a:lnTo>
                  <a:lnTo>
                    <a:pt x="1175677" y="1154912"/>
                  </a:lnTo>
                  <a:lnTo>
                    <a:pt x="1189189" y="1154912"/>
                  </a:lnTo>
                  <a:lnTo>
                    <a:pt x="1194879" y="1156792"/>
                  </a:lnTo>
                  <a:lnTo>
                    <a:pt x="1243761" y="1197584"/>
                  </a:lnTo>
                  <a:lnTo>
                    <a:pt x="1266507" y="1214666"/>
                  </a:lnTo>
                  <a:lnTo>
                    <a:pt x="1289812" y="1229067"/>
                  </a:lnTo>
                  <a:lnTo>
                    <a:pt x="1293495" y="1231049"/>
                  </a:lnTo>
                  <a:lnTo>
                    <a:pt x="1297559" y="1232001"/>
                  </a:lnTo>
                  <a:lnTo>
                    <a:pt x="1308862" y="1232001"/>
                  </a:lnTo>
                  <a:lnTo>
                    <a:pt x="1342136" y="1197038"/>
                  </a:lnTo>
                  <a:lnTo>
                    <a:pt x="1366621" y="1160614"/>
                  </a:lnTo>
                  <a:lnTo>
                    <a:pt x="1367053" y="1151737"/>
                  </a:lnTo>
                  <a:close/>
                </a:path>
                <a:path w="1732280" h="2039620">
                  <a:moveTo>
                    <a:pt x="1713458" y="66789"/>
                  </a:moveTo>
                  <a:lnTo>
                    <a:pt x="1691576" y="23964"/>
                  </a:lnTo>
                  <a:lnTo>
                    <a:pt x="1660144" y="0"/>
                  </a:lnTo>
                  <a:lnTo>
                    <a:pt x="1654670" y="0"/>
                  </a:lnTo>
                  <a:lnTo>
                    <a:pt x="1646936" y="0"/>
                  </a:lnTo>
                  <a:lnTo>
                    <a:pt x="1526540" y="115608"/>
                  </a:lnTo>
                  <a:lnTo>
                    <a:pt x="1485671" y="156832"/>
                  </a:lnTo>
                  <a:lnTo>
                    <a:pt x="1445602" y="198018"/>
                  </a:lnTo>
                  <a:lnTo>
                    <a:pt x="1408379" y="237401"/>
                  </a:lnTo>
                  <a:lnTo>
                    <a:pt x="1376083" y="273291"/>
                  </a:lnTo>
                  <a:lnTo>
                    <a:pt x="1350772" y="303911"/>
                  </a:lnTo>
                  <a:lnTo>
                    <a:pt x="1345692" y="327190"/>
                  </a:lnTo>
                  <a:lnTo>
                    <a:pt x="1358404" y="350799"/>
                  </a:lnTo>
                  <a:lnTo>
                    <a:pt x="1381607" y="369087"/>
                  </a:lnTo>
                  <a:lnTo>
                    <a:pt x="1408049" y="376428"/>
                  </a:lnTo>
                  <a:lnTo>
                    <a:pt x="1414729" y="375818"/>
                  </a:lnTo>
                  <a:lnTo>
                    <a:pt x="1421003" y="373913"/>
                  </a:lnTo>
                  <a:lnTo>
                    <a:pt x="1426692" y="370598"/>
                  </a:lnTo>
                  <a:lnTo>
                    <a:pt x="1431671" y="365760"/>
                  </a:lnTo>
                  <a:lnTo>
                    <a:pt x="1455801" y="338404"/>
                  </a:lnTo>
                  <a:lnTo>
                    <a:pt x="1488440" y="303987"/>
                  </a:lnTo>
                  <a:lnTo>
                    <a:pt x="1526781" y="264934"/>
                  </a:lnTo>
                  <a:lnTo>
                    <a:pt x="1648053" y="143725"/>
                  </a:lnTo>
                  <a:lnTo>
                    <a:pt x="1681226" y="109931"/>
                  </a:lnTo>
                  <a:lnTo>
                    <a:pt x="1706118" y="83439"/>
                  </a:lnTo>
                  <a:lnTo>
                    <a:pt x="1711147" y="75641"/>
                  </a:lnTo>
                  <a:lnTo>
                    <a:pt x="1713458" y="66789"/>
                  </a:lnTo>
                  <a:close/>
                </a:path>
                <a:path w="1732280" h="2039620">
                  <a:moveTo>
                    <a:pt x="1732064" y="718121"/>
                  </a:moveTo>
                  <a:lnTo>
                    <a:pt x="1721739" y="689495"/>
                  </a:lnTo>
                  <a:lnTo>
                    <a:pt x="1699133" y="676656"/>
                  </a:lnTo>
                  <a:lnTo>
                    <a:pt x="1667484" y="678624"/>
                  </a:lnTo>
                  <a:lnTo>
                    <a:pt x="1630260" y="679704"/>
                  </a:lnTo>
                  <a:lnTo>
                    <a:pt x="1587169" y="680212"/>
                  </a:lnTo>
                  <a:lnTo>
                    <a:pt x="1426629" y="680275"/>
                  </a:lnTo>
                  <a:lnTo>
                    <a:pt x="1398270" y="680504"/>
                  </a:lnTo>
                  <a:lnTo>
                    <a:pt x="1353947" y="681736"/>
                  </a:lnTo>
                  <a:lnTo>
                    <a:pt x="1327670" y="713511"/>
                  </a:lnTo>
                  <a:lnTo>
                    <a:pt x="1325968" y="739457"/>
                  </a:lnTo>
                  <a:lnTo>
                    <a:pt x="1327404" y="751205"/>
                  </a:lnTo>
                  <a:lnTo>
                    <a:pt x="1473200" y="771144"/>
                  </a:lnTo>
                  <a:lnTo>
                    <a:pt x="1525752" y="770991"/>
                  </a:lnTo>
                  <a:lnTo>
                    <a:pt x="1578190" y="770356"/>
                  </a:lnTo>
                  <a:lnTo>
                    <a:pt x="1627835" y="769035"/>
                  </a:lnTo>
                  <a:lnTo>
                    <a:pt x="1672043" y="766787"/>
                  </a:lnTo>
                  <a:lnTo>
                    <a:pt x="1728177" y="747712"/>
                  </a:lnTo>
                  <a:lnTo>
                    <a:pt x="1732064" y="718121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1921" y="3157727"/>
              <a:ext cx="2763520" cy="589915"/>
            </a:xfrm>
            <a:custGeom>
              <a:avLst/>
              <a:gdLst/>
              <a:ahLst/>
              <a:cxnLst/>
              <a:rect l="l" t="t" r="r" b="b"/>
              <a:pathLst>
                <a:path w="2763520" h="589914">
                  <a:moveTo>
                    <a:pt x="1247114" y="0"/>
                  </a:moveTo>
                  <a:lnTo>
                    <a:pt x="0" y="165862"/>
                  </a:lnTo>
                  <a:lnTo>
                    <a:pt x="1205458" y="589788"/>
                  </a:lnTo>
                  <a:lnTo>
                    <a:pt x="2762986" y="352171"/>
                  </a:lnTo>
                  <a:lnTo>
                    <a:pt x="1247114" y="0"/>
                  </a:lnTo>
                  <a:close/>
                </a:path>
              </a:pathLst>
            </a:custGeom>
            <a:solidFill>
              <a:srgbClr val="66C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48641" y="3323844"/>
              <a:ext cx="1249045" cy="902335"/>
            </a:xfrm>
            <a:custGeom>
              <a:avLst/>
              <a:gdLst/>
              <a:ahLst/>
              <a:cxnLst/>
              <a:rect l="l" t="t" r="r" b="b"/>
              <a:pathLst>
                <a:path w="1249045" h="902335">
                  <a:moveTo>
                    <a:pt x="42810" y="0"/>
                  </a:moveTo>
                  <a:lnTo>
                    <a:pt x="18547" y="52932"/>
                  </a:lnTo>
                  <a:lnTo>
                    <a:pt x="4944" y="107399"/>
                  </a:lnTo>
                  <a:lnTo>
                    <a:pt x="0" y="161591"/>
                  </a:lnTo>
                  <a:lnTo>
                    <a:pt x="1715" y="213698"/>
                  </a:lnTo>
                  <a:lnTo>
                    <a:pt x="8092" y="261911"/>
                  </a:lnTo>
                  <a:lnTo>
                    <a:pt x="17130" y="304418"/>
                  </a:lnTo>
                  <a:lnTo>
                    <a:pt x="34461" y="360632"/>
                  </a:lnTo>
                  <a:lnTo>
                    <a:pt x="1248738" y="902182"/>
                  </a:lnTo>
                  <a:lnTo>
                    <a:pt x="1231421" y="844075"/>
                  </a:lnTo>
                  <a:lnTo>
                    <a:pt x="1220310" y="785711"/>
                  </a:lnTo>
                  <a:lnTo>
                    <a:pt x="1214488" y="728166"/>
                  </a:lnTo>
                  <a:lnTo>
                    <a:pt x="1213036" y="672518"/>
                  </a:lnTo>
                  <a:lnTo>
                    <a:pt x="1215035" y="619844"/>
                  </a:lnTo>
                  <a:lnTo>
                    <a:pt x="1219569" y="571221"/>
                  </a:lnTo>
                  <a:lnTo>
                    <a:pt x="1225717" y="527726"/>
                  </a:lnTo>
                  <a:lnTo>
                    <a:pt x="1239188" y="460431"/>
                  </a:lnTo>
                  <a:lnTo>
                    <a:pt x="1248738" y="425195"/>
                  </a:lnTo>
                  <a:lnTo>
                    <a:pt x="1248738" y="424052"/>
                  </a:lnTo>
                  <a:lnTo>
                    <a:pt x="42810" y="0"/>
                  </a:lnTo>
                  <a:close/>
                </a:path>
              </a:pathLst>
            </a:custGeom>
            <a:solidFill>
              <a:srgbClr val="5CAC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66013" y="3628644"/>
              <a:ext cx="1231900" cy="597535"/>
            </a:xfrm>
            <a:custGeom>
              <a:avLst/>
              <a:gdLst/>
              <a:ahLst/>
              <a:cxnLst/>
              <a:rect l="l" t="t" r="r" b="b"/>
              <a:pathLst>
                <a:path w="1231900" h="597535">
                  <a:moveTo>
                    <a:pt x="0" y="0"/>
                  </a:moveTo>
                  <a:lnTo>
                    <a:pt x="17330" y="56260"/>
                  </a:lnTo>
                  <a:lnTo>
                    <a:pt x="1231366" y="597382"/>
                  </a:lnTo>
                  <a:lnTo>
                    <a:pt x="1214049" y="539323"/>
                  </a:lnTo>
                  <a:lnTo>
                    <a:pt x="1202939" y="481009"/>
                  </a:lnTo>
                  <a:lnTo>
                    <a:pt x="1197120" y="423516"/>
                  </a:lnTo>
                  <a:lnTo>
                    <a:pt x="1195672" y="367918"/>
                  </a:lnTo>
                  <a:lnTo>
                    <a:pt x="1197679" y="315291"/>
                  </a:lnTo>
                  <a:lnTo>
                    <a:pt x="1202224" y="266711"/>
                  </a:lnTo>
                  <a:lnTo>
                    <a:pt x="1203853" y="255231"/>
                  </a:lnTo>
                  <a:lnTo>
                    <a:pt x="941298" y="255231"/>
                  </a:lnTo>
                  <a:lnTo>
                    <a:pt x="880701" y="253178"/>
                  </a:lnTo>
                  <a:lnTo>
                    <a:pt x="812248" y="246655"/>
                  </a:lnTo>
                  <a:lnTo>
                    <a:pt x="735459" y="235113"/>
                  </a:lnTo>
                  <a:lnTo>
                    <a:pt x="693789" y="227290"/>
                  </a:lnTo>
                  <a:lnTo>
                    <a:pt x="649854" y="218007"/>
                  </a:lnTo>
                  <a:lnTo>
                    <a:pt x="603596" y="207196"/>
                  </a:lnTo>
                  <a:lnTo>
                    <a:pt x="554954" y="194789"/>
                  </a:lnTo>
                  <a:lnTo>
                    <a:pt x="503868" y="180716"/>
                  </a:lnTo>
                  <a:lnTo>
                    <a:pt x="450278" y="164911"/>
                  </a:lnTo>
                  <a:lnTo>
                    <a:pt x="394124" y="147304"/>
                  </a:lnTo>
                  <a:lnTo>
                    <a:pt x="335346" y="127827"/>
                  </a:lnTo>
                  <a:lnTo>
                    <a:pt x="273885" y="106412"/>
                  </a:lnTo>
                  <a:lnTo>
                    <a:pt x="209679" y="82990"/>
                  </a:lnTo>
                  <a:lnTo>
                    <a:pt x="142670" y="57493"/>
                  </a:lnTo>
                  <a:lnTo>
                    <a:pt x="72797" y="29852"/>
                  </a:lnTo>
                  <a:lnTo>
                    <a:pt x="0" y="0"/>
                  </a:lnTo>
                  <a:close/>
                </a:path>
                <a:path w="1231900" h="597535">
                  <a:moveTo>
                    <a:pt x="1227429" y="134365"/>
                  </a:moveTo>
                  <a:lnTo>
                    <a:pt x="1202616" y="173601"/>
                  </a:lnTo>
                  <a:lnTo>
                    <a:pt x="1140677" y="218657"/>
                  </a:lnTo>
                  <a:lnTo>
                    <a:pt x="1090519" y="237379"/>
                  </a:lnTo>
                  <a:lnTo>
                    <a:pt x="1024762" y="250369"/>
                  </a:lnTo>
                  <a:lnTo>
                    <a:pt x="941298" y="255231"/>
                  </a:lnTo>
                  <a:lnTo>
                    <a:pt x="1203853" y="255231"/>
                  </a:lnTo>
                  <a:lnTo>
                    <a:pt x="1208389" y="223253"/>
                  </a:lnTo>
                  <a:lnTo>
                    <a:pt x="1215256" y="185993"/>
                  </a:lnTo>
                  <a:lnTo>
                    <a:pt x="1221909" y="156005"/>
                  </a:lnTo>
                  <a:lnTo>
                    <a:pt x="1227429" y="134365"/>
                  </a:lnTo>
                  <a:close/>
                </a:path>
              </a:pathLst>
            </a:custGeom>
            <a:solidFill>
              <a:srgbClr val="509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52150" y="3435096"/>
              <a:ext cx="1022350" cy="617220"/>
            </a:xfrm>
            <a:custGeom>
              <a:avLst/>
              <a:gdLst/>
              <a:ahLst/>
              <a:cxnLst/>
              <a:rect l="l" t="t" r="r" b="b"/>
              <a:pathLst>
                <a:path w="1022350" h="617220">
                  <a:moveTo>
                    <a:pt x="2026" y="0"/>
                  </a:moveTo>
                  <a:lnTo>
                    <a:pt x="0" y="52887"/>
                  </a:lnTo>
                  <a:lnTo>
                    <a:pt x="3800" y="111823"/>
                  </a:lnTo>
                  <a:lnTo>
                    <a:pt x="11559" y="167235"/>
                  </a:lnTo>
                  <a:lnTo>
                    <a:pt x="21406" y="209549"/>
                  </a:lnTo>
                  <a:lnTo>
                    <a:pt x="1005783" y="617219"/>
                  </a:lnTo>
                  <a:lnTo>
                    <a:pt x="1004655" y="563142"/>
                  </a:lnTo>
                  <a:lnTo>
                    <a:pt x="1006331" y="511692"/>
                  </a:lnTo>
                  <a:lnTo>
                    <a:pt x="1010172" y="463582"/>
                  </a:lnTo>
                  <a:lnTo>
                    <a:pt x="1015536" y="419526"/>
                  </a:lnTo>
                  <a:lnTo>
                    <a:pt x="1021785" y="380237"/>
                  </a:lnTo>
                  <a:lnTo>
                    <a:pt x="2026" y="0"/>
                  </a:lnTo>
                  <a:close/>
                </a:path>
              </a:pathLst>
            </a:custGeom>
            <a:solidFill>
              <a:srgbClr val="B1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459735" y="3369564"/>
              <a:ext cx="782320" cy="152400"/>
            </a:xfrm>
            <a:custGeom>
              <a:avLst/>
              <a:gdLst/>
              <a:ahLst/>
              <a:cxnLst/>
              <a:rect l="l" t="t" r="r" b="b"/>
              <a:pathLst>
                <a:path w="782319" h="152400">
                  <a:moveTo>
                    <a:pt x="380111" y="0"/>
                  </a:moveTo>
                  <a:lnTo>
                    <a:pt x="0" y="0"/>
                  </a:lnTo>
                  <a:lnTo>
                    <a:pt x="623951" y="152400"/>
                  </a:lnTo>
                  <a:lnTo>
                    <a:pt x="747013" y="139319"/>
                  </a:lnTo>
                  <a:lnTo>
                    <a:pt x="781812" y="120523"/>
                  </a:lnTo>
                  <a:lnTo>
                    <a:pt x="380111" y="0"/>
                  </a:lnTo>
                  <a:close/>
                </a:path>
              </a:pathLst>
            </a:custGeom>
            <a:solidFill>
              <a:srgbClr val="4441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388363" y="3107435"/>
              <a:ext cx="1780539" cy="532130"/>
            </a:xfrm>
            <a:custGeom>
              <a:avLst/>
              <a:gdLst/>
              <a:ahLst/>
              <a:cxnLst/>
              <a:rect l="l" t="t" r="r" b="b"/>
              <a:pathLst>
                <a:path w="1780539" h="532129">
                  <a:moveTo>
                    <a:pt x="1780032" y="0"/>
                  </a:moveTo>
                  <a:lnTo>
                    <a:pt x="1757807" y="1777"/>
                  </a:lnTo>
                  <a:lnTo>
                    <a:pt x="69596" y="112140"/>
                  </a:lnTo>
                  <a:lnTo>
                    <a:pt x="24511" y="138430"/>
                  </a:lnTo>
                  <a:lnTo>
                    <a:pt x="10287" y="326516"/>
                  </a:lnTo>
                  <a:lnTo>
                    <a:pt x="0" y="455802"/>
                  </a:lnTo>
                  <a:lnTo>
                    <a:pt x="43434" y="531876"/>
                  </a:lnTo>
                  <a:lnTo>
                    <a:pt x="1768602" y="406653"/>
                  </a:lnTo>
                  <a:lnTo>
                    <a:pt x="1758076" y="382095"/>
                  </a:lnTo>
                  <a:lnTo>
                    <a:pt x="1753367" y="370024"/>
                  </a:lnTo>
                  <a:lnTo>
                    <a:pt x="1735455" y="311150"/>
                  </a:lnTo>
                  <a:lnTo>
                    <a:pt x="1726311" y="256158"/>
                  </a:lnTo>
                  <a:lnTo>
                    <a:pt x="1724025" y="215645"/>
                  </a:lnTo>
                  <a:lnTo>
                    <a:pt x="1724025" y="208152"/>
                  </a:lnTo>
                  <a:lnTo>
                    <a:pt x="1724660" y="201294"/>
                  </a:lnTo>
                  <a:lnTo>
                    <a:pt x="1724660" y="194437"/>
                  </a:lnTo>
                  <a:lnTo>
                    <a:pt x="1726178" y="173863"/>
                  </a:lnTo>
                  <a:lnTo>
                    <a:pt x="1726946" y="167005"/>
                  </a:lnTo>
                  <a:lnTo>
                    <a:pt x="1727454" y="159512"/>
                  </a:lnTo>
                  <a:lnTo>
                    <a:pt x="1728597" y="152653"/>
                  </a:lnTo>
                  <a:lnTo>
                    <a:pt x="1729232" y="145795"/>
                  </a:lnTo>
                  <a:lnTo>
                    <a:pt x="1734312" y="118363"/>
                  </a:lnTo>
                  <a:lnTo>
                    <a:pt x="1737741" y="103505"/>
                  </a:lnTo>
                  <a:lnTo>
                    <a:pt x="1740027" y="96646"/>
                  </a:lnTo>
                  <a:lnTo>
                    <a:pt x="1741930" y="89138"/>
                  </a:lnTo>
                  <a:lnTo>
                    <a:pt x="1751457" y="60578"/>
                  </a:lnTo>
                  <a:lnTo>
                    <a:pt x="1756664" y="46862"/>
                  </a:lnTo>
                  <a:lnTo>
                    <a:pt x="1765619" y="27003"/>
                  </a:lnTo>
                  <a:lnTo>
                    <a:pt x="1773062" y="12287"/>
                  </a:lnTo>
                  <a:lnTo>
                    <a:pt x="178003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88363" y="3107435"/>
              <a:ext cx="1780539" cy="532130"/>
            </a:xfrm>
            <a:custGeom>
              <a:avLst/>
              <a:gdLst/>
              <a:ahLst/>
              <a:cxnLst/>
              <a:rect l="l" t="t" r="r" b="b"/>
              <a:pathLst>
                <a:path w="1780539" h="532129">
                  <a:moveTo>
                    <a:pt x="1780032" y="0"/>
                  </a:moveTo>
                  <a:lnTo>
                    <a:pt x="1757807" y="1777"/>
                  </a:lnTo>
                  <a:lnTo>
                    <a:pt x="1746918" y="12896"/>
                  </a:lnTo>
                  <a:lnTo>
                    <a:pt x="1733815" y="25540"/>
                  </a:lnTo>
                  <a:lnTo>
                    <a:pt x="1700684" y="54766"/>
                  </a:lnTo>
                  <a:lnTo>
                    <a:pt x="1657860" y="88174"/>
                  </a:lnTo>
                  <a:lnTo>
                    <a:pt x="1604788" y="124483"/>
                  </a:lnTo>
                  <a:lnTo>
                    <a:pt x="1540914" y="162411"/>
                  </a:lnTo>
                  <a:lnTo>
                    <a:pt x="1504753" y="181581"/>
                  </a:lnTo>
                  <a:lnTo>
                    <a:pt x="1465684" y="200676"/>
                  </a:lnTo>
                  <a:lnTo>
                    <a:pt x="1423638" y="219535"/>
                  </a:lnTo>
                  <a:lnTo>
                    <a:pt x="1378544" y="237997"/>
                  </a:lnTo>
                  <a:lnTo>
                    <a:pt x="1330335" y="255903"/>
                  </a:lnTo>
                  <a:lnTo>
                    <a:pt x="1278939" y="273093"/>
                  </a:lnTo>
                  <a:lnTo>
                    <a:pt x="1224290" y="289406"/>
                  </a:lnTo>
                  <a:lnTo>
                    <a:pt x="1166316" y="304681"/>
                  </a:lnTo>
                  <a:lnTo>
                    <a:pt x="1104949" y="318760"/>
                  </a:lnTo>
                  <a:lnTo>
                    <a:pt x="1040119" y="331481"/>
                  </a:lnTo>
                  <a:lnTo>
                    <a:pt x="971757" y="342684"/>
                  </a:lnTo>
                  <a:lnTo>
                    <a:pt x="899795" y="352210"/>
                  </a:lnTo>
                  <a:lnTo>
                    <a:pt x="824162" y="359898"/>
                  </a:lnTo>
                  <a:lnTo>
                    <a:pt x="744789" y="365588"/>
                  </a:lnTo>
                  <a:lnTo>
                    <a:pt x="661607" y="369119"/>
                  </a:lnTo>
                  <a:lnTo>
                    <a:pt x="574548" y="370331"/>
                  </a:lnTo>
                  <a:lnTo>
                    <a:pt x="528558" y="370007"/>
                  </a:lnTo>
                  <a:lnTo>
                    <a:pt x="481538" y="369017"/>
                  </a:lnTo>
                  <a:lnTo>
                    <a:pt x="433478" y="367340"/>
                  </a:lnTo>
                  <a:lnTo>
                    <a:pt x="384366" y="364955"/>
                  </a:lnTo>
                  <a:lnTo>
                    <a:pt x="334193" y="361837"/>
                  </a:lnTo>
                  <a:lnTo>
                    <a:pt x="282948" y="357965"/>
                  </a:lnTo>
                  <a:lnTo>
                    <a:pt x="230621" y="353318"/>
                  </a:lnTo>
                  <a:lnTo>
                    <a:pt x="177201" y="347871"/>
                  </a:lnTo>
                  <a:lnTo>
                    <a:pt x="122679" y="341604"/>
                  </a:lnTo>
                  <a:lnTo>
                    <a:pt x="67045" y="334493"/>
                  </a:lnTo>
                  <a:lnTo>
                    <a:pt x="10287" y="326516"/>
                  </a:lnTo>
                  <a:lnTo>
                    <a:pt x="0" y="455802"/>
                  </a:lnTo>
                  <a:lnTo>
                    <a:pt x="43434" y="531876"/>
                  </a:lnTo>
                  <a:lnTo>
                    <a:pt x="1768602" y="406653"/>
                  </a:lnTo>
                  <a:lnTo>
                    <a:pt x="1758076" y="382095"/>
                  </a:lnTo>
                  <a:lnTo>
                    <a:pt x="1753367" y="370024"/>
                  </a:lnTo>
                  <a:lnTo>
                    <a:pt x="1735455" y="311150"/>
                  </a:lnTo>
                  <a:lnTo>
                    <a:pt x="1726311" y="256158"/>
                  </a:lnTo>
                  <a:lnTo>
                    <a:pt x="1724025" y="215645"/>
                  </a:lnTo>
                  <a:lnTo>
                    <a:pt x="1724025" y="208152"/>
                  </a:lnTo>
                  <a:lnTo>
                    <a:pt x="1724660" y="201294"/>
                  </a:lnTo>
                  <a:lnTo>
                    <a:pt x="1724660" y="194437"/>
                  </a:lnTo>
                  <a:lnTo>
                    <a:pt x="1726178" y="173863"/>
                  </a:lnTo>
                  <a:lnTo>
                    <a:pt x="1726946" y="167005"/>
                  </a:lnTo>
                  <a:lnTo>
                    <a:pt x="1727454" y="159512"/>
                  </a:lnTo>
                  <a:lnTo>
                    <a:pt x="1728597" y="152653"/>
                  </a:lnTo>
                  <a:lnTo>
                    <a:pt x="1729232" y="145795"/>
                  </a:lnTo>
                  <a:lnTo>
                    <a:pt x="1734312" y="118363"/>
                  </a:lnTo>
                  <a:lnTo>
                    <a:pt x="1737741" y="103505"/>
                  </a:lnTo>
                  <a:lnTo>
                    <a:pt x="1740027" y="96646"/>
                  </a:lnTo>
                  <a:lnTo>
                    <a:pt x="1741930" y="89138"/>
                  </a:lnTo>
                  <a:lnTo>
                    <a:pt x="1751457" y="60578"/>
                  </a:lnTo>
                  <a:lnTo>
                    <a:pt x="1756664" y="46862"/>
                  </a:lnTo>
                  <a:lnTo>
                    <a:pt x="1765619" y="27003"/>
                  </a:lnTo>
                  <a:lnTo>
                    <a:pt x="1773062" y="12287"/>
                  </a:lnTo>
                  <a:lnTo>
                    <a:pt x="1780032" y="0"/>
                  </a:lnTo>
                  <a:close/>
                </a:path>
              </a:pathLst>
            </a:custGeom>
            <a:solidFill>
              <a:srgbClr val="DA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95400" y="3051047"/>
              <a:ext cx="1946275" cy="607060"/>
            </a:xfrm>
            <a:custGeom>
              <a:avLst/>
              <a:gdLst/>
              <a:ahLst/>
              <a:cxnLst/>
              <a:rect l="l" t="t" r="r" b="b"/>
              <a:pathLst>
                <a:path w="1946275" h="607060">
                  <a:moveTo>
                    <a:pt x="1818132" y="251460"/>
                  </a:moveTo>
                  <a:lnTo>
                    <a:pt x="230124" y="400812"/>
                  </a:lnTo>
                  <a:lnTo>
                    <a:pt x="1817497" y="272542"/>
                  </a:lnTo>
                  <a:lnTo>
                    <a:pt x="1817497" y="265176"/>
                  </a:lnTo>
                  <a:lnTo>
                    <a:pt x="1818132" y="258318"/>
                  </a:lnTo>
                  <a:lnTo>
                    <a:pt x="1818132" y="251460"/>
                  </a:lnTo>
                  <a:close/>
                </a:path>
                <a:path w="1946275" h="607060">
                  <a:moveTo>
                    <a:pt x="1821180" y="319913"/>
                  </a:moveTo>
                  <a:lnTo>
                    <a:pt x="1820037" y="312420"/>
                  </a:lnTo>
                  <a:lnTo>
                    <a:pt x="1818894" y="298704"/>
                  </a:lnTo>
                  <a:lnTo>
                    <a:pt x="231648" y="449580"/>
                  </a:lnTo>
                  <a:lnTo>
                    <a:pt x="1821180" y="319913"/>
                  </a:lnTo>
                  <a:close/>
                </a:path>
                <a:path w="1946275" h="607060">
                  <a:moveTo>
                    <a:pt x="1822704" y="202692"/>
                  </a:moveTo>
                  <a:lnTo>
                    <a:pt x="228600" y="352044"/>
                  </a:lnTo>
                  <a:lnTo>
                    <a:pt x="1820418" y="223774"/>
                  </a:lnTo>
                  <a:lnTo>
                    <a:pt x="1820926" y="216281"/>
                  </a:lnTo>
                  <a:lnTo>
                    <a:pt x="1822069" y="209550"/>
                  </a:lnTo>
                  <a:lnTo>
                    <a:pt x="1822704" y="202692"/>
                  </a:lnTo>
                  <a:close/>
                </a:path>
                <a:path w="1946275" h="607060">
                  <a:moveTo>
                    <a:pt x="1828800" y="367919"/>
                  </a:moveTo>
                  <a:lnTo>
                    <a:pt x="1827022" y="361188"/>
                  </a:lnTo>
                  <a:lnTo>
                    <a:pt x="1824736" y="347472"/>
                  </a:lnTo>
                  <a:lnTo>
                    <a:pt x="231648" y="496824"/>
                  </a:lnTo>
                  <a:lnTo>
                    <a:pt x="1828800" y="367919"/>
                  </a:lnTo>
                  <a:close/>
                </a:path>
                <a:path w="1946275" h="607060">
                  <a:moveTo>
                    <a:pt x="1833372" y="153924"/>
                  </a:moveTo>
                  <a:lnTo>
                    <a:pt x="227076" y="304800"/>
                  </a:lnTo>
                  <a:lnTo>
                    <a:pt x="1827657" y="175514"/>
                  </a:lnTo>
                  <a:lnTo>
                    <a:pt x="1831086" y="160782"/>
                  </a:lnTo>
                  <a:lnTo>
                    <a:pt x="1833372" y="153924"/>
                  </a:lnTo>
                  <a:close/>
                </a:path>
                <a:path w="1946275" h="607060">
                  <a:moveTo>
                    <a:pt x="1842516" y="413893"/>
                  </a:moveTo>
                  <a:lnTo>
                    <a:pt x="1837944" y="400177"/>
                  </a:lnTo>
                  <a:lnTo>
                    <a:pt x="1835658" y="393192"/>
                  </a:lnTo>
                  <a:lnTo>
                    <a:pt x="233172" y="545592"/>
                  </a:lnTo>
                  <a:lnTo>
                    <a:pt x="1842516" y="413893"/>
                  </a:lnTo>
                  <a:close/>
                </a:path>
                <a:path w="1946275" h="607060">
                  <a:moveTo>
                    <a:pt x="1850136" y="103632"/>
                  </a:moveTo>
                  <a:lnTo>
                    <a:pt x="227076" y="257556"/>
                  </a:lnTo>
                  <a:lnTo>
                    <a:pt x="1842135" y="125476"/>
                  </a:lnTo>
                  <a:lnTo>
                    <a:pt x="1844929" y="117475"/>
                  </a:lnTo>
                  <a:lnTo>
                    <a:pt x="1847850" y="110490"/>
                  </a:lnTo>
                  <a:lnTo>
                    <a:pt x="1850136" y="103632"/>
                  </a:lnTo>
                  <a:close/>
                </a:path>
                <a:path w="1946275" h="607060">
                  <a:moveTo>
                    <a:pt x="1946148" y="41021"/>
                  </a:moveTo>
                  <a:lnTo>
                    <a:pt x="1623822" y="0"/>
                  </a:lnTo>
                  <a:lnTo>
                    <a:pt x="67310" y="100330"/>
                  </a:lnTo>
                  <a:lnTo>
                    <a:pt x="0" y="303276"/>
                  </a:lnTo>
                  <a:lnTo>
                    <a:pt x="50165" y="509651"/>
                  </a:lnTo>
                  <a:lnTo>
                    <a:pt x="127254" y="606552"/>
                  </a:lnTo>
                  <a:lnTo>
                    <a:pt x="1946148" y="470916"/>
                  </a:lnTo>
                  <a:lnTo>
                    <a:pt x="1946148" y="438924"/>
                  </a:lnTo>
                  <a:lnTo>
                    <a:pt x="148336" y="575818"/>
                  </a:lnTo>
                  <a:lnTo>
                    <a:pt x="114071" y="433654"/>
                  </a:lnTo>
                  <a:lnTo>
                    <a:pt x="130441" y="313791"/>
                  </a:lnTo>
                  <a:lnTo>
                    <a:pt x="164452" y="231025"/>
                  </a:lnTo>
                  <a:lnTo>
                    <a:pt x="183134" y="200152"/>
                  </a:lnTo>
                  <a:lnTo>
                    <a:pt x="1946148" y="67818"/>
                  </a:lnTo>
                  <a:lnTo>
                    <a:pt x="1946148" y="41021"/>
                  </a:lnTo>
                  <a:close/>
                </a:path>
              </a:pathLst>
            </a:custGeom>
            <a:solidFill>
              <a:srgbClr val="807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5845" y="2688335"/>
              <a:ext cx="2395855" cy="532130"/>
            </a:xfrm>
            <a:custGeom>
              <a:avLst/>
              <a:gdLst/>
              <a:ahLst/>
              <a:cxnLst/>
              <a:rect l="l" t="t" r="r" b="b"/>
              <a:pathLst>
                <a:path w="2395855" h="532130">
                  <a:moveTo>
                    <a:pt x="1383258" y="0"/>
                  </a:moveTo>
                  <a:lnTo>
                    <a:pt x="0" y="90043"/>
                  </a:lnTo>
                  <a:lnTo>
                    <a:pt x="613130" y="531876"/>
                  </a:lnTo>
                  <a:lnTo>
                    <a:pt x="2395702" y="403606"/>
                  </a:lnTo>
                  <a:lnTo>
                    <a:pt x="1383258" y="0"/>
                  </a:lnTo>
                  <a:close/>
                </a:path>
              </a:pathLst>
            </a:custGeom>
            <a:solidFill>
              <a:srgbClr val="6864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85049" y="2778251"/>
              <a:ext cx="673735" cy="879475"/>
            </a:xfrm>
            <a:custGeom>
              <a:avLst/>
              <a:gdLst/>
              <a:ahLst/>
              <a:cxnLst/>
              <a:rect l="l" t="t" r="r" b="b"/>
              <a:pathLst>
                <a:path w="673735" h="879475">
                  <a:moveTo>
                    <a:pt x="60109" y="0"/>
                  </a:moveTo>
                  <a:lnTo>
                    <a:pt x="33643" y="55062"/>
                  </a:lnTo>
                  <a:lnTo>
                    <a:pt x="15582" y="107984"/>
                  </a:lnTo>
                  <a:lnTo>
                    <a:pt x="4756" y="158230"/>
                  </a:lnTo>
                  <a:lnTo>
                    <a:pt x="0" y="205261"/>
                  </a:lnTo>
                  <a:lnTo>
                    <a:pt x="144" y="248540"/>
                  </a:lnTo>
                  <a:lnTo>
                    <a:pt x="4021" y="287529"/>
                  </a:lnTo>
                  <a:lnTo>
                    <a:pt x="19636" y="355415"/>
                  </a:lnTo>
                  <a:lnTo>
                    <a:pt x="35641" y="396575"/>
                  </a:lnTo>
                  <a:lnTo>
                    <a:pt x="636841" y="879348"/>
                  </a:lnTo>
                  <a:lnTo>
                    <a:pt x="596372" y="720298"/>
                  </a:lnTo>
                  <a:lnTo>
                    <a:pt x="614077" y="580024"/>
                  </a:lnTo>
                  <a:lnTo>
                    <a:pt x="652308" y="480065"/>
                  </a:lnTo>
                  <a:lnTo>
                    <a:pt x="673417" y="441960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4441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95553" y="3099816"/>
              <a:ext cx="662940" cy="558165"/>
            </a:xfrm>
            <a:custGeom>
              <a:avLst/>
              <a:gdLst/>
              <a:ahLst/>
              <a:cxnLst/>
              <a:rect l="l" t="t" r="r" b="b"/>
              <a:pathLst>
                <a:path w="662940" h="558164">
                  <a:moveTo>
                    <a:pt x="0" y="0"/>
                  </a:moveTo>
                  <a:lnTo>
                    <a:pt x="18241" y="59007"/>
                  </a:lnTo>
                  <a:lnTo>
                    <a:pt x="626338" y="557783"/>
                  </a:lnTo>
                  <a:lnTo>
                    <a:pt x="600760" y="493289"/>
                  </a:lnTo>
                  <a:lnTo>
                    <a:pt x="588104" y="429730"/>
                  </a:lnTo>
                  <a:lnTo>
                    <a:pt x="585960" y="368484"/>
                  </a:lnTo>
                  <a:lnTo>
                    <a:pt x="591920" y="310930"/>
                  </a:lnTo>
                  <a:lnTo>
                    <a:pt x="603573" y="258444"/>
                  </a:lnTo>
                  <a:lnTo>
                    <a:pt x="618511" y="212405"/>
                  </a:lnTo>
                  <a:lnTo>
                    <a:pt x="633198" y="176910"/>
                  </a:lnTo>
                  <a:lnTo>
                    <a:pt x="456958" y="176910"/>
                  </a:lnTo>
                  <a:lnTo>
                    <a:pt x="385419" y="171838"/>
                  </a:lnTo>
                  <a:lnTo>
                    <a:pt x="345842" y="164933"/>
                  </a:lnTo>
                  <a:lnTo>
                    <a:pt x="303760" y="154615"/>
                  </a:lnTo>
                  <a:lnTo>
                    <a:pt x="259197" y="140509"/>
                  </a:lnTo>
                  <a:lnTo>
                    <a:pt x="212176" y="122239"/>
                  </a:lnTo>
                  <a:lnTo>
                    <a:pt x="162722" y="99428"/>
                  </a:lnTo>
                  <a:lnTo>
                    <a:pt x="110858" y="71702"/>
                  </a:lnTo>
                  <a:lnTo>
                    <a:pt x="56609" y="38684"/>
                  </a:lnTo>
                  <a:lnTo>
                    <a:pt x="0" y="0"/>
                  </a:lnTo>
                  <a:close/>
                </a:path>
                <a:path w="662940" h="558164">
                  <a:moveTo>
                    <a:pt x="662914" y="120268"/>
                  </a:moveTo>
                  <a:lnTo>
                    <a:pt x="649695" y="129172"/>
                  </a:lnTo>
                  <a:lnTo>
                    <a:pt x="610500" y="148637"/>
                  </a:lnTo>
                  <a:lnTo>
                    <a:pt x="546023" y="168078"/>
                  </a:lnTo>
                  <a:lnTo>
                    <a:pt x="456958" y="176910"/>
                  </a:lnTo>
                  <a:lnTo>
                    <a:pt x="633198" y="176910"/>
                  </a:lnTo>
                  <a:lnTo>
                    <a:pt x="634323" y="174191"/>
                  </a:lnTo>
                  <a:lnTo>
                    <a:pt x="648601" y="145178"/>
                  </a:lnTo>
                  <a:lnTo>
                    <a:pt x="658934" y="126744"/>
                  </a:lnTo>
                  <a:lnTo>
                    <a:pt x="662914" y="120268"/>
                  </a:lnTo>
                  <a:close/>
                </a:path>
              </a:pathLst>
            </a:custGeom>
            <a:solidFill>
              <a:srgbClr val="373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18735" y="2953511"/>
              <a:ext cx="393700" cy="492759"/>
            </a:xfrm>
            <a:custGeom>
              <a:avLst/>
              <a:gdLst/>
              <a:ahLst/>
              <a:cxnLst/>
              <a:rect l="l" t="t" r="r" b="b"/>
              <a:pathLst>
                <a:path w="393700" h="492760">
                  <a:moveTo>
                    <a:pt x="68956" y="0"/>
                  </a:moveTo>
                  <a:lnTo>
                    <a:pt x="15325" y="87870"/>
                  </a:lnTo>
                  <a:lnTo>
                    <a:pt x="0" y="166893"/>
                  </a:lnTo>
                  <a:lnTo>
                    <a:pt x="4417" y="223938"/>
                  </a:lnTo>
                  <a:lnTo>
                    <a:pt x="10015" y="245871"/>
                  </a:lnTo>
                  <a:lnTo>
                    <a:pt x="325318" y="492251"/>
                  </a:lnTo>
                  <a:lnTo>
                    <a:pt x="317851" y="386782"/>
                  </a:lnTo>
                  <a:lnTo>
                    <a:pt x="343276" y="300863"/>
                  </a:lnTo>
                  <a:lnTo>
                    <a:pt x="376749" y="243042"/>
                  </a:lnTo>
                  <a:lnTo>
                    <a:pt x="393428" y="221869"/>
                  </a:lnTo>
                  <a:lnTo>
                    <a:pt x="68956" y="0"/>
                  </a:lnTo>
                  <a:close/>
                </a:path>
              </a:pathLst>
            </a:custGeom>
            <a:solidFill>
              <a:srgbClr val="6864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16023" y="3375659"/>
              <a:ext cx="215265" cy="327660"/>
            </a:xfrm>
            <a:custGeom>
              <a:avLst/>
              <a:gdLst/>
              <a:ahLst/>
              <a:cxnLst/>
              <a:rect l="l" t="t" r="r" b="b"/>
              <a:pathLst>
                <a:path w="215264" h="327660">
                  <a:moveTo>
                    <a:pt x="142112" y="0"/>
                  </a:moveTo>
                  <a:lnTo>
                    <a:pt x="105790" y="2920"/>
                  </a:lnTo>
                  <a:lnTo>
                    <a:pt x="0" y="12064"/>
                  </a:lnTo>
                  <a:lnTo>
                    <a:pt x="4216" y="12938"/>
                  </a:lnTo>
                  <a:lnTo>
                    <a:pt x="13513" y="18648"/>
                  </a:lnTo>
                  <a:lnTo>
                    <a:pt x="38996" y="63113"/>
                  </a:lnTo>
                  <a:lnTo>
                    <a:pt x="51005" y="111137"/>
                  </a:lnTo>
                  <a:lnTo>
                    <a:pt x="59742" y="182535"/>
                  </a:lnTo>
                  <a:lnTo>
                    <a:pt x="63118" y="281939"/>
                  </a:lnTo>
                  <a:lnTo>
                    <a:pt x="61975" y="327659"/>
                  </a:lnTo>
                  <a:lnTo>
                    <a:pt x="134746" y="283590"/>
                  </a:lnTo>
                  <a:lnTo>
                    <a:pt x="151764" y="293369"/>
                  </a:lnTo>
                  <a:lnTo>
                    <a:pt x="213740" y="327659"/>
                  </a:lnTo>
                  <a:lnTo>
                    <a:pt x="214883" y="141858"/>
                  </a:lnTo>
                  <a:lnTo>
                    <a:pt x="210329" y="93906"/>
                  </a:lnTo>
                  <a:lnTo>
                    <a:pt x="197227" y="55506"/>
                  </a:lnTo>
                  <a:lnTo>
                    <a:pt x="164405" y="13850"/>
                  </a:lnTo>
                  <a:lnTo>
                    <a:pt x="142112" y="0"/>
                  </a:lnTo>
                  <a:close/>
                </a:path>
              </a:pathLst>
            </a:custGeom>
            <a:solidFill>
              <a:srgbClr val="F4B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21179" y="3375659"/>
              <a:ext cx="109855" cy="327660"/>
            </a:xfrm>
            <a:custGeom>
              <a:avLst/>
              <a:gdLst/>
              <a:ahLst/>
              <a:cxnLst/>
              <a:rect l="l" t="t" r="r" b="b"/>
              <a:pathLst>
                <a:path w="109855" h="327660">
                  <a:moveTo>
                    <a:pt x="36575" y="0"/>
                  </a:moveTo>
                  <a:lnTo>
                    <a:pt x="0" y="2920"/>
                  </a:lnTo>
                  <a:lnTo>
                    <a:pt x="16830" y="49315"/>
                  </a:lnTo>
                  <a:lnTo>
                    <a:pt x="30080" y="96877"/>
                  </a:lnTo>
                  <a:lnTo>
                    <a:pt x="39703" y="145335"/>
                  </a:lnTo>
                  <a:lnTo>
                    <a:pt x="45654" y="194418"/>
                  </a:lnTo>
                  <a:lnTo>
                    <a:pt x="47886" y="243853"/>
                  </a:lnTo>
                  <a:lnTo>
                    <a:pt x="46355" y="293369"/>
                  </a:lnTo>
                  <a:lnTo>
                    <a:pt x="108584" y="327659"/>
                  </a:lnTo>
                  <a:lnTo>
                    <a:pt x="109727" y="141858"/>
                  </a:lnTo>
                  <a:lnTo>
                    <a:pt x="109271" y="125668"/>
                  </a:lnTo>
                  <a:lnTo>
                    <a:pt x="107791" y="109680"/>
                  </a:lnTo>
                  <a:lnTo>
                    <a:pt x="91922" y="55506"/>
                  </a:lnTo>
                  <a:lnTo>
                    <a:pt x="58961" y="13850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FA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568196" y="2557272"/>
              <a:ext cx="1873250" cy="635635"/>
            </a:xfrm>
            <a:custGeom>
              <a:avLst/>
              <a:gdLst/>
              <a:ahLst/>
              <a:cxnLst/>
              <a:rect l="l" t="t" r="r" b="b"/>
              <a:pathLst>
                <a:path w="1873250" h="635635">
                  <a:moveTo>
                    <a:pt x="1854200" y="0"/>
                  </a:moveTo>
                  <a:lnTo>
                    <a:pt x="146684" y="17144"/>
                  </a:lnTo>
                  <a:lnTo>
                    <a:pt x="0" y="75310"/>
                  </a:lnTo>
                  <a:lnTo>
                    <a:pt x="0" y="464311"/>
                  </a:lnTo>
                  <a:lnTo>
                    <a:pt x="146684" y="635507"/>
                  </a:lnTo>
                  <a:lnTo>
                    <a:pt x="1872995" y="478663"/>
                  </a:lnTo>
                  <a:lnTo>
                    <a:pt x="1856414" y="462063"/>
                  </a:lnTo>
                  <a:lnTo>
                    <a:pt x="1841690" y="444833"/>
                  </a:lnTo>
                  <a:lnTo>
                    <a:pt x="1828776" y="426960"/>
                  </a:lnTo>
                  <a:lnTo>
                    <a:pt x="1813687" y="401573"/>
                  </a:lnTo>
                  <a:lnTo>
                    <a:pt x="1810257" y="394842"/>
                  </a:lnTo>
                  <a:lnTo>
                    <a:pt x="1807337" y="387350"/>
                  </a:lnTo>
                  <a:lnTo>
                    <a:pt x="1804114" y="380091"/>
                  </a:lnTo>
                  <a:lnTo>
                    <a:pt x="1801272" y="372808"/>
                  </a:lnTo>
                  <a:lnTo>
                    <a:pt x="1798764" y="365525"/>
                  </a:lnTo>
                  <a:lnTo>
                    <a:pt x="1791969" y="343407"/>
                  </a:lnTo>
                  <a:lnTo>
                    <a:pt x="1790827" y="336550"/>
                  </a:lnTo>
                  <a:lnTo>
                    <a:pt x="1786380" y="313940"/>
                  </a:lnTo>
                  <a:lnTo>
                    <a:pt x="1785112" y="306323"/>
                  </a:lnTo>
                  <a:lnTo>
                    <a:pt x="1783333" y="284606"/>
                  </a:lnTo>
                  <a:lnTo>
                    <a:pt x="1782698" y="269287"/>
                  </a:lnTo>
                  <a:lnTo>
                    <a:pt x="1782619" y="261586"/>
                  </a:lnTo>
                  <a:lnTo>
                    <a:pt x="1782826" y="246506"/>
                  </a:lnTo>
                  <a:lnTo>
                    <a:pt x="1785175" y="216360"/>
                  </a:lnTo>
                  <a:lnTo>
                    <a:pt x="1786763" y="201421"/>
                  </a:lnTo>
                  <a:lnTo>
                    <a:pt x="1787905" y="193420"/>
                  </a:lnTo>
                  <a:lnTo>
                    <a:pt x="1789683" y="186054"/>
                  </a:lnTo>
                  <a:lnTo>
                    <a:pt x="1790827" y="178561"/>
                  </a:lnTo>
                  <a:lnTo>
                    <a:pt x="1795906" y="154558"/>
                  </a:lnTo>
                  <a:lnTo>
                    <a:pt x="1797684" y="147700"/>
                  </a:lnTo>
                  <a:lnTo>
                    <a:pt x="1799336" y="139826"/>
                  </a:lnTo>
                  <a:lnTo>
                    <a:pt x="1803907" y="124967"/>
                  </a:lnTo>
                  <a:lnTo>
                    <a:pt x="1808606" y="108616"/>
                  </a:lnTo>
                  <a:lnTo>
                    <a:pt x="1816480" y="84962"/>
                  </a:lnTo>
                  <a:lnTo>
                    <a:pt x="1822195" y="70230"/>
                  </a:lnTo>
                  <a:lnTo>
                    <a:pt x="1834161" y="41201"/>
                  </a:lnTo>
                  <a:lnTo>
                    <a:pt x="1844389" y="19065"/>
                  </a:lnTo>
                  <a:lnTo>
                    <a:pt x="185420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568196" y="2711195"/>
              <a:ext cx="1873250" cy="481965"/>
            </a:xfrm>
            <a:custGeom>
              <a:avLst/>
              <a:gdLst/>
              <a:ahLst/>
              <a:cxnLst/>
              <a:rect l="l" t="t" r="r" b="b"/>
              <a:pathLst>
                <a:path w="1873250" h="481964">
                  <a:moveTo>
                    <a:pt x="1795906" y="0"/>
                  </a:moveTo>
                  <a:lnTo>
                    <a:pt x="1743325" y="19503"/>
                  </a:lnTo>
                  <a:lnTo>
                    <a:pt x="1679138" y="42511"/>
                  </a:lnTo>
                  <a:lnTo>
                    <a:pt x="1604471" y="68270"/>
                  </a:lnTo>
                  <a:lnTo>
                    <a:pt x="1563560" y="81945"/>
                  </a:lnTo>
                  <a:lnTo>
                    <a:pt x="1520451" y="96025"/>
                  </a:lnTo>
                  <a:lnTo>
                    <a:pt x="1475286" y="110417"/>
                  </a:lnTo>
                  <a:lnTo>
                    <a:pt x="1428204" y="125024"/>
                  </a:lnTo>
                  <a:lnTo>
                    <a:pt x="1379348" y="139754"/>
                  </a:lnTo>
                  <a:lnTo>
                    <a:pt x="1328857" y="154512"/>
                  </a:lnTo>
                  <a:lnTo>
                    <a:pt x="1276872" y="169204"/>
                  </a:lnTo>
                  <a:lnTo>
                    <a:pt x="1223535" y="183736"/>
                  </a:lnTo>
                  <a:lnTo>
                    <a:pt x="1168986" y="198013"/>
                  </a:lnTo>
                  <a:lnTo>
                    <a:pt x="1113365" y="211941"/>
                  </a:lnTo>
                  <a:lnTo>
                    <a:pt x="1056814" y="225426"/>
                  </a:lnTo>
                  <a:lnTo>
                    <a:pt x="999473" y="238374"/>
                  </a:lnTo>
                  <a:lnTo>
                    <a:pt x="941483" y="250690"/>
                  </a:lnTo>
                  <a:lnTo>
                    <a:pt x="882986" y="262281"/>
                  </a:lnTo>
                  <a:lnTo>
                    <a:pt x="824120" y="273051"/>
                  </a:lnTo>
                  <a:lnTo>
                    <a:pt x="765029" y="282908"/>
                  </a:lnTo>
                  <a:lnTo>
                    <a:pt x="705851" y="291756"/>
                  </a:lnTo>
                  <a:lnTo>
                    <a:pt x="646729" y="299501"/>
                  </a:lnTo>
                  <a:lnTo>
                    <a:pt x="587802" y="306049"/>
                  </a:lnTo>
                  <a:lnTo>
                    <a:pt x="529212" y="311306"/>
                  </a:lnTo>
                  <a:lnTo>
                    <a:pt x="471100" y="315178"/>
                  </a:lnTo>
                  <a:lnTo>
                    <a:pt x="413605" y="317570"/>
                  </a:lnTo>
                  <a:lnTo>
                    <a:pt x="356870" y="318389"/>
                  </a:lnTo>
                  <a:lnTo>
                    <a:pt x="302285" y="317573"/>
                  </a:lnTo>
                  <a:lnTo>
                    <a:pt x="248675" y="315069"/>
                  </a:lnTo>
                  <a:lnTo>
                    <a:pt x="196176" y="310791"/>
                  </a:lnTo>
                  <a:lnTo>
                    <a:pt x="144924" y="304650"/>
                  </a:lnTo>
                  <a:lnTo>
                    <a:pt x="95053" y="296562"/>
                  </a:lnTo>
                  <a:lnTo>
                    <a:pt x="46700" y="286438"/>
                  </a:lnTo>
                  <a:lnTo>
                    <a:pt x="0" y="274193"/>
                  </a:lnTo>
                  <a:lnTo>
                    <a:pt x="0" y="310134"/>
                  </a:lnTo>
                  <a:lnTo>
                    <a:pt x="146684" y="481584"/>
                  </a:lnTo>
                  <a:lnTo>
                    <a:pt x="1872995" y="324485"/>
                  </a:lnTo>
                  <a:lnTo>
                    <a:pt x="1856414" y="307885"/>
                  </a:lnTo>
                  <a:lnTo>
                    <a:pt x="1841690" y="290655"/>
                  </a:lnTo>
                  <a:lnTo>
                    <a:pt x="1828776" y="272782"/>
                  </a:lnTo>
                  <a:lnTo>
                    <a:pt x="1813687" y="247396"/>
                  </a:lnTo>
                  <a:lnTo>
                    <a:pt x="1810257" y="240537"/>
                  </a:lnTo>
                  <a:lnTo>
                    <a:pt x="1807337" y="233045"/>
                  </a:lnTo>
                  <a:lnTo>
                    <a:pt x="1804114" y="225786"/>
                  </a:lnTo>
                  <a:lnTo>
                    <a:pt x="1801272" y="218503"/>
                  </a:lnTo>
                  <a:lnTo>
                    <a:pt x="1798764" y="211220"/>
                  </a:lnTo>
                  <a:lnTo>
                    <a:pt x="1791969" y="189103"/>
                  </a:lnTo>
                  <a:lnTo>
                    <a:pt x="1790827" y="182245"/>
                  </a:lnTo>
                  <a:lnTo>
                    <a:pt x="1786380" y="159635"/>
                  </a:lnTo>
                  <a:lnTo>
                    <a:pt x="1785112" y="152019"/>
                  </a:lnTo>
                  <a:lnTo>
                    <a:pt x="1783333" y="130302"/>
                  </a:lnTo>
                  <a:lnTo>
                    <a:pt x="1782698" y="114871"/>
                  </a:lnTo>
                  <a:lnTo>
                    <a:pt x="1782619" y="107156"/>
                  </a:lnTo>
                  <a:lnTo>
                    <a:pt x="1782826" y="91948"/>
                  </a:lnTo>
                  <a:lnTo>
                    <a:pt x="1785175" y="61817"/>
                  </a:lnTo>
                  <a:lnTo>
                    <a:pt x="1786763" y="46862"/>
                  </a:lnTo>
                  <a:lnTo>
                    <a:pt x="1787905" y="38862"/>
                  </a:lnTo>
                  <a:lnTo>
                    <a:pt x="1789683" y="31496"/>
                  </a:lnTo>
                  <a:lnTo>
                    <a:pt x="1790827" y="24003"/>
                  </a:lnTo>
                  <a:lnTo>
                    <a:pt x="1795906" y="0"/>
                  </a:lnTo>
                  <a:close/>
                </a:path>
              </a:pathLst>
            </a:custGeom>
            <a:solidFill>
              <a:srgbClr val="DA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72412" y="2627375"/>
              <a:ext cx="1618615" cy="487680"/>
            </a:xfrm>
            <a:custGeom>
              <a:avLst/>
              <a:gdLst/>
              <a:ahLst/>
              <a:cxnLst/>
              <a:rect l="l" t="t" r="r" b="b"/>
              <a:pathLst>
                <a:path w="1618614" h="487680">
                  <a:moveTo>
                    <a:pt x="1580388" y="161544"/>
                  </a:moveTo>
                  <a:lnTo>
                    <a:pt x="3048" y="329184"/>
                  </a:lnTo>
                  <a:lnTo>
                    <a:pt x="1579245" y="183769"/>
                  </a:lnTo>
                  <a:lnTo>
                    <a:pt x="1579245" y="176403"/>
                  </a:lnTo>
                  <a:lnTo>
                    <a:pt x="1579753" y="168910"/>
                  </a:lnTo>
                  <a:lnTo>
                    <a:pt x="1580388" y="161544"/>
                  </a:lnTo>
                  <a:close/>
                </a:path>
                <a:path w="1618614" h="487680">
                  <a:moveTo>
                    <a:pt x="1581912" y="236601"/>
                  </a:moveTo>
                  <a:lnTo>
                    <a:pt x="1581277" y="229743"/>
                  </a:lnTo>
                  <a:lnTo>
                    <a:pt x="1580769" y="222250"/>
                  </a:lnTo>
                  <a:lnTo>
                    <a:pt x="1580134" y="214884"/>
                  </a:lnTo>
                  <a:lnTo>
                    <a:pt x="4572" y="382524"/>
                  </a:lnTo>
                  <a:lnTo>
                    <a:pt x="1581912" y="236601"/>
                  </a:lnTo>
                  <a:close/>
                </a:path>
                <a:path w="1618614" h="487680">
                  <a:moveTo>
                    <a:pt x="1586484" y="108204"/>
                  </a:moveTo>
                  <a:lnTo>
                    <a:pt x="1524" y="277368"/>
                  </a:lnTo>
                  <a:lnTo>
                    <a:pt x="1582420" y="131064"/>
                  </a:lnTo>
                  <a:lnTo>
                    <a:pt x="1583563" y="123063"/>
                  </a:lnTo>
                  <a:lnTo>
                    <a:pt x="1585341" y="115697"/>
                  </a:lnTo>
                  <a:lnTo>
                    <a:pt x="1586484" y="108204"/>
                  </a:lnTo>
                  <a:close/>
                </a:path>
                <a:path w="1618614" h="487680">
                  <a:moveTo>
                    <a:pt x="1592580" y="288290"/>
                  </a:moveTo>
                  <a:lnTo>
                    <a:pt x="1590294" y="280924"/>
                  </a:lnTo>
                  <a:lnTo>
                    <a:pt x="1588008" y="274066"/>
                  </a:lnTo>
                  <a:lnTo>
                    <a:pt x="1586865" y="266700"/>
                  </a:lnTo>
                  <a:lnTo>
                    <a:pt x="4572" y="434340"/>
                  </a:lnTo>
                  <a:lnTo>
                    <a:pt x="1592580" y="288290"/>
                  </a:lnTo>
                  <a:close/>
                </a:path>
                <a:path w="1618614" h="487680">
                  <a:moveTo>
                    <a:pt x="1600200" y="54864"/>
                  </a:moveTo>
                  <a:lnTo>
                    <a:pt x="0" y="224028"/>
                  </a:lnTo>
                  <a:lnTo>
                    <a:pt x="1593850" y="77597"/>
                  </a:lnTo>
                  <a:lnTo>
                    <a:pt x="1595628" y="69596"/>
                  </a:lnTo>
                  <a:lnTo>
                    <a:pt x="1600200" y="54864"/>
                  </a:lnTo>
                  <a:close/>
                </a:path>
                <a:path w="1618614" h="487680">
                  <a:moveTo>
                    <a:pt x="1613916" y="338709"/>
                  </a:moveTo>
                  <a:lnTo>
                    <a:pt x="1609852" y="331343"/>
                  </a:lnTo>
                  <a:lnTo>
                    <a:pt x="1606550" y="324485"/>
                  </a:lnTo>
                  <a:lnTo>
                    <a:pt x="1603629" y="316992"/>
                  </a:lnTo>
                  <a:lnTo>
                    <a:pt x="6096" y="487680"/>
                  </a:lnTo>
                  <a:lnTo>
                    <a:pt x="1613916" y="338709"/>
                  </a:lnTo>
                  <a:close/>
                </a:path>
                <a:path w="1618614" h="487680">
                  <a:moveTo>
                    <a:pt x="1618488" y="0"/>
                  </a:moveTo>
                  <a:lnTo>
                    <a:pt x="0" y="172212"/>
                  </a:lnTo>
                  <a:lnTo>
                    <a:pt x="1609852" y="23368"/>
                  </a:lnTo>
                  <a:lnTo>
                    <a:pt x="1612773" y="14859"/>
                  </a:lnTo>
                  <a:lnTo>
                    <a:pt x="1615567" y="7366"/>
                  </a:lnTo>
                  <a:lnTo>
                    <a:pt x="1618488" y="0"/>
                  </a:lnTo>
                  <a:close/>
                </a:path>
              </a:pathLst>
            </a:custGeom>
            <a:solidFill>
              <a:srgbClr val="807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510283" y="2519172"/>
              <a:ext cx="2005964" cy="695325"/>
            </a:xfrm>
            <a:custGeom>
              <a:avLst/>
              <a:gdLst/>
              <a:ahLst/>
              <a:cxnLst/>
              <a:rect l="l" t="t" r="r" b="b"/>
              <a:pathLst>
                <a:path w="2005964" h="695325">
                  <a:moveTo>
                    <a:pt x="1701418" y="0"/>
                  </a:moveTo>
                  <a:lnTo>
                    <a:pt x="205993" y="55879"/>
                  </a:lnTo>
                  <a:lnTo>
                    <a:pt x="38862" y="122046"/>
                  </a:lnTo>
                  <a:lnTo>
                    <a:pt x="0" y="516889"/>
                  </a:lnTo>
                  <a:lnTo>
                    <a:pt x="205993" y="694944"/>
                  </a:lnTo>
                  <a:lnTo>
                    <a:pt x="2005583" y="530605"/>
                  </a:lnTo>
                  <a:lnTo>
                    <a:pt x="2005583" y="492378"/>
                  </a:lnTo>
                  <a:lnTo>
                    <a:pt x="237997" y="656082"/>
                  </a:lnTo>
                  <a:lnTo>
                    <a:pt x="190795" y="489825"/>
                  </a:lnTo>
                  <a:lnTo>
                    <a:pt x="196040" y="338153"/>
                  </a:lnTo>
                  <a:lnTo>
                    <a:pt x="222263" y="227653"/>
                  </a:lnTo>
                  <a:lnTo>
                    <a:pt x="237997" y="184911"/>
                  </a:lnTo>
                  <a:lnTo>
                    <a:pt x="2005583" y="51942"/>
                  </a:lnTo>
                  <a:lnTo>
                    <a:pt x="2005583" y="17652"/>
                  </a:lnTo>
                  <a:lnTo>
                    <a:pt x="1701418" y="0"/>
                  </a:lnTo>
                  <a:close/>
                </a:path>
              </a:pathLst>
            </a:custGeom>
            <a:solidFill>
              <a:srgbClr val="B1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8095" y="2310383"/>
              <a:ext cx="2748280" cy="353695"/>
            </a:xfrm>
            <a:custGeom>
              <a:avLst/>
              <a:gdLst/>
              <a:ahLst/>
              <a:cxnLst/>
              <a:rect l="l" t="t" r="r" b="b"/>
              <a:pathLst>
                <a:path w="2748279" h="353694">
                  <a:moveTo>
                    <a:pt x="1492885" y="0"/>
                  </a:moveTo>
                  <a:lnTo>
                    <a:pt x="0" y="39878"/>
                  </a:lnTo>
                  <a:lnTo>
                    <a:pt x="947166" y="353568"/>
                  </a:lnTo>
                  <a:lnTo>
                    <a:pt x="2747772" y="226441"/>
                  </a:lnTo>
                  <a:lnTo>
                    <a:pt x="1492885" y="0"/>
                  </a:lnTo>
                  <a:close/>
                </a:path>
              </a:pathLst>
            </a:custGeom>
            <a:solidFill>
              <a:srgbClr val="66C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30591" y="2348483"/>
              <a:ext cx="985519" cy="866140"/>
            </a:xfrm>
            <a:custGeom>
              <a:avLst/>
              <a:gdLst/>
              <a:ahLst/>
              <a:cxnLst/>
              <a:rect l="l" t="t" r="r" b="b"/>
              <a:pathLst>
                <a:path w="985519" h="866139">
                  <a:moveTo>
                    <a:pt x="38393" y="0"/>
                  </a:moveTo>
                  <a:lnTo>
                    <a:pt x="17786" y="54990"/>
                  </a:lnTo>
                  <a:lnTo>
                    <a:pt x="5447" y="111655"/>
                  </a:lnTo>
                  <a:lnTo>
                    <a:pt x="0" y="168374"/>
                  </a:lnTo>
                  <a:lnTo>
                    <a:pt x="105" y="224028"/>
                  </a:lnTo>
                  <a:lnTo>
                    <a:pt x="4265" y="275484"/>
                  </a:lnTo>
                  <a:lnTo>
                    <a:pt x="11222" y="322632"/>
                  </a:lnTo>
                  <a:lnTo>
                    <a:pt x="19559" y="363347"/>
                  </a:lnTo>
                  <a:lnTo>
                    <a:pt x="32400" y="414305"/>
                  </a:lnTo>
                  <a:lnTo>
                    <a:pt x="985432" y="865632"/>
                  </a:lnTo>
                  <a:lnTo>
                    <a:pt x="959515" y="807976"/>
                  </a:lnTo>
                  <a:lnTo>
                    <a:pt x="941827" y="749375"/>
                  </a:lnTo>
                  <a:lnTo>
                    <a:pt x="931300" y="690780"/>
                  </a:lnTo>
                  <a:lnTo>
                    <a:pt x="926871" y="633146"/>
                  </a:lnTo>
                  <a:lnTo>
                    <a:pt x="927474" y="577426"/>
                  </a:lnTo>
                  <a:lnTo>
                    <a:pt x="932044" y="524573"/>
                  </a:lnTo>
                  <a:lnTo>
                    <a:pt x="939517" y="475541"/>
                  </a:lnTo>
                  <a:lnTo>
                    <a:pt x="948827" y="431282"/>
                  </a:lnTo>
                  <a:lnTo>
                    <a:pt x="958910" y="392751"/>
                  </a:lnTo>
                  <a:lnTo>
                    <a:pt x="977135" y="336684"/>
                  </a:lnTo>
                  <a:lnTo>
                    <a:pt x="983654" y="319913"/>
                  </a:lnTo>
                  <a:lnTo>
                    <a:pt x="983654" y="318770"/>
                  </a:lnTo>
                  <a:lnTo>
                    <a:pt x="984289" y="318262"/>
                  </a:lnTo>
                  <a:lnTo>
                    <a:pt x="984289" y="317627"/>
                  </a:lnTo>
                  <a:lnTo>
                    <a:pt x="984797" y="317627"/>
                  </a:lnTo>
                  <a:lnTo>
                    <a:pt x="984797" y="316484"/>
                  </a:lnTo>
                  <a:lnTo>
                    <a:pt x="985432" y="315976"/>
                  </a:lnTo>
                  <a:lnTo>
                    <a:pt x="985432" y="314833"/>
                  </a:lnTo>
                  <a:lnTo>
                    <a:pt x="38393" y="0"/>
                  </a:lnTo>
                  <a:close/>
                </a:path>
              </a:pathLst>
            </a:custGeom>
            <a:solidFill>
              <a:srgbClr val="5CAC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49833" y="2670048"/>
              <a:ext cx="966469" cy="544195"/>
            </a:xfrm>
            <a:custGeom>
              <a:avLst/>
              <a:gdLst/>
              <a:ahLst/>
              <a:cxnLst/>
              <a:rect l="l" t="t" r="r" b="b"/>
              <a:pathLst>
                <a:path w="966469" h="544194">
                  <a:moveTo>
                    <a:pt x="0" y="42290"/>
                  </a:moveTo>
                  <a:lnTo>
                    <a:pt x="12841" y="93138"/>
                  </a:lnTo>
                  <a:lnTo>
                    <a:pt x="966190" y="544068"/>
                  </a:lnTo>
                  <a:lnTo>
                    <a:pt x="940247" y="486473"/>
                  </a:lnTo>
                  <a:lnTo>
                    <a:pt x="922541" y="427928"/>
                  </a:lnTo>
                  <a:lnTo>
                    <a:pt x="912005" y="369385"/>
                  </a:lnTo>
                  <a:lnTo>
                    <a:pt x="907573" y="311799"/>
                  </a:lnTo>
                  <a:lnTo>
                    <a:pt x="908178" y="256123"/>
                  </a:lnTo>
                  <a:lnTo>
                    <a:pt x="912755" y="203311"/>
                  </a:lnTo>
                  <a:lnTo>
                    <a:pt x="916321" y="179958"/>
                  </a:lnTo>
                  <a:lnTo>
                    <a:pt x="578205" y="179958"/>
                  </a:lnTo>
                  <a:lnTo>
                    <a:pt x="504288" y="176852"/>
                  </a:lnTo>
                  <a:lnTo>
                    <a:pt x="464200" y="172807"/>
                  </a:lnTo>
                  <a:lnTo>
                    <a:pt x="421956" y="166957"/>
                  </a:lnTo>
                  <a:lnTo>
                    <a:pt x="377501" y="159196"/>
                  </a:lnTo>
                  <a:lnTo>
                    <a:pt x="330784" y="149415"/>
                  </a:lnTo>
                  <a:lnTo>
                    <a:pt x="281751" y="137507"/>
                  </a:lnTo>
                  <a:lnTo>
                    <a:pt x="230349" y="123364"/>
                  </a:lnTo>
                  <a:lnTo>
                    <a:pt x="176526" y="106878"/>
                  </a:lnTo>
                  <a:lnTo>
                    <a:pt x="120229" y="87942"/>
                  </a:lnTo>
                  <a:lnTo>
                    <a:pt x="61404" y="66449"/>
                  </a:lnTo>
                  <a:lnTo>
                    <a:pt x="0" y="42290"/>
                  </a:lnTo>
                  <a:close/>
                </a:path>
                <a:path w="966469" h="544194">
                  <a:moveTo>
                    <a:pt x="963904" y="0"/>
                  </a:moveTo>
                  <a:lnTo>
                    <a:pt x="927655" y="53040"/>
                  </a:lnTo>
                  <a:lnTo>
                    <a:pt x="872115" y="102028"/>
                  </a:lnTo>
                  <a:lnTo>
                    <a:pt x="832605" y="125867"/>
                  </a:lnTo>
                  <a:lnTo>
                    <a:pt x="784235" y="147160"/>
                  </a:lnTo>
                  <a:lnTo>
                    <a:pt x="726229" y="164327"/>
                  </a:lnTo>
                  <a:lnTo>
                    <a:pt x="657811" y="175787"/>
                  </a:lnTo>
                  <a:lnTo>
                    <a:pt x="578205" y="179958"/>
                  </a:lnTo>
                  <a:lnTo>
                    <a:pt x="916321" y="179958"/>
                  </a:lnTo>
                  <a:lnTo>
                    <a:pt x="929558" y="110094"/>
                  </a:lnTo>
                  <a:lnTo>
                    <a:pt x="939651" y="71598"/>
                  </a:lnTo>
                  <a:lnTo>
                    <a:pt x="957891" y="15596"/>
                  </a:lnTo>
                  <a:lnTo>
                    <a:pt x="963904" y="0"/>
                  </a:lnTo>
                  <a:close/>
                </a:path>
              </a:pathLst>
            </a:custGeom>
            <a:solidFill>
              <a:srgbClr val="509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67563" y="2441448"/>
              <a:ext cx="476250" cy="608330"/>
            </a:xfrm>
            <a:custGeom>
              <a:avLst/>
              <a:gdLst/>
              <a:ahLst/>
              <a:cxnLst/>
              <a:rect l="l" t="t" r="r" b="b"/>
              <a:pathLst>
                <a:path w="476250" h="608330">
                  <a:moveTo>
                    <a:pt x="77061" y="0"/>
                  </a:moveTo>
                  <a:lnTo>
                    <a:pt x="48974" y="56923"/>
                  </a:lnTo>
                  <a:lnTo>
                    <a:pt x="33631" y="96242"/>
                  </a:lnTo>
                  <a:lnTo>
                    <a:pt x="19501" y="141876"/>
                  </a:lnTo>
                  <a:lnTo>
                    <a:pt x="8145" y="193134"/>
                  </a:lnTo>
                  <a:lnTo>
                    <a:pt x="1125" y="249324"/>
                  </a:lnTo>
                  <a:lnTo>
                    <a:pt x="0" y="309753"/>
                  </a:lnTo>
                  <a:lnTo>
                    <a:pt x="6330" y="373730"/>
                  </a:lnTo>
                  <a:lnTo>
                    <a:pt x="21677" y="440563"/>
                  </a:lnTo>
                  <a:lnTo>
                    <a:pt x="389431" y="608076"/>
                  </a:lnTo>
                  <a:lnTo>
                    <a:pt x="385474" y="571070"/>
                  </a:lnTo>
                  <a:lnTo>
                    <a:pt x="382330" y="528032"/>
                  </a:lnTo>
                  <a:lnTo>
                    <a:pt x="380742" y="480341"/>
                  </a:lnTo>
                  <a:lnTo>
                    <a:pt x="381453" y="429377"/>
                  </a:lnTo>
                  <a:lnTo>
                    <a:pt x="385208" y="376523"/>
                  </a:lnTo>
                  <a:lnTo>
                    <a:pt x="392750" y="323158"/>
                  </a:lnTo>
                  <a:lnTo>
                    <a:pt x="404823" y="270663"/>
                  </a:lnTo>
                  <a:lnTo>
                    <a:pt x="422170" y="220419"/>
                  </a:lnTo>
                  <a:lnTo>
                    <a:pt x="445536" y="173806"/>
                  </a:lnTo>
                  <a:lnTo>
                    <a:pt x="475664" y="132206"/>
                  </a:lnTo>
                  <a:lnTo>
                    <a:pt x="77061" y="0"/>
                  </a:lnTo>
                  <a:close/>
                </a:path>
              </a:pathLst>
            </a:custGeom>
            <a:solidFill>
              <a:srgbClr val="B1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225039" y="2214372"/>
              <a:ext cx="1464945" cy="449580"/>
            </a:xfrm>
            <a:custGeom>
              <a:avLst/>
              <a:gdLst/>
              <a:ahLst/>
              <a:cxnLst/>
              <a:rect l="l" t="t" r="r" b="b"/>
              <a:pathLst>
                <a:path w="1464945" h="449580">
                  <a:moveTo>
                    <a:pt x="1464564" y="0"/>
                  </a:moveTo>
                  <a:lnTo>
                    <a:pt x="34798" y="141858"/>
                  </a:lnTo>
                  <a:lnTo>
                    <a:pt x="4572" y="327786"/>
                  </a:lnTo>
                  <a:lnTo>
                    <a:pt x="0" y="353440"/>
                  </a:lnTo>
                  <a:lnTo>
                    <a:pt x="50165" y="449579"/>
                  </a:lnTo>
                  <a:lnTo>
                    <a:pt x="1464564" y="303656"/>
                  </a:lnTo>
                  <a:lnTo>
                    <a:pt x="1458787" y="292219"/>
                  </a:lnTo>
                  <a:lnTo>
                    <a:pt x="1453499" y="280923"/>
                  </a:lnTo>
                  <a:lnTo>
                    <a:pt x="1436935" y="232979"/>
                  </a:lnTo>
                  <a:lnTo>
                    <a:pt x="1428384" y="178244"/>
                  </a:lnTo>
                  <a:lnTo>
                    <a:pt x="1427480" y="163575"/>
                  </a:lnTo>
                  <a:lnTo>
                    <a:pt x="1427480" y="151002"/>
                  </a:lnTo>
                  <a:lnTo>
                    <a:pt x="1427988" y="145287"/>
                  </a:lnTo>
                  <a:lnTo>
                    <a:pt x="1427988" y="137794"/>
                  </a:lnTo>
                  <a:lnTo>
                    <a:pt x="1428623" y="134365"/>
                  </a:lnTo>
                  <a:lnTo>
                    <a:pt x="1428623" y="128142"/>
                  </a:lnTo>
                  <a:lnTo>
                    <a:pt x="1429258" y="121284"/>
                  </a:lnTo>
                  <a:lnTo>
                    <a:pt x="1430274" y="114934"/>
                  </a:lnTo>
                  <a:lnTo>
                    <a:pt x="1430909" y="108711"/>
                  </a:lnTo>
                  <a:lnTo>
                    <a:pt x="1433195" y="96646"/>
                  </a:lnTo>
                  <a:lnTo>
                    <a:pt x="1434542" y="88378"/>
                  </a:lnTo>
                  <a:lnTo>
                    <a:pt x="1439418" y="65785"/>
                  </a:lnTo>
                  <a:lnTo>
                    <a:pt x="1441704" y="58927"/>
                  </a:lnTo>
                  <a:lnTo>
                    <a:pt x="1445133" y="46862"/>
                  </a:lnTo>
                  <a:lnTo>
                    <a:pt x="1452294" y="27271"/>
                  </a:lnTo>
                  <a:lnTo>
                    <a:pt x="1458515" y="12525"/>
                  </a:lnTo>
                  <a:lnTo>
                    <a:pt x="146456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25039" y="2348483"/>
              <a:ext cx="1464945" cy="315595"/>
            </a:xfrm>
            <a:custGeom>
              <a:avLst/>
              <a:gdLst/>
              <a:ahLst/>
              <a:cxnLst/>
              <a:rect l="l" t="t" r="r" b="b"/>
              <a:pathLst>
                <a:path w="1464945" h="315594">
                  <a:moveTo>
                    <a:pt x="1428623" y="0"/>
                  </a:moveTo>
                  <a:lnTo>
                    <a:pt x="1392672" y="14978"/>
                  </a:lnTo>
                  <a:lnTo>
                    <a:pt x="1348721" y="31442"/>
                  </a:lnTo>
                  <a:lnTo>
                    <a:pt x="1296359" y="48976"/>
                  </a:lnTo>
                  <a:lnTo>
                    <a:pt x="1235177" y="67165"/>
                  </a:lnTo>
                  <a:lnTo>
                    <a:pt x="1164768" y="85594"/>
                  </a:lnTo>
                  <a:lnTo>
                    <a:pt x="1125976" y="94768"/>
                  </a:lnTo>
                  <a:lnTo>
                    <a:pt x="1084723" y="103846"/>
                  </a:lnTo>
                  <a:lnTo>
                    <a:pt x="1040958" y="112776"/>
                  </a:lnTo>
                  <a:lnTo>
                    <a:pt x="994632" y="121507"/>
                  </a:lnTo>
                  <a:lnTo>
                    <a:pt x="945691" y="129986"/>
                  </a:lnTo>
                  <a:lnTo>
                    <a:pt x="894087" y="138161"/>
                  </a:lnTo>
                  <a:lnTo>
                    <a:pt x="839766" y="145980"/>
                  </a:lnTo>
                  <a:lnTo>
                    <a:pt x="782678" y="153392"/>
                  </a:lnTo>
                  <a:lnTo>
                    <a:pt x="722773" y="160345"/>
                  </a:lnTo>
                  <a:lnTo>
                    <a:pt x="659999" y="166786"/>
                  </a:lnTo>
                  <a:lnTo>
                    <a:pt x="594304" y="172664"/>
                  </a:lnTo>
                  <a:lnTo>
                    <a:pt x="525638" y="177927"/>
                  </a:lnTo>
                  <a:lnTo>
                    <a:pt x="453950" y="182522"/>
                  </a:lnTo>
                  <a:lnTo>
                    <a:pt x="379189" y="186398"/>
                  </a:lnTo>
                  <a:lnTo>
                    <a:pt x="301303" y="189504"/>
                  </a:lnTo>
                  <a:lnTo>
                    <a:pt x="220241" y="191786"/>
                  </a:lnTo>
                  <a:lnTo>
                    <a:pt x="135953" y="193194"/>
                  </a:lnTo>
                  <a:lnTo>
                    <a:pt x="4572" y="193548"/>
                  </a:lnTo>
                  <a:lnTo>
                    <a:pt x="0" y="219329"/>
                  </a:lnTo>
                  <a:lnTo>
                    <a:pt x="50165" y="315468"/>
                  </a:lnTo>
                  <a:lnTo>
                    <a:pt x="1464564" y="169418"/>
                  </a:lnTo>
                  <a:lnTo>
                    <a:pt x="1458787" y="157978"/>
                  </a:lnTo>
                  <a:lnTo>
                    <a:pt x="1453499" y="146669"/>
                  </a:lnTo>
                  <a:lnTo>
                    <a:pt x="1436935" y="98613"/>
                  </a:lnTo>
                  <a:lnTo>
                    <a:pt x="1428384" y="43878"/>
                  </a:lnTo>
                  <a:lnTo>
                    <a:pt x="1427480" y="29210"/>
                  </a:lnTo>
                  <a:lnTo>
                    <a:pt x="1427480" y="16637"/>
                  </a:lnTo>
                  <a:lnTo>
                    <a:pt x="1427988" y="10922"/>
                  </a:lnTo>
                  <a:lnTo>
                    <a:pt x="1427988" y="3429"/>
                  </a:lnTo>
                  <a:lnTo>
                    <a:pt x="1428623" y="0"/>
                  </a:lnTo>
                  <a:close/>
                </a:path>
              </a:pathLst>
            </a:custGeom>
            <a:solidFill>
              <a:srgbClr val="DA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348484" y="2261615"/>
              <a:ext cx="1321435" cy="342900"/>
            </a:xfrm>
            <a:custGeom>
              <a:avLst/>
              <a:gdLst/>
              <a:ahLst/>
              <a:cxnLst/>
              <a:rect l="l" t="t" r="r" b="b"/>
              <a:pathLst>
                <a:path w="1321435" h="342900">
                  <a:moveTo>
                    <a:pt x="1304544" y="99060"/>
                  </a:moveTo>
                  <a:lnTo>
                    <a:pt x="1524" y="246888"/>
                  </a:lnTo>
                  <a:lnTo>
                    <a:pt x="1303909" y="117221"/>
                  </a:lnTo>
                  <a:lnTo>
                    <a:pt x="1303909" y="105283"/>
                  </a:lnTo>
                  <a:lnTo>
                    <a:pt x="1304544" y="99060"/>
                  </a:lnTo>
                  <a:close/>
                </a:path>
                <a:path w="1321435" h="342900">
                  <a:moveTo>
                    <a:pt x="1309116" y="164592"/>
                  </a:moveTo>
                  <a:lnTo>
                    <a:pt x="1306830" y="152019"/>
                  </a:lnTo>
                  <a:lnTo>
                    <a:pt x="1306322" y="146304"/>
                  </a:lnTo>
                  <a:lnTo>
                    <a:pt x="3048" y="295656"/>
                  </a:lnTo>
                  <a:lnTo>
                    <a:pt x="1309116" y="164592"/>
                  </a:lnTo>
                  <a:close/>
                </a:path>
                <a:path w="1321435" h="342900">
                  <a:moveTo>
                    <a:pt x="1310640" y="50292"/>
                  </a:moveTo>
                  <a:lnTo>
                    <a:pt x="0" y="199644"/>
                  </a:lnTo>
                  <a:lnTo>
                    <a:pt x="1307719" y="68580"/>
                  </a:lnTo>
                  <a:lnTo>
                    <a:pt x="1308354" y="62357"/>
                  </a:lnTo>
                  <a:lnTo>
                    <a:pt x="1310640" y="50292"/>
                  </a:lnTo>
                  <a:close/>
                </a:path>
                <a:path w="1321435" h="342900">
                  <a:moveTo>
                    <a:pt x="1321308" y="211709"/>
                  </a:moveTo>
                  <a:lnTo>
                    <a:pt x="1319022" y="205486"/>
                  </a:lnTo>
                  <a:lnTo>
                    <a:pt x="1317244" y="199771"/>
                  </a:lnTo>
                  <a:lnTo>
                    <a:pt x="1315593" y="193548"/>
                  </a:lnTo>
                  <a:lnTo>
                    <a:pt x="3048" y="342900"/>
                  </a:lnTo>
                  <a:lnTo>
                    <a:pt x="1321308" y="211709"/>
                  </a:lnTo>
                  <a:close/>
                </a:path>
                <a:path w="1321435" h="342900">
                  <a:moveTo>
                    <a:pt x="1321308" y="0"/>
                  </a:moveTo>
                  <a:lnTo>
                    <a:pt x="0" y="150876"/>
                  </a:lnTo>
                  <a:lnTo>
                    <a:pt x="1315593" y="18923"/>
                  </a:lnTo>
                  <a:lnTo>
                    <a:pt x="1317879" y="12065"/>
                  </a:lnTo>
                  <a:lnTo>
                    <a:pt x="1319530" y="5715"/>
                  </a:lnTo>
                  <a:lnTo>
                    <a:pt x="1321308" y="0"/>
                  </a:lnTo>
                  <a:close/>
                </a:path>
              </a:pathLst>
            </a:custGeom>
            <a:solidFill>
              <a:srgbClr val="807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183689" y="2197607"/>
              <a:ext cx="1567180" cy="477520"/>
            </a:xfrm>
            <a:custGeom>
              <a:avLst/>
              <a:gdLst/>
              <a:ahLst/>
              <a:cxnLst/>
              <a:rect l="l" t="t" r="r" b="b"/>
              <a:pathLst>
                <a:path w="1567179" h="477519">
                  <a:moveTo>
                    <a:pt x="1566874" y="0"/>
                  </a:moveTo>
                  <a:lnTo>
                    <a:pt x="1441906" y="0"/>
                  </a:lnTo>
                  <a:lnTo>
                    <a:pt x="107136" y="122555"/>
                  </a:lnTo>
                  <a:lnTo>
                    <a:pt x="91134" y="151637"/>
                  </a:lnTo>
                  <a:lnTo>
                    <a:pt x="46906" y="172910"/>
                  </a:lnTo>
                  <a:lnTo>
                    <a:pt x="16017" y="188392"/>
                  </a:lnTo>
                  <a:lnTo>
                    <a:pt x="964" y="197231"/>
                  </a:lnTo>
                  <a:lnTo>
                    <a:pt x="0" y="229153"/>
                  </a:lnTo>
                  <a:lnTo>
                    <a:pt x="107" y="295544"/>
                  </a:lnTo>
                  <a:lnTo>
                    <a:pt x="964" y="390906"/>
                  </a:lnTo>
                  <a:lnTo>
                    <a:pt x="88340" y="477012"/>
                  </a:lnTo>
                  <a:lnTo>
                    <a:pt x="1566874" y="326517"/>
                  </a:lnTo>
                  <a:lnTo>
                    <a:pt x="1566874" y="299212"/>
                  </a:lnTo>
                  <a:lnTo>
                    <a:pt x="111200" y="449072"/>
                  </a:lnTo>
                  <a:lnTo>
                    <a:pt x="90195" y="340901"/>
                  </a:lnTo>
                  <a:lnTo>
                    <a:pt x="94134" y="256841"/>
                  </a:lnTo>
                  <a:lnTo>
                    <a:pt x="107717" y="202380"/>
                  </a:lnTo>
                  <a:lnTo>
                    <a:pt x="115645" y="183006"/>
                  </a:lnTo>
                  <a:lnTo>
                    <a:pt x="1566874" y="29083"/>
                  </a:lnTo>
                  <a:lnTo>
                    <a:pt x="1566874" y="0"/>
                  </a:lnTo>
                  <a:close/>
                </a:path>
              </a:pathLst>
            </a:custGeom>
            <a:solidFill>
              <a:srgbClr val="F4B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50391" y="2033016"/>
              <a:ext cx="2900680" cy="317500"/>
            </a:xfrm>
            <a:custGeom>
              <a:avLst/>
              <a:gdLst/>
              <a:ahLst/>
              <a:cxnLst/>
              <a:rect l="l" t="t" r="r" b="b"/>
              <a:pathLst>
                <a:path w="2900679" h="317500">
                  <a:moveTo>
                    <a:pt x="1449832" y="0"/>
                  </a:moveTo>
                  <a:lnTo>
                    <a:pt x="0" y="82676"/>
                  </a:lnTo>
                  <a:lnTo>
                    <a:pt x="1425321" y="316991"/>
                  </a:lnTo>
                  <a:lnTo>
                    <a:pt x="2900172" y="164719"/>
                  </a:lnTo>
                  <a:lnTo>
                    <a:pt x="1449832" y="0"/>
                  </a:lnTo>
                  <a:close/>
                </a:path>
              </a:pathLst>
            </a:custGeom>
            <a:solidFill>
              <a:srgbClr val="F8AA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20131" y="2115311"/>
              <a:ext cx="1455420" cy="559435"/>
            </a:xfrm>
            <a:custGeom>
              <a:avLst/>
              <a:gdLst/>
              <a:ahLst/>
              <a:cxnLst/>
              <a:rect l="l" t="t" r="r" b="b"/>
              <a:pathLst>
                <a:path w="1455420" h="559435">
                  <a:moveTo>
                    <a:pt x="29828" y="0"/>
                  </a:moveTo>
                  <a:lnTo>
                    <a:pt x="11757" y="51294"/>
                  </a:lnTo>
                  <a:lnTo>
                    <a:pt x="2457" y="97170"/>
                  </a:lnTo>
                  <a:lnTo>
                    <a:pt x="0" y="137356"/>
                  </a:lnTo>
                  <a:lnTo>
                    <a:pt x="2460" y="171576"/>
                  </a:lnTo>
                  <a:lnTo>
                    <a:pt x="18925" y="229187"/>
                  </a:lnTo>
                  <a:lnTo>
                    <a:pt x="1452406" y="559307"/>
                  </a:lnTo>
                  <a:lnTo>
                    <a:pt x="1431240" y="487234"/>
                  </a:lnTo>
                  <a:lnTo>
                    <a:pt x="1423180" y="420077"/>
                  </a:lnTo>
                  <a:lnTo>
                    <a:pt x="1424674" y="360016"/>
                  </a:lnTo>
                  <a:lnTo>
                    <a:pt x="1432173" y="309229"/>
                  </a:lnTo>
                  <a:lnTo>
                    <a:pt x="1442128" y="269897"/>
                  </a:lnTo>
                  <a:lnTo>
                    <a:pt x="1455200" y="234314"/>
                  </a:lnTo>
                  <a:lnTo>
                    <a:pt x="1455200" y="233806"/>
                  </a:lnTo>
                  <a:lnTo>
                    <a:pt x="29828" y="0"/>
                  </a:lnTo>
                  <a:close/>
                </a:path>
              </a:pathLst>
            </a:custGeom>
            <a:solidFill>
              <a:srgbClr val="FA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22985" y="2287523"/>
              <a:ext cx="1452880" cy="387350"/>
            </a:xfrm>
            <a:custGeom>
              <a:avLst/>
              <a:gdLst/>
              <a:ahLst/>
              <a:cxnLst/>
              <a:rect l="l" t="t" r="r" b="b"/>
              <a:pathLst>
                <a:path w="1452880" h="387350">
                  <a:moveTo>
                    <a:pt x="0" y="0"/>
                  </a:moveTo>
                  <a:lnTo>
                    <a:pt x="16465" y="57499"/>
                  </a:lnTo>
                  <a:lnTo>
                    <a:pt x="1449552" y="387095"/>
                  </a:lnTo>
                  <a:lnTo>
                    <a:pt x="1428386" y="315124"/>
                  </a:lnTo>
                  <a:lnTo>
                    <a:pt x="1420326" y="248055"/>
                  </a:lnTo>
                  <a:lnTo>
                    <a:pt x="1421820" y="188070"/>
                  </a:lnTo>
                  <a:lnTo>
                    <a:pt x="1429319" y="137352"/>
                  </a:lnTo>
                  <a:lnTo>
                    <a:pt x="1435034" y="114807"/>
                  </a:lnTo>
                  <a:lnTo>
                    <a:pt x="935837" y="114807"/>
                  </a:lnTo>
                  <a:lnTo>
                    <a:pt x="858427" y="113899"/>
                  </a:lnTo>
                  <a:lnTo>
                    <a:pt x="817804" y="112716"/>
                  </a:lnTo>
                  <a:lnTo>
                    <a:pt x="775910" y="111003"/>
                  </a:lnTo>
                  <a:lnTo>
                    <a:pt x="732753" y="108730"/>
                  </a:lnTo>
                  <a:lnTo>
                    <a:pt x="688341" y="105863"/>
                  </a:lnTo>
                  <a:lnTo>
                    <a:pt x="642681" y="102371"/>
                  </a:lnTo>
                  <a:lnTo>
                    <a:pt x="595779" y="98221"/>
                  </a:lnTo>
                  <a:lnTo>
                    <a:pt x="547644" y="93382"/>
                  </a:lnTo>
                  <a:lnTo>
                    <a:pt x="498282" y="87821"/>
                  </a:lnTo>
                  <a:lnTo>
                    <a:pt x="447700" y="81506"/>
                  </a:lnTo>
                  <a:lnTo>
                    <a:pt x="395905" y="74405"/>
                  </a:lnTo>
                  <a:lnTo>
                    <a:pt x="342906" y="66487"/>
                  </a:lnTo>
                  <a:lnTo>
                    <a:pt x="288708" y="57718"/>
                  </a:lnTo>
                  <a:lnTo>
                    <a:pt x="233320" y="48067"/>
                  </a:lnTo>
                  <a:lnTo>
                    <a:pt x="176747" y="37502"/>
                  </a:lnTo>
                  <a:lnTo>
                    <a:pt x="118998" y="25990"/>
                  </a:lnTo>
                  <a:lnTo>
                    <a:pt x="60080" y="13500"/>
                  </a:lnTo>
                  <a:lnTo>
                    <a:pt x="0" y="0"/>
                  </a:lnTo>
                  <a:close/>
                </a:path>
                <a:path w="1452880" h="387350">
                  <a:moveTo>
                    <a:pt x="1452346" y="62611"/>
                  </a:moveTo>
                  <a:lnTo>
                    <a:pt x="1400940" y="74445"/>
                  </a:lnTo>
                  <a:lnTo>
                    <a:pt x="1316250" y="89185"/>
                  </a:lnTo>
                  <a:lnTo>
                    <a:pt x="1259179" y="96800"/>
                  </a:lnTo>
                  <a:lnTo>
                    <a:pt x="1192469" y="103773"/>
                  </a:lnTo>
                  <a:lnTo>
                    <a:pt x="1116253" y="109501"/>
                  </a:lnTo>
                  <a:lnTo>
                    <a:pt x="1030665" y="113380"/>
                  </a:lnTo>
                  <a:lnTo>
                    <a:pt x="935837" y="114807"/>
                  </a:lnTo>
                  <a:lnTo>
                    <a:pt x="1435034" y="114807"/>
                  </a:lnTo>
                  <a:lnTo>
                    <a:pt x="1439274" y="98082"/>
                  </a:lnTo>
                  <a:lnTo>
                    <a:pt x="1448149" y="72401"/>
                  </a:lnTo>
                  <a:lnTo>
                    <a:pt x="1452346" y="62611"/>
                  </a:lnTo>
                  <a:close/>
                </a:path>
              </a:pathLst>
            </a:custGeom>
            <a:solidFill>
              <a:srgbClr val="F4B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204088" y="2214372"/>
              <a:ext cx="678180" cy="327660"/>
            </a:xfrm>
            <a:custGeom>
              <a:avLst/>
              <a:gdLst/>
              <a:ahLst/>
              <a:cxnLst/>
              <a:rect l="l" t="t" r="r" b="b"/>
              <a:pathLst>
                <a:path w="678180" h="327660">
                  <a:moveTo>
                    <a:pt x="22921" y="0"/>
                  </a:moveTo>
                  <a:lnTo>
                    <a:pt x="2706" y="65014"/>
                  </a:lnTo>
                  <a:lnTo>
                    <a:pt x="0" y="126444"/>
                  </a:lnTo>
                  <a:lnTo>
                    <a:pt x="5325" y="172182"/>
                  </a:lnTo>
                  <a:lnTo>
                    <a:pt x="9205" y="190119"/>
                  </a:lnTo>
                  <a:lnTo>
                    <a:pt x="678051" y="327659"/>
                  </a:lnTo>
                  <a:lnTo>
                    <a:pt x="667442" y="256454"/>
                  </a:lnTo>
                  <a:lnTo>
                    <a:pt x="668621" y="186356"/>
                  </a:lnTo>
                  <a:lnTo>
                    <a:pt x="674515" y="132903"/>
                  </a:lnTo>
                  <a:lnTo>
                    <a:pt x="678051" y="111632"/>
                  </a:lnTo>
                  <a:lnTo>
                    <a:pt x="22921" y="0"/>
                  </a:lnTo>
                  <a:close/>
                </a:path>
              </a:pathLst>
            </a:custGeom>
            <a:solidFill>
              <a:srgbClr val="EF9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01367" y="1735835"/>
              <a:ext cx="1750060" cy="556260"/>
            </a:xfrm>
            <a:custGeom>
              <a:avLst/>
              <a:gdLst/>
              <a:ahLst/>
              <a:cxnLst/>
              <a:rect l="l" t="t" r="r" b="b"/>
              <a:pathLst>
                <a:path w="1750060" h="556260">
                  <a:moveTo>
                    <a:pt x="1749552" y="0"/>
                  </a:moveTo>
                  <a:lnTo>
                    <a:pt x="119252" y="50291"/>
                  </a:lnTo>
                  <a:lnTo>
                    <a:pt x="0" y="126237"/>
                  </a:lnTo>
                  <a:lnTo>
                    <a:pt x="10287" y="357505"/>
                  </a:lnTo>
                  <a:lnTo>
                    <a:pt x="16509" y="499744"/>
                  </a:lnTo>
                  <a:lnTo>
                    <a:pt x="129539" y="556259"/>
                  </a:lnTo>
                  <a:lnTo>
                    <a:pt x="1749552" y="446658"/>
                  </a:lnTo>
                  <a:lnTo>
                    <a:pt x="1740265" y="429398"/>
                  </a:lnTo>
                  <a:lnTo>
                    <a:pt x="1732025" y="411924"/>
                  </a:lnTo>
                  <a:lnTo>
                    <a:pt x="1724834" y="394259"/>
                  </a:lnTo>
                  <a:lnTo>
                    <a:pt x="1718691" y="376427"/>
                  </a:lnTo>
                  <a:lnTo>
                    <a:pt x="1714119" y="362712"/>
                  </a:lnTo>
                  <a:lnTo>
                    <a:pt x="1712468" y="355219"/>
                  </a:lnTo>
                  <a:lnTo>
                    <a:pt x="1710842" y="348807"/>
                  </a:lnTo>
                  <a:lnTo>
                    <a:pt x="1703323" y="307847"/>
                  </a:lnTo>
                  <a:lnTo>
                    <a:pt x="1701234" y="288041"/>
                  </a:lnTo>
                  <a:lnTo>
                    <a:pt x="1700530" y="281558"/>
                  </a:lnTo>
                  <a:lnTo>
                    <a:pt x="1700530" y="274193"/>
                  </a:lnTo>
                  <a:lnTo>
                    <a:pt x="1699895" y="267334"/>
                  </a:lnTo>
                  <a:lnTo>
                    <a:pt x="1699895" y="259841"/>
                  </a:lnTo>
                  <a:lnTo>
                    <a:pt x="1699609" y="253359"/>
                  </a:lnTo>
                  <a:lnTo>
                    <a:pt x="1699609" y="240107"/>
                  </a:lnTo>
                  <a:lnTo>
                    <a:pt x="1699895" y="233552"/>
                  </a:lnTo>
                  <a:lnTo>
                    <a:pt x="1699895" y="218694"/>
                  </a:lnTo>
                  <a:lnTo>
                    <a:pt x="1700530" y="211836"/>
                  </a:lnTo>
                  <a:lnTo>
                    <a:pt x="1701010" y="205059"/>
                  </a:lnTo>
                  <a:lnTo>
                    <a:pt x="1702208" y="191601"/>
                  </a:lnTo>
                  <a:lnTo>
                    <a:pt x="1702689" y="185038"/>
                  </a:lnTo>
                  <a:lnTo>
                    <a:pt x="1703958" y="177672"/>
                  </a:lnTo>
                  <a:lnTo>
                    <a:pt x="1704467" y="170180"/>
                  </a:lnTo>
                  <a:lnTo>
                    <a:pt x="1705609" y="163321"/>
                  </a:lnTo>
                  <a:lnTo>
                    <a:pt x="1706546" y="156571"/>
                  </a:lnTo>
                  <a:lnTo>
                    <a:pt x="1708610" y="143498"/>
                  </a:lnTo>
                  <a:lnTo>
                    <a:pt x="1709546" y="137033"/>
                  </a:lnTo>
                  <a:lnTo>
                    <a:pt x="1710182" y="137033"/>
                  </a:lnTo>
                  <a:lnTo>
                    <a:pt x="1710182" y="136525"/>
                  </a:lnTo>
                  <a:lnTo>
                    <a:pt x="1711324" y="129031"/>
                  </a:lnTo>
                  <a:lnTo>
                    <a:pt x="1712976" y="121665"/>
                  </a:lnTo>
                  <a:lnTo>
                    <a:pt x="1714119" y="114300"/>
                  </a:lnTo>
                  <a:lnTo>
                    <a:pt x="1717547" y="100647"/>
                  </a:lnTo>
                  <a:lnTo>
                    <a:pt x="1719262" y="93940"/>
                  </a:lnTo>
                  <a:lnTo>
                    <a:pt x="1720977" y="87375"/>
                  </a:lnTo>
                  <a:lnTo>
                    <a:pt x="1722755" y="79375"/>
                  </a:lnTo>
                  <a:lnTo>
                    <a:pt x="1725041" y="72009"/>
                  </a:lnTo>
                  <a:lnTo>
                    <a:pt x="1726692" y="65150"/>
                  </a:lnTo>
                  <a:lnTo>
                    <a:pt x="1735353" y="38094"/>
                  </a:lnTo>
                  <a:lnTo>
                    <a:pt x="1742646" y="17573"/>
                  </a:lnTo>
                  <a:lnTo>
                    <a:pt x="1747676" y="4554"/>
                  </a:lnTo>
                  <a:lnTo>
                    <a:pt x="17495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2035" y="1872995"/>
              <a:ext cx="1739264" cy="419100"/>
            </a:xfrm>
            <a:custGeom>
              <a:avLst/>
              <a:gdLst/>
              <a:ahLst/>
              <a:cxnLst/>
              <a:rect l="l" t="t" r="r" b="b"/>
              <a:pathLst>
                <a:path w="1739264" h="419100">
                  <a:moveTo>
                    <a:pt x="0" y="220344"/>
                  </a:moveTo>
                  <a:lnTo>
                    <a:pt x="6222" y="362584"/>
                  </a:lnTo>
                  <a:lnTo>
                    <a:pt x="119252" y="419099"/>
                  </a:lnTo>
                  <a:lnTo>
                    <a:pt x="1738884" y="309498"/>
                  </a:lnTo>
                  <a:lnTo>
                    <a:pt x="1729597" y="292256"/>
                  </a:lnTo>
                  <a:lnTo>
                    <a:pt x="1721357" y="274812"/>
                  </a:lnTo>
                  <a:lnTo>
                    <a:pt x="1714166" y="257153"/>
                  </a:lnTo>
                  <a:lnTo>
                    <a:pt x="1708023" y="239267"/>
                  </a:lnTo>
                  <a:lnTo>
                    <a:pt x="1703451" y="225551"/>
                  </a:lnTo>
                  <a:lnTo>
                    <a:pt x="1702471" y="221106"/>
                  </a:lnTo>
                  <a:lnTo>
                    <a:pt x="107061" y="221106"/>
                  </a:lnTo>
                  <a:lnTo>
                    <a:pt x="0" y="220344"/>
                  </a:lnTo>
                  <a:close/>
                </a:path>
                <a:path w="1739264" h="419100">
                  <a:moveTo>
                    <a:pt x="1699005" y="0"/>
                  </a:moveTo>
                  <a:lnTo>
                    <a:pt x="1662993" y="17864"/>
                  </a:lnTo>
                  <a:lnTo>
                    <a:pt x="1624475" y="34755"/>
                  </a:lnTo>
                  <a:lnTo>
                    <a:pt x="1583615" y="50700"/>
                  </a:lnTo>
                  <a:lnTo>
                    <a:pt x="1540575" y="65726"/>
                  </a:lnTo>
                  <a:lnTo>
                    <a:pt x="1495515" y="79859"/>
                  </a:lnTo>
                  <a:lnTo>
                    <a:pt x="1448598" y="93125"/>
                  </a:lnTo>
                  <a:lnTo>
                    <a:pt x="1399986" y="105552"/>
                  </a:lnTo>
                  <a:lnTo>
                    <a:pt x="1349841" y="117165"/>
                  </a:lnTo>
                  <a:lnTo>
                    <a:pt x="1298324" y="127992"/>
                  </a:lnTo>
                  <a:lnTo>
                    <a:pt x="1245597" y="138059"/>
                  </a:lnTo>
                  <a:lnTo>
                    <a:pt x="1191822" y="147392"/>
                  </a:lnTo>
                  <a:lnTo>
                    <a:pt x="1137161" y="156019"/>
                  </a:lnTo>
                  <a:lnTo>
                    <a:pt x="1081775" y="163966"/>
                  </a:lnTo>
                  <a:lnTo>
                    <a:pt x="1025827" y="171259"/>
                  </a:lnTo>
                  <a:lnTo>
                    <a:pt x="969479" y="177925"/>
                  </a:lnTo>
                  <a:lnTo>
                    <a:pt x="912891" y="183991"/>
                  </a:lnTo>
                  <a:lnTo>
                    <a:pt x="799647" y="194428"/>
                  </a:lnTo>
                  <a:lnTo>
                    <a:pt x="687390" y="202783"/>
                  </a:lnTo>
                  <a:lnTo>
                    <a:pt x="577413" y="209268"/>
                  </a:lnTo>
                  <a:lnTo>
                    <a:pt x="419558" y="215958"/>
                  </a:lnTo>
                  <a:lnTo>
                    <a:pt x="274117" y="219638"/>
                  </a:lnTo>
                  <a:lnTo>
                    <a:pt x="107061" y="221106"/>
                  </a:lnTo>
                  <a:lnTo>
                    <a:pt x="1702471" y="221106"/>
                  </a:lnTo>
                  <a:lnTo>
                    <a:pt x="1701800" y="218058"/>
                  </a:lnTo>
                  <a:lnTo>
                    <a:pt x="1700174" y="211667"/>
                  </a:lnTo>
                  <a:lnTo>
                    <a:pt x="1698704" y="205216"/>
                  </a:lnTo>
                  <a:lnTo>
                    <a:pt x="1691874" y="163966"/>
                  </a:lnTo>
                  <a:lnTo>
                    <a:pt x="1690620" y="151006"/>
                  </a:lnTo>
                  <a:lnTo>
                    <a:pt x="1689862" y="144525"/>
                  </a:lnTo>
                  <a:lnTo>
                    <a:pt x="1689862" y="137032"/>
                  </a:lnTo>
                  <a:lnTo>
                    <a:pt x="1689227" y="130174"/>
                  </a:lnTo>
                  <a:lnTo>
                    <a:pt x="1689227" y="122808"/>
                  </a:lnTo>
                  <a:lnTo>
                    <a:pt x="1688941" y="116254"/>
                  </a:lnTo>
                  <a:lnTo>
                    <a:pt x="1688941" y="103002"/>
                  </a:lnTo>
                  <a:lnTo>
                    <a:pt x="1689227" y="96519"/>
                  </a:lnTo>
                  <a:lnTo>
                    <a:pt x="1689227" y="81660"/>
                  </a:lnTo>
                  <a:lnTo>
                    <a:pt x="1689862" y="74802"/>
                  </a:lnTo>
                  <a:lnTo>
                    <a:pt x="1690344" y="67954"/>
                  </a:lnTo>
                  <a:lnTo>
                    <a:pt x="1690957" y="61166"/>
                  </a:lnTo>
                  <a:lnTo>
                    <a:pt x="1691594" y="54496"/>
                  </a:lnTo>
                  <a:lnTo>
                    <a:pt x="1692148" y="48005"/>
                  </a:lnTo>
                  <a:lnTo>
                    <a:pt x="1693290" y="40512"/>
                  </a:lnTo>
                  <a:lnTo>
                    <a:pt x="1693799" y="33146"/>
                  </a:lnTo>
                  <a:lnTo>
                    <a:pt x="1694941" y="26288"/>
                  </a:lnTo>
                  <a:lnTo>
                    <a:pt x="1695880" y="19538"/>
                  </a:lnTo>
                  <a:lnTo>
                    <a:pt x="1696926" y="12953"/>
                  </a:lnTo>
                  <a:lnTo>
                    <a:pt x="1697995" y="6465"/>
                  </a:lnTo>
                  <a:lnTo>
                    <a:pt x="1699005" y="0"/>
                  </a:lnTo>
                  <a:close/>
                </a:path>
              </a:pathLst>
            </a:custGeom>
            <a:solidFill>
              <a:srgbClr val="DA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970532" y="1801367"/>
              <a:ext cx="1557655" cy="414655"/>
            </a:xfrm>
            <a:custGeom>
              <a:avLst/>
              <a:gdLst/>
              <a:ahLst/>
              <a:cxnLst/>
              <a:rect l="l" t="t" r="r" b="b"/>
              <a:pathLst>
                <a:path w="1557654" h="414655">
                  <a:moveTo>
                    <a:pt x="1531620" y="208915"/>
                  </a:moveTo>
                  <a:lnTo>
                    <a:pt x="1530985" y="201930"/>
                  </a:lnTo>
                  <a:lnTo>
                    <a:pt x="1530985" y="195072"/>
                  </a:lnTo>
                  <a:lnTo>
                    <a:pt x="3048" y="318516"/>
                  </a:lnTo>
                  <a:lnTo>
                    <a:pt x="1531620" y="216281"/>
                  </a:lnTo>
                  <a:lnTo>
                    <a:pt x="1531620" y="208915"/>
                  </a:lnTo>
                  <a:close/>
                </a:path>
                <a:path w="1557654" h="414655">
                  <a:moveTo>
                    <a:pt x="1531620" y="146304"/>
                  </a:moveTo>
                  <a:lnTo>
                    <a:pt x="3048" y="269748"/>
                  </a:lnTo>
                  <a:lnTo>
                    <a:pt x="1530985" y="168021"/>
                  </a:lnTo>
                  <a:lnTo>
                    <a:pt x="1530985" y="153797"/>
                  </a:lnTo>
                  <a:lnTo>
                    <a:pt x="1531620" y="146304"/>
                  </a:lnTo>
                  <a:close/>
                </a:path>
                <a:path w="1557654" h="414655">
                  <a:moveTo>
                    <a:pt x="1536192" y="97536"/>
                  </a:moveTo>
                  <a:lnTo>
                    <a:pt x="1524" y="220980"/>
                  </a:lnTo>
                  <a:lnTo>
                    <a:pt x="1533398" y="119253"/>
                  </a:lnTo>
                  <a:lnTo>
                    <a:pt x="1534541" y="111887"/>
                  </a:lnTo>
                  <a:lnTo>
                    <a:pt x="1535049" y="105029"/>
                  </a:lnTo>
                  <a:lnTo>
                    <a:pt x="1536192" y="97536"/>
                  </a:lnTo>
                  <a:close/>
                </a:path>
                <a:path w="1557654" h="414655">
                  <a:moveTo>
                    <a:pt x="1537716" y="263525"/>
                  </a:moveTo>
                  <a:lnTo>
                    <a:pt x="1535430" y="249809"/>
                  </a:lnTo>
                  <a:lnTo>
                    <a:pt x="1534287" y="242316"/>
                  </a:lnTo>
                  <a:lnTo>
                    <a:pt x="4572" y="365760"/>
                  </a:lnTo>
                  <a:lnTo>
                    <a:pt x="1537716" y="263525"/>
                  </a:lnTo>
                  <a:close/>
                </a:path>
                <a:path w="1557654" h="414655">
                  <a:moveTo>
                    <a:pt x="1545336" y="50292"/>
                  </a:moveTo>
                  <a:lnTo>
                    <a:pt x="0" y="173736"/>
                  </a:lnTo>
                  <a:lnTo>
                    <a:pt x="1541272" y="71882"/>
                  </a:lnTo>
                  <a:lnTo>
                    <a:pt x="1542415" y="64528"/>
                  </a:lnTo>
                  <a:lnTo>
                    <a:pt x="1544193" y="57150"/>
                  </a:lnTo>
                  <a:lnTo>
                    <a:pt x="1545336" y="50292"/>
                  </a:lnTo>
                  <a:close/>
                </a:path>
                <a:path w="1557654" h="414655">
                  <a:moveTo>
                    <a:pt x="1549908" y="312293"/>
                  </a:moveTo>
                  <a:lnTo>
                    <a:pt x="1545336" y="297942"/>
                  </a:lnTo>
                  <a:lnTo>
                    <a:pt x="1543685" y="291084"/>
                  </a:lnTo>
                  <a:lnTo>
                    <a:pt x="4572" y="414528"/>
                  </a:lnTo>
                  <a:lnTo>
                    <a:pt x="1549908" y="312293"/>
                  </a:lnTo>
                  <a:close/>
                </a:path>
                <a:path w="1557654" h="414655">
                  <a:moveTo>
                    <a:pt x="1557528" y="0"/>
                  </a:moveTo>
                  <a:lnTo>
                    <a:pt x="0" y="124968"/>
                  </a:lnTo>
                  <a:lnTo>
                    <a:pt x="1551813" y="22225"/>
                  </a:lnTo>
                  <a:lnTo>
                    <a:pt x="1553591" y="14732"/>
                  </a:lnTo>
                  <a:lnTo>
                    <a:pt x="1555750" y="7366"/>
                  </a:lnTo>
                  <a:lnTo>
                    <a:pt x="1557528" y="0"/>
                  </a:lnTo>
                  <a:close/>
                </a:path>
              </a:pathLst>
            </a:custGeom>
            <a:solidFill>
              <a:srgbClr val="807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01367" y="1719072"/>
              <a:ext cx="1786255" cy="591820"/>
            </a:xfrm>
            <a:custGeom>
              <a:avLst/>
              <a:gdLst/>
              <a:ahLst/>
              <a:cxnLst/>
              <a:rect l="l" t="t" r="r" b="b"/>
              <a:pathLst>
                <a:path w="1786254" h="591819">
                  <a:moveTo>
                    <a:pt x="1786128" y="0"/>
                  </a:moveTo>
                  <a:lnTo>
                    <a:pt x="1543049" y="0"/>
                  </a:lnTo>
                  <a:lnTo>
                    <a:pt x="119252" y="67944"/>
                  </a:lnTo>
                  <a:lnTo>
                    <a:pt x="0" y="143763"/>
                  </a:lnTo>
                  <a:lnTo>
                    <a:pt x="16509" y="517144"/>
                  </a:lnTo>
                  <a:lnTo>
                    <a:pt x="129539" y="591311"/>
                  </a:lnTo>
                  <a:lnTo>
                    <a:pt x="1786128" y="474344"/>
                  </a:lnTo>
                  <a:lnTo>
                    <a:pt x="1786128" y="443483"/>
                  </a:lnTo>
                  <a:lnTo>
                    <a:pt x="147827" y="565022"/>
                  </a:lnTo>
                  <a:lnTo>
                    <a:pt x="89534" y="408477"/>
                  </a:lnTo>
                  <a:lnTo>
                    <a:pt x="96011" y="270494"/>
                  </a:lnTo>
                  <a:lnTo>
                    <a:pt x="128396" y="172206"/>
                  </a:lnTo>
                  <a:lnTo>
                    <a:pt x="147827" y="134747"/>
                  </a:lnTo>
                  <a:lnTo>
                    <a:pt x="1786128" y="29717"/>
                  </a:lnTo>
                  <a:lnTo>
                    <a:pt x="1786128" y="0"/>
                  </a:lnTo>
                  <a:close/>
                </a:path>
              </a:pathLst>
            </a:custGeom>
            <a:solidFill>
              <a:srgbClr val="F89762">
                <a:alpha val="576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62583" y="1569719"/>
              <a:ext cx="2725420" cy="250190"/>
            </a:xfrm>
            <a:custGeom>
              <a:avLst/>
              <a:gdLst/>
              <a:ahLst/>
              <a:cxnLst/>
              <a:rect l="l" t="t" r="r" b="b"/>
              <a:pathLst>
                <a:path w="2725420" h="250189">
                  <a:moveTo>
                    <a:pt x="1435480" y="0"/>
                  </a:moveTo>
                  <a:lnTo>
                    <a:pt x="0" y="66166"/>
                  </a:lnTo>
                  <a:lnTo>
                    <a:pt x="1067942" y="249935"/>
                  </a:lnTo>
                  <a:lnTo>
                    <a:pt x="2724912" y="149478"/>
                  </a:lnTo>
                  <a:lnTo>
                    <a:pt x="1435480" y="0"/>
                  </a:lnTo>
                  <a:close/>
                </a:path>
              </a:pathLst>
            </a:custGeom>
            <a:solidFill>
              <a:srgbClr val="FFC3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02907" y="1635251"/>
              <a:ext cx="1128395" cy="673735"/>
            </a:xfrm>
            <a:custGeom>
              <a:avLst/>
              <a:gdLst/>
              <a:ahLst/>
              <a:cxnLst/>
              <a:rect l="l" t="t" r="r" b="b"/>
              <a:pathLst>
                <a:path w="1128395" h="673735">
                  <a:moveTo>
                    <a:pt x="60121" y="0"/>
                  </a:moveTo>
                  <a:lnTo>
                    <a:pt x="29237" y="57364"/>
                  </a:lnTo>
                  <a:lnTo>
                    <a:pt x="10173" y="112612"/>
                  </a:lnTo>
                  <a:lnTo>
                    <a:pt x="1053" y="165025"/>
                  </a:lnTo>
                  <a:lnTo>
                    <a:pt x="0" y="213885"/>
                  </a:lnTo>
                  <a:lnTo>
                    <a:pt x="5135" y="258476"/>
                  </a:lnTo>
                  <a:lnTo>
                    <a:pt x="14583" y="298079"/>
                  </a:lnTo>
                  <a:lnTo>
                    <a:pt x="38465" y="358782"/>
                  </a:lnTo>
                  <a:lnTo>
                    <a:pt x="60121" y="395859"/>
                  </a:lnTo>
                  <a:lnTo>
                    <a:pt x="1128000" y="673608"/>
                  </a:lnTo>
                  <a:lnTo>
                    <a:pt x="1092992" y="616325"/>
                  </a:lnTo>
                  <a:lnTo>
                    <a:pt x="1071003" y="557136"/>
                  </a:lnTo>
                  <a:lnTo>
                    <a:pt x="1060028" y="497530"/>
                  </a:lnTo>
                  <a:lnTo>
                    <a:pt x="1058061" y="438995"/>
                  </a:lnTo>
                  <a:lnTo>
                    <a:pt x="1063096" y="383019"/>
                  </a:lnTo>
                  <a:lnTo>
                    <a:pt x="1073126" y="331092"/>
                  </a:lnTo>
                  <a:lnTo>
                    <a:pt x="1086146" y="284702"/>
                  </a:lnTo>
                  <a:lnTo>
                    <a:pt x="1100149" y="245336"/>
                  </a:lnTo>
                  <a:lnTo>
                    <a:pt x="1123082" y="193635"/>
                  </a:lnTo>
                  <a:lnTo>
                    <a:pt x="1128000" y="184276"/>
                  </a:lnTo>
                  <a:lnTo>
                    <a:pt x="1128000" y="183642"/>
                  </a:lnTo>
                  <a:lnTo>
                    <a:pt x="60121" y="0"/>
                  </a:lnTo>
                  <a:close/>
                </a:path>
              </a:pathLst>
            </a:custGeom>
            <a:solidFill>
              <a:srgbClr val="F1A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29081" y="1819655"/>
              <a:ext cx="1102360" cy="489584"/>
            </a:xfrm>
            <a:custGeom>
              <a:avLst/>
              <a:gdLst/>
              <a:ahLst/>
              <a:cxnLst/>
              <a:rect l="l" t="t" r="r" b="b"/>
              <a:pathLst>
                <a:path w="1102360" h="489585">
                  <a:moveTo>
                    <a:pt x="0" y="147701"/>
                  </a:moveTo>
                  <a:lnTo>
                    <a:pt x="22825" y="194532"/>
                  </a:lnTo>
                  <a:lnTo>
                    <a:pt x="1101826" y="489204"/>
                  </a:lnTo>
                  <a:lnTo>
                    <a:pt x="1066818" y="431924"/>
                  </a:lnTo>
                  <a:lnTo>
                    <a:pt x="1044829" y="372743"/>
                  </a:lnTo>
                  <a:lnTo>
                    <a:pt x="1033854" y="313149"/>
                  </a:lnTo>
                  <a:lnTo>
                    <a:pt x="1031887" y="254629"/>
                  </a:lnTo>
                  <a:lnTo>
                    <a:pt x="1036537" y="202946"/>
                  </a:lnTo>
                  <a:lnTo>
                    <a:pt x="493496" y="202946"/>
                  </a:lnTo>
                  <a:lnTo>
                    <a:pt x="452216" y="202468"/>
                  </a:lnTo>
                  <a:lnTo>
                    <a:pt x="409225" y="201004"/>
                  </a:lnTo>
                  <a:lnTo>
                    <a:pt x="364492" y="198502"/>
                  </a:lnTo>
                  <a:lnTo>
                    <a:pt x="317988" y="194911"/>
                  </a:lnTo>
                  <a:lnTo>
                    <a:pt x="269679" y="190182"/>
                  </a:lnTo>
                  <a:lnTo>
                    <a:pt x="219536" y="184264"/>
                  </a:lnTo>
                  <a:lnTo>
                    <a:pt x="167528" y="177108"/>
                  </a:lnTo>
                  <a:lnTo>
                    <a:pt x="113623" y="168662"/>
                  </a:lnTo>
                  <a:lnTo>
                    <a:pt x="57791" y="158876"/>
                  </a:lnTo>
                  <a:lnTo>
                    <a:pt x="0" y="147701"/>
                  </a:lnTo>
                  <a:close/>
                </a:path>
                <a:path w="1102360" h="489585">
                  <a:moveTo>
                    <a:pt x="1101826" y="0"/>
                  </a:moveTo>
                  <a:lnTo>
                    <a:pt x="1061590" y="44510"/>
                  </a:lnTo>
                  <a:lnTo>
                    <a:pt x="1009340" y="83982"/>
                  </a:lnTo>
                  <a:lnTo>
                    <a:pt x="973445" y="105140"/>
                  </a:lnTo>
                  <a:lnTo>
                    <a:pt x="930375" y="126148"/>
                  </a:lnTo>
                  <a:lnTo>
                    <a:pt x="879635" y="146183"/>
                  </a:lnTo>
                  <a:lnTo>
                    <a:pt x="820727" y="164422"/>
                  </a:lnTo>
                  <a:lnTo>
                    <a:pt x="753155" y="180041"/>
                  </a:lnTo>
                  <a:lnTo>
                    <a:pt x="676423" y="192217"/>
                  </a:lnTo>
                  <a:lnTo>
                    <a:pt x="590036" y="200126"/>
                  </a:lnTo>
                  <a:lnTo>
                    <a:pt x="493496" y="202946"/>
                  </a:lnTo>
                  <a:lnTo>
                    <a:pt x="1036537" y="202946"/>
                  </a:lnTo>
                  <a:lnTo>
                    <a:pt x="1046952" y="146760"/>
                  </a:lnTo>
                  <a:lnTo>
                    <a:pt x="1059972" y="100387"/>
                  </a:lnTo>
                  <a:lnTo>
                    <a:pt x="1073975" y="61036"/>
                  </a:lnTo>
                  <a:lnTo>
                    <a:pt x="1096908" y="9355"/>
                  </a:lnTo>
                  <a:lnTo>
                    <a:pt x="1101826" y="0"/>
                  </a:lnTo>
                  <a:close/>
                </a:path>
              </a:pathLst>
            </a:custGeom>
            <a:solidFill>
              <a:srgbClr val="F571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117783" y="1688592"/>
              <a:ext cx="446405" cy="518159"/>
            </a:xfrm>
            <a:custGeom>
              <a:avLst/>
              <a:gdLst/>
              <a:ahLst/>
              <a:cxnLst/>
              <a:rect l="l" t="t" r="r" b="b"/>
              <a:pathLst>
                <a:path w="446405" h="518160">
                  <a:moveTo>
                    <a:pt x="57156" y="0"/>
                  </a:moveTo>
                  <a:lnTo>
                    <a:pt x="33709" y="49742"/>
                  </a:lnTo>
                  <a:lnTo>
                    <a:pt x="10730" y="126740"/>
                  </a:lnTo>
                  <a:lnTo>
                    <a:pt x="3097" y="174465"/>
                  </a:lnTo>
                  <a:lnTo>
                    <a:pt x="0" y="227809"/>
                  </a:lnTo>
                  <a:lnTo>
                    <a:pt x="2910" y="286375"/>
                  </a:lnTo>
                  <a:lnTo>
                    <a:pt x="13301" y="349763"/>
                  </a:lnTo>
                  <a:lnTo>
                    <a:pt x="32645" y="417576"/>
                  </a:lnTo>
                  <a:lnTo>
                    <a:pt x="417900" y="518160"/>
                  </a:lnTo>
                  <a:lnTo>
                    <a:pt x="410600" y="484656"/>
                  </a:lnTo>
                  <a:lnTo>
                    <a:pt x="403126" y="443155"/>
                  </a:lnTo>
                  <a:lnTo>
                    <a:pt x="396667" y="395299"/>
                  </a:lnTo>
                  <a:lnTo>
                    <a:pt x="392412" y="342733"/>
                  </a:lnTo>
                  <a:lnTo>
                    <a:pt x="391552" y="287101"/>
                  </a:lnTo>
                  <a:lnTo>
                    <a:pt x="395275" y="230048"/>
                  </a:lnTo>
                  <a:lnTo>
                    <a:pt x="404771" y="173218"/>
                  </a:lnTo>
                  <a:lnTo>
                    <a:pt x="421229" y="118254"/>
                  </a:lnTo>
                  <a:lnTo>
                    <a:pt x="445840" y="66802"/>
                  </a:lnTo>
                  <a:lnTo>
                    <a:pt x="57156" y="0"/>
                  </a:lnTo>
                  <a:close/>
                </a:path>
              </a:pathLst>
            </a:custGeom>
            <a:solidFill>
              <a:srgbClr val="DBC0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886455" y="1523999"/>
              <a:ext cx="283845" cy="375285"/>
            </a:xfrm>
            <a:custGeom>
              <a:avLst/>
              <a:gdLst/>
              <a:ahLst/>
              <a:cxnLst/>
              <a:rect l="l" t="t" r="r" b="b"/>
              <a:pathLst>
                <a:path w="283844" h="375285">
                  <a:moveTo>
                    <a:pt x="157225" y="0"/>
                  </a:moveTo>
                  <a:lnTo>
                    <a:pt x="79375" y="33654"/>
                  </a:lnTo>
                  <a:lnTo>
                    <a:pt x="0" y="336676"/>
                  </a:lnTo>
                  <a:lnTo>
                    <a:pt x="0" y="343535"/>
                  </a:lnTo>
                  <a:lnTo>
                    <a:pt x="5206" y="349758"/>
                  </a:lnTo>
                  <a:lnTo>
                    <a:pt x="14350" y="354964"/>
                  </a:lnTo>
                  <a:lnTo>
                    <a:pt x="21208" y="358394"/>
                  </a:lnTo>
                  <a:lnTo>
                    <a:pt x="25145" y="360045"/>
                  </a:lnTo>
                  <a:lnTo>
                    <a:pt x="72008" y="199771"/>
                  </a:lnTo>
                  <a:lnTo>
                    <a:pt x="54356" y="367538"/>
                  </a:lnTo>
                  <a:lnTo>
                    <a:pt x="72294" y="370528"/>
                  </a:lnTo>
                  <a:lnTo>
                    <a:pt x="91567" y="372697"/>
                  </a:lnTo>
                  <a:lnTo>
                    <a:pt x="111791" y="374128"/>
                  </a:lnTo>
                  <a:lnTo>
                    <a:pt x="132587" y="374904"/>
                  </a:lnTo>
                  <a:lnTo>
                    <a:pt x="142875" y="216788"/>
                  </a:lnTo>
                  <a:lnTo>
                    <a:pt x="153162" y="374904"/>
                  </a:lnTo>
                  <a:lnTo>
                    <a:pt x="158876" y="374904"/>
                  </a:lnTo>
                  <a:lnTo>
                    <a:pt x="165100" y="374269"/>
                  </a:lnTo>
                  <a:lnTo>
                    <a:pt x="170814" y="374269"/>
                  </a:lnTo>
                  <a:lnTo>
                    <a:pt x="181933" y="373689"/>
                  </a:lnTo>
                  <a:lnTo>
                    <a:pt x="192897" y="372776"/>
                  </a:lnTo>
                  <a:lnTo>
                    <a:pt x="213741" y="370331"/>
                  </a:lnTo>
                  <a:lnTo>
                    <a:pt x="194310" y="199771"/>
                  </a:lnTo>
                  <a:lnTo>
                    <a:pt x="240030" y="365251"/>
                  </a:lnTo>
                  <a:lnTo>
                    <a:pt x="257639" y="359876"/>
                  </a:lnTo>
                  <a:lnTo>
                    <a:pt x="271367" y="353298"/>
                  </a:lnTo>
                  <a:lnTo>
                    <a:pt x="280285" y="345553"/>
                  </a:lnTo>
                  <a:lnTo>
                    <a:pt x="283463" y="336676"/>
                  </a:lnTo>
                  <a:lnTo>
                    <a:pt x="181101" y="33654"/>
                  </a:lnTo>
                  <a:lnTo>
                    <a:pt x="157225" y="0"/>
                  </a:lnTo>
                  <a:close/>
                </a:path>
              </a:pathLst>
            </a:custGeom>
            <a:solidFill>
              <a:srgbClr val="FA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904744" y="1583436"/>
              <a:ext cx="151130" cy="304800"/>
            </a:xfrm>
            <a:custGeom>
              <a:avLst/>
              <a:gdLst/>
              <a:ahLst/>
              <a:cxnLst/>
              <a:rect l="l" t="t" r="r" b="b"/>
              <a:pathLst>
                <a:path w="151130" h="304800">
                  <a:moveTo>
                    <a:pt x="125222" y="0"/>
                  </a:moveTo>
                  <a:lnTo>
                    <a:pt x="69976" y="0"/>
                  </a:lnTo>
                  <a:lnTo>
                    <a:pt x="0" y="283083"/>
                  </a:lnTo>
                  <a:lnTo>
                    <a:pt x="3429" y="285368"/>
                  </a:lnTo>
                  <a:lnTo>
                    <a:pt x="7366" y="287654"/>
                  </a:lnTo>
                  <a:lnTo>
                    <a:pt x="10794" y="289940"/>
                  </a:lnTo>
                  <a:lnTo>
                    <a:pt x="54101" y="141604"/>
                  </a:lnTo>
                  <a:lnTo>
                    <a:pt x="37592" y="298450"/>
                  </a:lnTo>
                  <a:lnTo>
                    <a:pt x="115569" y="304800"/>
                  </a:lnTo>
                  <a:lnTo>
                    <a:pt x="124713" y="158623"/>
                  </a:lnTo>
                  <a:lnTo>
                    <a:pt x="133731" y="298450"/>
                  </a:lnTo>
                  <a:lnTo>
                    <a:pt x="150875" y="298450"/>
                  </a:lnTo>
                  <a:lnTo>
                    <a:pt x="125222" y="0"/>
                  </a:lnTo>
                  <a:close/>
                </a:path>
              </a:pathLst>
            </a:custGeom>
            <a:solidFill>
              <a:srgbClr val="F4B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367027" y="947927"/>
              <a:ext cx="1442085" cy="858519"/>
            </a:xfrm>
            <a:custGeom>
              <a:avLst/>
              <a:gdLst/>
              <a:ahLst/>
              <a:cxnLst/>
              <a:rect l="l" t="t" r="r" b="b"/>
              <a:pathLst>
                <a:path w="1442085" h="858519">
                  <a:moveTo>
                    <a:pt x="1337817" y="0"/>
                  </a:moveTo>
                  <a:lnTo>
                    <a:pt x="1276223" y="4572"/>
                  </a:lnTo>
                  <a:lnTo>
                    <a:pt x="0" y="94742"/>
                  </a:lnTo>
                  <a:lnTo>
                    <a:pt x="85597" y="689737"/>
                  </a:lnTo>
                  <a:lnTo>
                    <a:pt x="173452" y="716029"/>
                  </a:lnTo>
                  <a:lnTo>
                    <a:pt x="402288" y="773874"/>
                  </a:lnTo>
                  <a:lnTo>
                    <a:pt x="720016" y="831719"/>
                  </a:lnTo>
                  <a:lnTo>
                    <a:pt x="1074547" y="858012"/>
                  </a:lnTo>
                  <a:lnTo>
                    <a:pt x="1117599" y="857504"/>
                  </a:lnTo>
                  <a:lnTo>
                    <a:pt x="1162012" y="855789"/>
                  </a:lnTo>
                  <a:lnTo>
                    <a:pt x="1206007" y="853027"/>
                  </a:lnTo>
                  <a:lnTo>
                    <a:pt x="1249455" y="849074"/>
                  </a:lnTo>
                  <a:lnTo>
                    <a:pt x="1292224" y="843788"/>
                  </a:lnTo>
                  <a:lnTo>
                    <a:pt x="1362487" y="756443"/>
                  </a:lnTo>
                  <a:lnTo>
                    <a:pt x="1413311" y="666444"/>
                  </a:lnTo>
                  <a:lnTo>
                    <a:pt x="1441704" y="562610"/>
                  </a:lnTo>
                  <a:lnTo>
                    <a:pt x="1337817" y="0"/>
                  </a:lnTo>
                  <a:close/>
                </a:path>
              </a:pathLst>
            </a:custGeom>
            <a:solidFill>
              <a:srgbClr val="674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376172" y="915924"/>
              <a:ext cx="1432560" cy="890269"/>
            </a:xfrm>
            <a:custGeom>
              <a:avLst/>
              <a:gdLst/>
              <a:ahLst/>
              <a:cxnLst/>
              <a:rect l="l" t="t" r="r" b="b"/>
              <a:pathLst>
                <a:path w="1432560" h="890269">
                  <a:moveTo>
                    <a:pt x="1267205" y="0"/>
                  </a:moveTo>
                  <a:lnTo>
                    <a:pt x="18287" y="121412"/>
                  </a:lnTo>
                  <a:lnTo>
                    <a:pt x="16509" y="125984"/>
                  </a:lnTo>
                  <a:lnTo>
                    <a:pt x="0" y="185927"/>
                  </a:lnTo>
                  <a:lnTo>
                    <a:pt x="3937" y="214375"/>
                  </a:lnTo>
                  <a:lnTo>
                    <a:pt x="54609" y="214122"/>
                  </a:lnTo>
                  <a:lnTo>
                    <a:pt x="112320" y="214423"/>
                  </a:lnTo>
                  <a:lnTo>
                    <a:pt x="168900" y="215305"/>
                  </a:lnTo>
                  <a:lnTo>
                    <a:pt x="224329" y="216737"/>
                  </a:lnTo>
                  <a:lnTo>
                    <a:pt x="278584" y="218686"/>
                  </a:lnTo>
                  <a:lnTo>
                    <a:pt x="331644" y="221121"/>
                  </a:lnTo>
                  <a:lnTo>
                    <a:pt x="383485" y="224009"/>
                  </a:lnTo>
                  <a:lnTo>
                    <a:pt x="434086" y="227320"/>
                  </a:lnTo>
                  <a:lnTo>
                    <a:pt x="483424" y="231021"/>
                  </a:lnTo>
                  <a:lnTo>
                    <a:pt x="531478" y="235080"/>
                  </a:lnTo>
                  <a:lnTo>
                    <a:pt x="578226" y="239465"/>
                  </a:lnTo>
                  <a:lnTo>
                    <a:pt x="623645" y="244145"/>
                  </a:lnTo>
                  <a:lnTo>
                    <a:pt x="667713" y="249088"/>
                  </a:lnTo>
                  <a:lnTo>
                    <a:pt x="710408" y="254262"/>
                  </a:lnTo>
                  <a:lnTo>
                    <a:pt x="751708" y="259635"/>
                  </a:lnTo>
                  <a:lnTo>
                    <a:pt x="791591" y="265175"/>
                  </a:lnTo>
                  <a:lnTo>
                    <a:pt x="836438" y="273979"/>
                  </a:lnTo>
                  <a:lnTo>
                    <a:pt x="879036" y="287079"/>
                  </a:lnTo>
                  <a:lnTo>
                    <a:pt x="919232" y="304185"/>
                  </a:lnTo>
                  <a:lnTo>
                    <a:pt x="956873" y="325006"/>
                  </a:lnTo>
                  <a:lnTo>
                    <a:pt x="991806" y="349249"/>
                  </a:lnTo>
                  <a:lnTo>
                    <a:pt x="1023878" y="376624"/>
                  </a:lnTo>
                  <a:lnTo>
                    <a:pt x="1052936" y="406839"/>
                  </a:lnTo>
                  <a:lnTo>
                    <a:pt x="1078828" y="439602"/>
                  </a:lnTo>
                  <a:lnTo>
                    <a:pt x="1101399" y="474621"/>
                  </a:lnTo>
                  <a:lnTo>
                    <a:pt x="1120498" y="511606"/>
                  </a:lnTo>
                  <a:lnTo>
                    <a:pt x="1135971" y="550265"/>
                  </a:lnTo>
                  <a:lnTo>
                    <a:pt x="1147665" y="590306"/>
                  </a:lnTo>
                  <a:lnTo>
                    <a:pt x="1155428" y="631438"/>
                  </a:lnTo>
                  <a:lnTo>
                    <a:pt x="1159105" y="673369"/>
                  </a:lnTo>
                  <a:lnTo>
                    <a:pt x="1158545" y="715807"/>
                  </a:lnTo>
                  <a:lnTo>
                    <a:pt x="1153595" y="758462"/>
                  </a:lnTo>
                  <a:lnTo>
                    <a:pt x="1144100" y="801042"/>
                  </a:lnTo>
                  <a:lnTo>
                    <a:pt x="1129909" y="843254"/>
                  </a:lnTo>
                  <a:lnTo>
                    <a:pt x="1110869" y="884809"/>
                  </a:lnTo>
                  <a:lnTo>
                    <a:pt x="1110361" y="886587"/>
                  </a:lnTo>
                  <a:lnTo>
                    <a:pt x="1109217" y="888238"/>
                  </a:lnTo>
                  <a:lnTo>
                    <a:pt x="1108583" y="890015"/>
                  </a:lnTo>
                  <a:lnTo>
                    <a:pt x="1152939" y="888247"/>
                  </a:lnTo>
                  <a:lnTo>
                    <a:pt x="1196927" y="885491"/>
                  </a:lnTo>
                  <a:lnTo>
                    <a:pt x="1240367" y="881568"/>
                  </a:lnTo>
                  <a:lnTo>
                    <a:pt x="1283080" y="876300"/>
                  </a:lnTo>
                  <a:lnTo>
                    <a:pt x="1353343" y="789019"/>
                  </a:lnTo>
                  <a:lnTo>
                    <a:pt x="1404167" y="699063"/>
                  </a:lnTo>
                  <a:lnTo>
                    <a:pt x="1432560" y="595249"/>
                  </a:lnTo>
                  <a:lnTo>
                    <a:pt x="1328801" y="33020"/>
                  </a:lnTo>
                  <a:lnTo>
                    <a:pt x="1267205" y="37591"/>
                  </a:lnTo>
                  <a:lnTo>
                    <a:pt x="1267205" y="0"/>
                  </a:lnTo>
                  <a:close/>
                </a:path>
              </a:pathLst>
            </a:custGeom>
            <a:solidFill>
              <a:srgbClr val="351C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39140" y="786383"/>
              <a:ext cx="2342515" cy="327660"/>
            </a:xfrm>
            <a:custGeom>
              <a:avLst/>
              <a:gdLst/>
              <a:ahLst/>
              <a:cxnLst/>
              <a:rect l="l" t="t" r="r" b="b"/>
              <a:pathLst>
                <a:path w="2342515" h="327659">
                  <a:moveTo>
                    <a:pt x="2342388" y="0"/>
                  </a:moveTo>
                  <a:lnTo>
                    <a:pt x="775716" y="76835"/>
                  </a:lnTo>
                  <a:lnTo>
                    <a:pt x="0" y="302640"/>
                  </a:lnTo>
                  <a:lnTo>
                    <a:pt x="47383" y="327660"/>
                  </a:lnTo>
                  <a:lnTo>
                    <a:pt x="2138045" y="268477"/>
                  </a:lnTo>
                  <a:lnTo>
                    <a:pt x="2309876" y="79628"/>
                  </a:lnTo>
                  <a:lnTo>
                    <a:pt x="2342388" y="0"/>
                  </a:lnTo>
                  <a:close/>
                </a:path>
              </a:pathLst>
            </a:custGeom>
            <a:solidFill>
              <a:srgbClr val="674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39140" y="786383"/>
              <a:ext cx="2345690" cy="353695"/>
            </a:xfrm>
            <a:custGeom>
              <a:avLst/>
              <a:gdLst/>
              <a:ahLst/>
              <a:cxnLst/>
              <a:rect l="l" t="t" r="r" b="b"/>
              <a:pathLst>
                <a:path w="2345690" h="353694">
                  <a:moveTo>
                    <a:pt x="2342515" y="0"/>
                  </a:moveTo>
                  <a:lnTo>
                    <a:pt x="2132584" y="245744"/>
                  </a:lnTo>
                  <a:lnTo>
                    <a:pt x="0" y="303402"/>
                  </a:lnTo>
                  <a:lnTo>
                    <a:pt x="0" y="353567"/>
                  </a:lnTo>
                  <a:lnTo>
                    <a:pt x="2150237" y="290321"/>
                  </a:lnTo>
                  <a:lnTo>
                    <a:pt x="2345436" y="59943"/>
                  </a:lnTo>
                  <a:lnTo>
                    <a:pt x="2342515" y="0"/>
                  </a:lnTo>
                  <a:close/>
                </a:path>
              </a:pathLst>
            </a:custGeom>
            <a:solidFill>
              <a:srgbClr val="806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110739" y="882396"/>
              <a:ext cx="906780" cy="495300"/>
            </a:xfrm>
            <a:custGeom>
              <a:avLst/>
              <a:gdLst/>
              <a:ahLst/>
              <a:cxnLst/>
              <a:rect l="l" t="t" r="r" b="b"/>
              <a:pathLst>
                <a:path w="906780" h="495300">
                  <a:moveTo>
                    <a:pt x="0" y="0"/>
                  </a:moveTo>
                  <a:lnTo>
                    <a:pt x="855980" y="0"/>
                  </a:lnTo>
                  <a:lnTo>
                    <a:pt x="875972" y="4008"/>
                  </a:lnTo>
                  <a:lnTo>
                    <a:pt x="892095" y="14922"/>
                  </a:lnTo>
                  <a:lnTo>
                    <a:pt x="902860" y="31075"/>
                  </a:lnTo>
                  <a:lnTo>
                    <a:pt x="906780" y="50800"/>
                  </a:lnTo>
                  <a:lnTo>
                    <a:pt x="906780" y="495300"/>
                  </a:lnTo>
                </a:path>
              </a:pathLst>
            </a:custGeom>
            <a:ln w="9700">
              <a:solidFill>
                <a:srgbClr val="4441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965704" y="1321308"/>
              <a:ext cx="102107" cy="237743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87295" y="816863"/>
              <a:ext cx="155448" cy="99060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558939" y="3528059"/>
              <a:ext cx="1300480" cy="775970"/>
            </a:xfrm>
            <a:custGeom>
              <a:avLst/>
              <a:gdLst/>
              <a:ahLst/>
              <a:cxnLst/>
              <a:rect l="l" t="t" r="r" b="b"/>
              <a:pathLst>
                <a:path w="1300480" h="775970">
                  <a:moveTo>
                    <a:pt x="144830" y="0"/>
                  </a:moveTo>
                  <a:lnTo>
                    <a:pt x="132448" y="0"/>
                  </a:lnTo>
                  <a:lnTo>
                    <a:pt x="109245" y="2534"/>
                  </a:lnTo>
                  <a:lnTo>
                    <a:pt x="47837" y="34557"/>
                  </a:lnTo>
                  <a:lnTo>
                    <a:pt x="14262" y="71881"/>
                  </a:lnTo>
                  <a:lnTo>
                    <a:pt x="0" y="115188"/>
                  </a:lnTo>
                  <a:lnTo>
                    <a:pt x="5942" y="152028"/>
                  </a:lnTo>
                  <a:lnTo>
                    <a:pt x="20118" y="184165"/>
                  </a:lnTo>
                  <a:lnTo>
                    <a:pt x="34506" y="206896"/>
                  </a:lnTo>
                  <a:lnTo>
                    <a:pt x="41084" y="215518"/>
                  </a:lnTo>
                  <a:lnTo>
                    <a:pt x="481558" y="441464"/>
                  </a:lnTo>
                  <a:lnTo>
                    <a:pt x="487832" y="444880"/>
                  </a:lnTo>
                  <a:lnTo>
                    <a:pt x="516356" y="459155"/>
                  </a:lnTo>
                  <a:lnTo>
                    <a:pt x="1133081" y="775715"/>
                  </a:lnTo>
                  <a:lnTo>
                    <a:pt x="1300340" y="431190"/>
                  </a:lnTo>
                  <a:lnTo>
                    <a:pt x="741159" y="221868"/>
                  </a:lnTo>
                  <a:lnTo>
                    <a:pt x="739508" y="221360"/>
                  </a:lnTo>
                  <a:lnTo>
                    <a:pt x="738873" y="221360"/>
                  </a:lnTo>
                  <a:lnTo>
                    <a:pt x="661860" y="192150"/>
                  </a:lnTo>
                  <a:lnTo>
                    <a:pt x="659015" y="191007"/>
                  </a:lnTo>
                  <a:lnTo>
                    <a:pt x="152349" y="2285"/>
                  </a:lnTo>
                  <a:lnTo>
                    <a:pt x="14483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58939" y="3642359"/>
              <a:ext cx="1120775" cy="654050"/>
            </a:xfrm>
            <a:custGeom>
              <a:avLst/>
              <a:gdLst/>
              <a:ahLst/>
              <a:cxnLst/>
              <a:rect l="l" t="t" r="r" b="b"/>
              <a:pathLst>
                <a:path w="1120775" h="654050">
                  <a:moveTo>
                    <a:pt x="0" y="0"/>
                  </a:moveTo>
                  <a:lnTo>
                    <a:pt x="20137" y="69040"/>
                  </a:lnTo>
                  <a:lnTo>
                    <a:pt x="482015" y="326326"/>
                  </a:lnTo>
                  <a:lnTo>
                    <a:pt x="488289" y="329742"/>
                  </a:lnTo>
                  <a:lnTo>
                    <a:pt x="516839" y="344017"/>
                  </a:lnTo>
                  <a:lnTo>
                    <a:pt x="1120508" y="653795"/>
                  </a:lnTo>
                  <a:lnTo>
                    <a:pt x="1078852" y="5214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30898" y="3660647"/>
              <a:ext cx="1139825" cy="632460"/>
            </a:xfrm>
            <a:custGeom>
              <a:avLst/>
              <a:gdLst/>
              <a:ahLst/>
              <a:cxnLst/>
              <a:rect l="l" t="t" r="r" b="b"/>
              <a:pathLst>
                <a:path w="1139825" h="632460">
                  <a:moveTo>
                    <a:pt x="0" y="0"/>
                  </a:moveTo>
                  <a:lnTo>
                    <a:pt x="10901" y="60896"/>
                  </a:lnTo>
                  <a:lnTo>
                    <a:pt x="552323" y="340461"/>
                  </a:lnTo>
                  <a:lnTo>
                    <a:pt x="1139405" y="632460"/>
                  </a:lnTo>
                  <a:lnTo>
                    <a:pt x="1102073" y="602248"/>
                  </a:lnTo>
                  <a:lnTo>
                    <a:pt x="1075540" y="569155"/>
                  </a:lnTo>
                  <a:lnTo>
                    <a:pt x="1059699" y="542479"/>
                  </a:lnTo>
                  <a:lnTo>
                    <a:pt x="1054442" y="531520"/>
                  </a:lnTo>
                  <a:lnTo>
                    <a:pt x="527253" y="265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5124" y="3677411"/>
              <a:ext cx="426084" cy="323215"/>
            </a:xfrm>
            <a:custGeom>
              <a:avLst/>
              <a:gdLst/>
              <a:ahLst/>
              <a:cxnLst/>
              <a:rect l="l" t="t" r="r" b="b"/>
              <a:pathLst>
                <a:path w="426084" h="323214">
                  <a:moveTo>
                    <a:pt x="213551" y="131825"/>
                  </a:moveTo>
                  <a:lnTo>
                    <a:pt x="157299" y="131825"/>
                  </a:lnTo>
                  <a:lnTo>
                    <a:pt x="149444" y="151817"/>
                  </a:lnTo>
                  <a:lnTo>
                    <a:pt x="144649" y="172223"/>
                  </a:lnTo>
                  <a:lnTo>
                    <a:pt x="142856" y="191692"/>
                  </a:lnTo>
                  <a:lnTo>
                    <a:pt x="142847" y="195225"/>
                  </a:lnTo>
                  <a:lnTo>
                    <a:pt x="143583" y="213448"/>
                  </a:lnTo>
                  <a:lnTo>
                    <a:pt x="146031" y="229178"/>
                  </a:lnTo>
                  <a:lnTo>
                    <a:pt x="149929" y="244635"/>
                  </a:lnTo>
                  <a:lnTo>
                    <a:pt x="155251" y="259832"/>
                  </a:lnTo>
                  <a:lnTo>
                    <a:pt x="161858" y="274535"/>
                  </a:lnTo>
                  <a:lnTo>
                    <a:pt x="164144" y="279692"/>
                  </a:lnTo>
                  <a:lnTo>
                    <a:pt x="167014" y="284238"/>
                  </a:lnTo>
                  <a:lnTo>
                    <a:pt x="170443" y="289394"/>
                  </a:lnTo>
                  <a:lnTo>
                    <a:pt x="237867" y="323062"/>
                  </a:lnTo>
                  <a:lnTo>
                    <a:pt x="235010" y="318516"/>
                  </a:lnTo>
                  <a:lnTo>
                    <a:pt x="232737" y="313931"/>
                  </a:lnTo>
                  <a:lnTo>
                    <a:pt x="230438" y="309384"/>
                  </a:lnTo>
                  <a:lnTo>
                    <a:pt x="227712" y="303656"/>
                  </a:lnTo>
                  <a:lnTo>
                    <a:pt x="205292" y="303656"/>
                  </a:lnTo>
                  <a:lnTo>
                    <a:pt x="177483" y="259770"/>
                  </a:lnTo>
                  <a:lnTo>
                    <a:pt x="165669" y="203743"/>
                  </a:lnTo>
                  <a:lnTo>
                    <a:pt x="166870" y="181687"/>
                  </a:lnTo>
                  <a:lnTo>
                    <a:pt x="171282" y="159529"/>
                  </a:lnTo>
                  <a:lnTo>
                    <a:pt x="179016" y="137540"/>
                  </a:lnTo>
                  <a:lnTo>
                    <a:pt x="244805" y="137540"/>
                  </a:lnTo>
                  <a:lnTo>
                    <a:pt x="245256" y="136906"/>
                  </a:lnTo>
                  <a:lnTo>
                    <a:pt x="220722" y="136906"/>
                  </a:lnTo>
                  <a:lnTo>
                    <a:pt x="214436" y="132334"/>
                  </a:lnTo>
                  <a:lnTo>
                    <a:pt x="213551" y="131825"/>
                  </a:lnTo>
                  <a:close/>
                </a:path>
                <a:path w="426084" h="323214">
                  <a:moveTo>
                    <a:pt x="244805" y="137540"/>
                  </a:moveTo>
                  <a:lnTo>
                    <a:pt x="179016" y="137540"/>
                  </a:lnTo>
                  <a:lnTo>
                    <a:pt x="187140" y="140710"/>
                  </a:lnTo>
                  <a:lnTo>
                    <a:pt x="195154" y="144891"/>
                  </a:lnTo>
                  <a:lnTo>
                    <a:pt x="202954" y="149810"/>
                  </a:lnTo>
                  <a:lnTo>
                    <a:pt x="210435" y="155194"/>
                  </a:lnTo>
                  <a:lnTo>
                    <a:pt x="202104" y="174851"/>
                  </a:lnTo>
                  <a:lnTo>
                    <a:pt x="196076" y="195225"/>
                  </a:lnTo>
                  <a:lnTo>
                    <a:pt x="192513" y="216146"/>
                  </a:lnTo>
                  <a:lnTo>
                    <a:pt x="191576" y="237439"/>
                  </a:lnTo>
                  <a:lnTo>
                    <a:pt x="192219" y="251904"/>
                  </a:lnTo>
                  <a:lnTo>
                    <a:pt x="194148" y="266263"/>
                  </a:lnTo>
                  <a:lnTo>
                    <a:pt x="197362" y="280624"/>
                  </a:lnTo>
                  <a:lnTo>
                    <a:pt x="201863" y="295097"/>
                  </a:lnTo>
                  <a:lnTo>
                    <a:pt x="203019" y="297941"/>
                  </a:lnTo>
                  <a:lnTo>
                    <a:pt x="205292" y="303656"/>
                  </a:lnTo>
                  <a:lnTo>
                    <a:pt x="227712" y="303656"/>
                  </a:lnTo>
                  <a:lnTo>
                    <a:pt x="223255" y="294294"/>
                  </a:lnTo>
                  <a:lnTo>
                    <a:pt x="217943" y="279042"/>
                  </a:lnTo>
                  <a:lnTo>
                    <a:pt x="214452" y="263684"/>
                  </a:lnTo>
                  <a:lnTo>
                    <a:pt x="212734" y="248272"/>
                  </a:lnTo>
                  <a:lnTo>
                    <a:pt x="212380" y="227761"/>
                  </a:lnTo>
                  <a:lnTo>
                    <a:pt x="214655" y="207510"/>
                  </a:lnTo>
                  <a:lnTo>
                    <a:pt x="219392" y="187798"/>
                  </a:lnTo>
                  <a:lnTo>
                    <a:pt x="226425" y="168909"/>
                  </a:lnTo>
                  <a:lnTo>
                    <a:pt x="257087" y="168909"/>
                  </a:lnTo>
                  <a:lnTo>
                    <a:pt x="250015" y="162448"/>
                  </a:lnTo>
                  <a:lnTo>
                    <a:pt x="236712" y="150113"/>
                  </a:lnTo>
                  <a:lnTo>
                    <a:pt x="242086" y="141370"/>
                  </a:lnTo>
                  <a:lnTo>
                    <a:pt x="244805" y="137540"/>
                  </a:lnTo>
                  <a:close/>
                </a:path>
                <a:path w="426084" h="323214">
                  <a:moveTo>
                    <a:pt x="257087" y="168909"/>
                  </a:moveTo>
                  <a:lnTo>
                    <a:pt x="226425" y="168909"/>
                  </a:lnTo>
                  <a:lnTo>
                    <a:pt x="247665" y="188331"/>
                  </a:lnTo>
                  <a:lnTo>
                    <a:pt x="269255" y="206292"/>
                  </a:lnTo>
                  <a:lnTo>
                    <a:pt x="292065" y="219491"/>
                  </a:lnTo>
                  <a:lnTo>
                    <a:pt x="316963" y="224624"/>
                  </a:lnTo>
                  <a:lnTo>
                    <a:pt x="321344" y="224624"/>
                  </a:lnTo>
                  <a:lnTo>
                    <a:pt x="325828" y="224180"/>
                  </a:lnTo>
                  <a:lnTo>
                    <a:pt x="330450" y="223151"/>
                  </a:lnTo>
                  <a:lnTo>
                    <a:pt x="357448" y="209758"/>
                  </a:lnTo>
                  <a:lnTo>
                    <a:pt x="362450" y="202691"/>
                  </a:lnTo>
                  <a:lnTo>
                    <a:pt x="310219" y="202691"/>
                  </a:lnTo>
                  <a:lnTo>
                    <a:pt x="307349" y="202666"/>
                  </a:lnTo>
                  <a:lnTo>
                    <a:pt x="273482" y="184247"/>
                  </a:lnTo>
                  <a:lnTo>
                    <a:pt x="264156" y="175259"/>
                  </a:lnTo>
                  <a:lnTo>
                    <a:pt x="257087" y="168909"/>
                  </a:lnTo>
                  <a:close/>
                </a:path>
                <a:path w="426084" h="323214">
                  <a:moveTo>
                    <a:pt x="343855" y="117093"/>
                  </a:moveTo>
                  <a:lnTo>
                    <a:pt x="276298" y="117093"/>
                  </a:lnTo>
                  <a:lnTo>
                    <a:pt x="283873" y="117260"/>
                  </a:lnTo>
                  <a:lnTo>
                    <a:pt x="291439" y="117856"/>
                  </a:lnTo>
                  <a:lnTo>
                    <a:pt x="298972" y="119022"/>
                  </a:lnTo>
                  <a:lnTo>
                    <a:pt x="306447" y="120903"/>
                  </a:lnTo>
                  <a:lnTo>
                    <a:pt x="344450" y="141720"/>
                  </a:lnTo>
                  <a:lnTo>
                    <a:pt x="357782" y="168941"/>
                  </a:lnTo>
                  <a:lnTo>
                    <a:pt x="346390" y="192591"/>
                  </a:lnTo>
                  <a:lnTo>
                    <a:pt x="310219" y="202691"/>
                  </a:lnTo>
                  <a:lnTo>
                    <a:pt x="362450" y="202691"/>
                  </a:lnTo>
                  <a:lnTo>
                    <a:pt x="374164" y="186142"/>
                  </a:lnTo>
                  <a:lnTo>
                    <a:pt x="376735" y="157913"/>
                  </a:lnTo>
                  <a:lnTo>
                    <a:pt x="361299" y="130682"/>
                  </a:lnTo>
                  <a:lnTo>
                    <a:pt x="343855" y="117093"/>
                  </a:lnTo>
                  <a:close/>
                </a:path>
                <a:path w="426084" h="323214">
                  <a:moveTo>
                    <a:pt x="259240" y="119760"/>
                  </a:moveTo>
                  <a:lnTo>
                    <a:pt x="233283" y="119760"/>
                  </a:lnTo>
                  <a:lnTo>
                    <a:pt x="228736" y="125475"/>
                  </a:lnTo>
                  <a:lnTo>
                    <a:pt x="220722" y="136906"/>
                  </a:lnTo>
                  <a:lnTo>
                    <a:pt x="245256" y="136906"/>
                  </a:lnTo>
                  <a:lnTo>
                    <a:pt x="248091" y="132939"/>
                  </a:lnTo>
                  <a:lnTo>
                    <a:pt x="254325" y="125218"/>
                  </a:lnTo>
                  <a:lnTo>
                    <a:pt x="259240" y="119760"/>
                  </a:lnTo>
                  <a:close/>
                </a:path>
                <a:path w="426084" h="323214">
                  <a:moveTo>
                    <a:pt x="40090" y="0"/>
                  </a:moveTo>
                  <a:lnTo>
                    <a:pt x="36128" y="0"/>
                  </a:lnTo>
                  <a:lnTo>
                    <a:pt x="32153" y="381"/>
                  </a:lnTo>
                  <a:lnTo>
                    <a:pt x="28140" y="1015"/>
                  </a:lnTo>
                  <a:lnTo>
                    <a:pt x="2124" y="18668"/>
                  </a:lnTo>
                  <a:lnTo>
                    <a:pt x="0" y="49466"/>
                  </a:lnTo>
                  <a:lnTo>
                    <a:pt x="12234" y="82168"/>
                  </a:lnTo>
                  <a:lnTo>
                    <a:pt x="48543" y="119383"/>
                  </a:lnTo>
                  <a:lnTo>
                    <a:pt x="93598" y="133076"/>
                  </a:lnTo>
                  <a:lnTo>
                    <a:pt x="118068" y="134493"/>
                  </a:lnTo>
                  <a:lnTo>
                    <a:pt x="127891" y="134308"/>
                  </a:lnTo>
                  <a:lnTo>
                    <a:pt x="137731" y="133778"/>
                  </a:lnTo>
                  <a:lnTo>
                    <a:pt x="147547" y="132939"/>
                  </a:lnTo>
                  <a:lnTo>
                    <a:pt x="157299" y="131825"/>
                  </a:lnTo>
                  <a:lnTo>
                    <a:pt x="213551" y="131825"/>
                  </a:lnTo>
                  <a:lnTo>
                    <a:pt x="207578" y="128397"/>
                  </a:lnTo>
                  <a:lnTo>
                    <a:pt x="200720" y="124968"/>
                  </a:lnTo>
                  <a:lnTo>
                    <a:pt x="204149" y="124332"/>
                  </a:lnTo>
                  <a:lnTo>
                    <a:pt x="207578" y="123825"/>
                  </a:lnTo>
                  <a:lnTo>
                    <a:pt x="211007" y="123190"/>
                  </a:lnTo>
                  <a:lnTo>
                    <a:pt x="233283" y="119760"/>
                  </a:lnTo>
                  <a:lnTo>
                    <a:pt x="259240" y="119760"/>
                  </a:lnTo>
                  <a:lnTo>
                    <a:pt x="261299" y="117475"/>
                  </a:lnTo>
                  <a:lnTo>
                    <a:pt x="266265" y="117347"/>
                  </a:lnTo>
                  <a:lnTo>
                    <a:pt x="271268" y="117093"/>
                  </a:lnTo>
                  <a:lnTo>
                    <a:pt x="343855" y="117093"/>
                  </a:lnTo>
                  <a:lnTo>
                    <a:pt x="343439" y="116770"/>
                  </a:lnTo>
                  <a:lnTo>
                    <a:pt x="339004" y="114553"/>
                  </a:lnTo>
                  <a:lnTo>
                    <a:pt x="123885" y="114553"/>
                  </a:lnTo>
                  <a:lnTo>
                    <a:pt x="115015" y="114403"/>
                  </a:lnTo>
                  <a:lnTo>
                    <a:pt x="69505" y="106902"/>
                  </a:lnTo>
                  <a:lnTo>
                    <a:pt x="29390" y="75840"/>
                  </a:lnTo>
                  <a:lnTo>
                    <a:pt x="19519" y="50149"/>
                  </a:lnTo>
                  <a:lnTo>
                    <a:pt x="23827" y="28910"/>
                  </a:lnTo>
                  <a:lnTo>
                    <a:pt x="43595" y="20065"/>
                  </a:lnTo>
                  <a:lnTo>
                    <a:pt x="92880" y="20065"/>
                  </a:lnTo>
                  <a:lnTo>
                    <a:pt x="78880" y="10221"/>
                  </a:lnTo>
                  <a:lnTo>
                    <a:pt x="40090" y="0"/>
                  </a:lnTo>
                  <a:close/>
                </a:path>
                <a:path w="426084" h="323214">
                  <a:moveTo>
                    <a:pt x="92880" y="20065"/>
                  </a:moveTo>
                  <a:lnTo>
                    <a:pt x="50174" y="20065"/>
                  </a:lnTo>
                  <a:lnTo>
                    <a:pt x="58137" y="21716"/>
                  </a:lnTo>
                  <a:lnTo>
                    <a:pt x="67573" y="25526"/>
                  </a:lnTo>
                  <a:lnTo>
                    <a:pt x="92603" y="42072"/>
                  </a:lnTo>
                  <a:lnTo>
                    <a:pt x="116936" y="63976"/>
                  </a:lnTo>
                  <a:lnTo>
                    <a:pt x="140305" y="88213"/>
                  </a:lnTo>
                  <a:lnTo>
                    <a:pt x="162442" y="111759"/>
                  </a:lnTo>
                  <a:lnTo>
                    <a:pt x="152704" y="112946"/>
                  </a:lnTo>
                  <a:lnTo>
                    <a:pt x="143054" y="113823"/>
                  </a:lnTo>
                  <a:lnTo>
                    <a:pt x="133458" y="114367"/>
                  </a:lnTo>
                  <a:lnTo>
                    <a:pt x="123885" y="114553"/>
                  </a:lnTo>
                  <a:lnTo>
                    <a:pt x="339004" y="114553"/>
                  </a:lnTo>
                  <a:lnTo>
                    <a:pt x="324296" y="107203"/>
                  </a:lnTo>
                  <a:lnTo>
                    <a:pt x="322479" y="106679"/>
                  </a:lnTo>
                  <a:lnTo>
                    <a:pt x="196732" y="106679"/>
                  </a:lnTo>
                  <a:lnTo>
                    <a:pt x="203141" y="99822"/>
                  </a:lnTo>
                  <a:lnTo>
                    <a:pt x="177288" y="99822"/>
                  </a:lnTo>
                  <a:lnTo>
                    <a:pt x="147872" y="68097"/>
                  </a:lnTo>
                  <a:lnTo>
                    <a:pt x="114938" y="35575"/>
                  </a:lnTo>
                  <a:lnTo>
                    <a:pt x="92880" y="20065"/>
                  </a:lnTo>
                  <a:close/>
                </a:path>
                <a:path w="426084" h="323214">
                  <a:moveTo>
                    <a:pt x="376170" y="42163"/>
                  </a:moveTo>
                  <a:lnTo>
                    <a:pt x="340567" y="49226"/>
                  </a:lnTo>
                  <a:lnTo>
                    <a:pt x="307803" y="61420"/>
                  </a:lnTo>
                  <a:lnTo>
                    <a:pt x="278358" y="78114"/>
                  </a:lnTo>
                  <a:lnTo>
                    <a:pt x="252714" y="98678"/>
                  </a:lnTo>
                  <a:lnTo>
                    <a:pt x="238585" y="100197"/>
                  </a:lnTo>
                  <a:lnTo>
                    <a:pt x="224509" y="102060"/>
                  </a:lnTo>
                  <a:lnTo>
                    <a:pt x="210539" y="104233"/>
                  </a:lnTo>
                  <a:lnTo>
                    <a:pt x="196732" y="106679"/>
                  </a:lnTo>
                  <a:lnTo>
                    <a:pt x="322479" y="106679"/>
                  </a:lnTo>
                  <a:lnTo>
                    <a:pt x="304083" y="101375"/>
                  </a:lnTo>
                  <a:lnTo>
                    <a:pt x="283016" y="98678"/>
                  </a:lnTo>
                  <a:lnTo>
                    <a:pt x="308462" y="82514"/>
                  </a:lnTo>
                  <a:lnTo>
                    <a:pt x="336986" y="70231"/>
                  </a:lnTo>
                  <a:lnTo>
                    <a:pt x="368218" y="62424"/>
                  </a:lnTo>
                  <a:lnTo>
                    <a:pt x="401786" y="59690"/>
                  </a:lnTo>
                  <a:lnTo>
                    <a:pt x="422531" y="59690"/>
                  </a:lnTo>
                  <a:lnTo>
                    <a:pt x="376170" y="42163"/>
                  </a:lnTo>
                  <a:close/>
                </a:path>
                <a:path w="426084" h="323214">
                  <a:moveTo>
                    <a:pt x="317865" y="20446"/>
                  </a:moveTo>
                  <a:lnTo>
                    <a:pt x="277985" y="29402"/>
                  </a:lnTo>
                  <a:lnTo>
                    <a:pt x="240514" y="45799"/>
                  </a:lnTo>
                  <a:lnTo>
                    <a:pt x="206574" y="69363"/>
                  </a:lnTo>
                  <a:lnTo>
                    <a:pt x="177288" y="99822"/>
                  </a:lnTo>
                  <a:lnTo>
                    <a:pt x="203141" y="99822"/>
                  </a:lnTo>
                  <a:lnTo>
                    <a:pt x="224918" y="76521"/>
                  </a:lnTo>
                  <a:lnTo>
                    <a:pt x="259473" y="55245"/>
                  </a:lnTo>
                  <a:lnTo>
                    <a:pt x="298405" y="42636"/>
                  </a:lnTo>
                  <a:lnTo>
                    <a:pt x="339721" y="38481"/>
                  </a:lnTo>
                  <a:lnTo>
                    <a:pt x="365966" y="38481"/>
                  </a:lnTo>
                  <a:lnTo>
                    <a:pt x="317865" y="20446"/>
                  </a:lnTo>
                  <a:close/>
                </a:path>
                <a:path w="426084" h="323214">
                  <a:moveTo>
                    <a:pt x="422531" y="59690"/>
                  </a:moveTo>
                  <a:lnTo>
                    <a:pt x="409673" y="59690"/>
                  </a:lnTo>
                  <a:lnTo>
                    <a:pt x="417699" y="60071"/>
                  </a:lnTo>
                  <a:lnTo>
                    <a:pt x="425891" y="60959"/>
                  </a:lnTo>
                  <a:lnTo>
                    <a:pt x="422531" y="59690"/>
                  </a:lnTo>
                  <a:close/>
                </a:path>
                <a:path w="426084" h="323214">
                  <a:moveTo>
                    <a:pt x="365966" y="38481"/>
                  </a:moveTo>
                  <a:lnTo>
                    <a:pt x="339721" y="38481"/>
                  </a:lnTo>
                  <a:lnTo>
                    <a:pt x="347986" y="38645"/>
                  </a:lnTo>
                  <a:lnTo>
                    <a:pt x="356255" y="39131"/>
                  </a:lnTo>
                  <a:lnTo>
                    <a:pt x="364512" y="39927"/>
                  </a:lnTo>
                  <a:lnTo>
                    <a:pt x="372741" y="41021"/>
                  </a:lnTo>
                  <a:lnTo>
                    <a:pt x="365966" y="38481"/>
                  </a:lnTo>
                  <a:close/>
                </a:path>
              </a:pathLst>
            </a:custGeom>
            <a:solidFill>
              <a:srgbClr val="C73E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637548" y="3950233"/>
              <a:ext cx="279400" cy="363220"/>
            </a:xfrm>
            <a:custGeom>
              <a:avLst/>
              <a:gdLst/>
              <a:ahLst/>
              <a:cxnLst/>
              <a:rect l="l" t="t" r="r" b="b"/>
              <a:pathLst>
                <a:path w="279400" h="363220">
                  <a:moveTo>
                    <a:pt x="183885" y="0"/>
                  </a:moveTo>
                  <a:lnTo>
                    <a:pt x="136344" y="10801"/>
                  </a:lnTo>
                  <a:lnTo>
                    <a:pt x="95339" y="36640"/>
                  </a:lnTo>
                  <a:lnTo>
                    <a:pt x="49753" y="86479"/>
                  </a:lnTo>
                  <a:lnTo>
                    <a:pt x="29453" y="120802"/>
                  </a:lnTo>
                  <a:lnTo>
                    <a:pt x="27802" y="123659"/>
                  </a:lnTo>
                  <a:lnTo>
                    <a:pt x="8605" y="174118"/>
                  </a:lnTo>
                  <a:lnTo>
                    <a:pt x="0" y="220755"/>
                  </a:lnTo>
                  <a:lnTo>
                    <a:pt x="599" y="264235"/>
                  </a:lnTo>
                  <a:lnTo>
                    <a:pt x="10160" y="302362"/>
                  </a:lnTo>
                  <a:lnTo>
                    <a:pt x="33819" y="338726"/>
                  </a:lnTo>
                  <a:lnTo>
                    <a:pt x="53964" y="352971"/>
                  </a:lnTo>
                  <a:lnTo>
                    <a:pt x="55615" y="354114"/>
                  </a:lnTo>
                  <a:lnTo>
                    <a:pt x="64805" y="357896"/>
                  </a:lnTo>
                  <a:lnTo>
                    <a:pt x="74268" y="360572"/>
                  </a:lnTo>
                  <a:lnTo>
                    <a:pt x="83994" y="362161"/>
                  </a:lnTo>
                  <a:lnTo>
                    <a:pt x="93969" y="362686"/>
                  </a:lnTo>
                  <a:lnTo>
                    <a:pt x="137137" y="353796"/>
                  </a:lnTo>
                  <a:lnTo>
                    <a:pt x="180044" y="328450"/>
                  </a:lnTo>
                  <a:lnTo>
                    <a:pt x="219378" y="288630"/>
                  </a:lnTo>
                  <a:lnTo>
                    <a:pt x="251830" y="236321"/>
                  </a:lnTo>
                  <a:lnTo>
                    <a:pt x="272466" y="178886"/>
                  </a:lnTo>
                  <a:lnTo>
                    <a:pt x="279362" y="123676"/>
                  </a:lnTo>
                  <a:lnTo>
                    <a:pt x="272980" y="74421"/>
                  </a:lnTo>
                  <a:lnTo>
                    <a:pt x="253785" y="34856"/>
                  </a:lnTo>
                  <a:lnTo>
                    <a:pt x="222239" y="8712"/>
                  </a:lnTo>
                  <a:lnTo>
                    <a:pt x="193879" y="534"/>
                  </a:lnTo>
                  <a:lnTo>
                    <a:pt x="183885" y="0"/>
                  </a:lnTo>
                  <a:close/>
                </a:path>
              </a:pathLst>
            </a:custGeom>
            <a:solidFill>
              <a:srgbClr val="CD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637539" y="3968496"/>
              <a:ext cx="173990" cy="334010"/>
            </a:xfrm>
            <a:custGeom>
              <a:avLst/>
              <a:gdLst/>
              <a:ahLst/>
              <a:cxnLst/>
              <a:rect l="l" t="t" r="r" b="b"/>
              <a:pathLst>
                <a:path w="173989" h="334010">
                  <a:moveTo>
                    <a:pt x="120266" y="0"/>
                  </a:moveTo>
                  <a:lnTo>
                    <a:pt x="71387" y="40282"/>
                  </a:lnTo>
                  <a:lnTo>
                    <a:pt x="30604" y="99034"/>
                  </a:lnTo>
                  <a:lnTo>
                    <a:pt x="29461" y="101892"/>
                  </a:lnTo>
                  <a:lnTo>
                    <a:pt x="27810" y="104762"/>
                  </a:lnTo>
                  <a:lnTo>
                    <a:pt x="8612" y="155267"/>
                  </a:lnTo>
                  <a:lnTo>
                    <a:pt x="0" y="201952"/>
                  </a:lnTo>
                  <a:lnTo>
                    <a:pt x="580" y="245480"/>
                  </a:lnTo>
                  <a:lnTo>
                    <a:pt x="10103" y="283652"/>
                  </a:lnTo>
                  <a:lnTo>
                    <a:pt x="33754" y="320059"/>
                  </a:lnTo>
                  <a:lnTo>
                    <a:pt x="52702" y="333730"/>
                  </a:lnTo>
                  <a:lnTo>
                    <a:pt x="79188" y="314825"/>
                  </a:lnTo>
                  <a:lnTo>
                    <a:pt x="127015" y="260475"/>
                  </a:lnTo>
                  <a:lnTo>
                    <a:pt x="146428" y="226110"/>
                  </a:lnTo>
                  <a:lnTo>
                    <a:pt x="166653" y="169628"/>
                  </a:lnTo>
                  <a:lnTo>
                    <a:pt x="173777" y="115201"/>
                  </a:lnTo>
                  <a:lnTo>
                    <a:pt x="168173" y="66405"/>
                  </a:lnTo>
                  <a:lnTo>
                    <a:pt x="150212" y="26813"/>
                  </a:lnTo>
                  <a:lnTo>
                    <a:pt x="120266" y="0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37433" y="4067581"/>
              <a:ext cx="234038" cy="236194"/>
            </a:xfrm>
            <a:prstGeom prst="rect">
              <a:avLst/>
            </a:prstGeom>
          </p:spPr>
        </p:pic>
      </p:grpSp>
      <p:sp>
        <p:nvSpPr>
          <p:cNvPr id="93" name="object 93"/>
          <p:cNvSpPr txBox="1">
            <a:spLocks noGrp="1"/>
          </p:cNvSpPr>
          <p:nvPr>
            <p:ph type="title"/>
          </p:nvPr>
        </p:nvSpPr>
        <p:spPr>
          <a:xfrm>
            <a:off x="5130546" y="1014729"/>
            <a:ext cx="29813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150" dirty="0"/>
              <a:t>UNUTMA!</a:t>
            </a:r>
            <a:endParaRPr sz="4800"/>
          </a:p>
        </p:txBody>
      </p:sp>
      <p:sp>
        <p:nvSpPr>
          <p:cNvPr id="94" name="object 94"/>
          <p:cNvSpPr/>
          <p:nvPr/>
        </p:nvSpPr>
        <p:spPr>
          <a:xfrm>
            <a:off x="4764023" y="3512820"/>
            <a:ext cx="3802379" cy="1272540"/>
          </a:xfrm>
          <a:custGeom>
            <a:avLst/>
            <a:gdLst/>
            <a:ahLst/>
            <a:cxnLst/>
            <a:rect l="l" t="t" r="r" b="b"/>
            <a:pathLst>
              <a:path w="3802379" h="1272539">
                <a:moveTo>
                  <a:pt x="3590290" y="0"/>
                </a:moveTo>
                <a:lnTo>
                  <a:pt x="212089" y="0"/>
                </a:lnTo>
                <a:lnTo>
                  <a:pt x="163472" y="5603"/>
                </a:lnTo>
                <a:lnTo>
                  <a:pt x="118835" y="21564"/>
                </a:lnTo>
                <a:lnTo>
                  <a:pt x="79455" y="46606"/>
                </a:lnTo>
                <a:lnTo>
                  <a:pt x="46606" y="79455"/>
                </a:lnTo>
                <a:lnTo>
                  <a:pt x="21564" y="118835"/>
                </a:lnTo>
                <a:lnTo>
                  <a:pt x="5603" y="163472"/>
                </a:lnTo>
                <a:lnTo>
                  <a:pt x="0" y="212089"/>
                </a:lnTo>
                <a:lnTo>
                  <a:pt x="0" y="1060437"/>
                </a:lnTo>
                <a:lnTo>
                  <a:pt x="5603" y="1109071"/>
                </a:lnTo>
                <a:lnTo>
                  <a:pt x="21564" y="1153716"/>
                </a:lnTo>
                <a:lnTo>
                  <a:pt x="46606" y="1193098"/>
                </a:lnTo>
                <a:lnTo>
                  <a:pt x="79455" y="1225944"/>
                </a:lnTo>
                <a:lnTo>
                  <a:pt x="118835" y="1250982"/>
                </a:lnTo>
                <a:lnTo>
                  <a:pt x="163472" y="1266938"/>
                </a:lnTo>
                <a:lnTo>
                  <a:pt x="212089" y="1272539"/>
                </a:lnTo>
                <a:lnTo>
                  <a:pt x="3590290" y="1272539"/>
                </a:lnTo>
                <a:lnTo>
                  <a:pt x="3638907" y="1266938"/>
                </a:lnTo>
                <a:lnTo>
                  <a:pt x="3683544" y="1250982"/>
                </a:lnTo>
                <a:lnTo>
                  <a:pt x="3722924" y="1225944"/>
                </a:lnTo>
                <a:lnTo>
                  <a:pt x="3755773" y="1193098"/>
                </a:lnTo>
                <a:lnTo>
                  <a:pt x="3780815" y="1153716"/>
                </a:lnTo>
                <a:lnTo>
                  <a:pt x="3796776" y="1109071"/>
                </a:lnTo>
                <a:lnTo>
                  <a:pt x="3802379" y="1060437"/>
                </a:lnTo>
                <a:lnTo>
                  <a:pt x="3802379" y="212089"/>
                </a:lnTo>
                <a:lnTo>
                  <a:pt x="3796776" y="163472"/>
                </a:lnTo>
                <a:lnTo>
                  <a:pt x="3780815" y="118835"/>
                </a:lnTo>
                <a:lnTo>
                  <a:pt x="3755773" y="79455"/>
                </a:lnTo>
                <a:lnTo>
                  <a:pt x="3722924" y="46606"/>
                </a:lnTo>
                <a:lnTo>
                  <a:pt x="3683544" y="21564"/>
                </a:lnTo>
                <a:lnTo>
                  <a:pt x="3638907" y="5603"/>
                </a:lnTo>
                <a:lnTo>
                  <a:pt x="3590290" y="0"/>
                </a:lnTo>
                <a:close/>
              </a:path>
            </a:pathLst>
          </a:custGeom>
          <a:solidFill>
            <a:srgbClr val="F8FF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4793996" y="2599435"/>
            <a:ext cx="3678554" cy="15043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85" dirty="0">
                <a:solidFill>
                  <a:srgbClr val="351C75"/>
                </a:solidFill>
                <a:latin typeface="Verdana"/>
                <a:cs typeface="Verdana"/>
              </a:rPr>
              <a:t>LG</a:t>
            </a:r>
            <a:r>
              <a:rPr sz="1600" spc="-195" dirty="0">
                <a:solidFill>
                  <a:srgbClr val="351C75"/>
                </a:solidFill>
                <a:latin typeface="Verdana"/>
                <a:cs typeface="Verdana"/>
              </a:rPr>
              <a:t>S</a:t>
            </a:r>
            <a:r>
              <a:rPr sz="1600" spc="-29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lang="tr-TR" sz="1600" spc="-290" dirty="0" smtClean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0" dirty="0" err="1" smtClean="0">
                <a:solidFill>
                  <a:srgbClr val="351C75"/>
                </a:solidFill>
                <a:latin typeface="Verdana"/>
                <a:cs typeface="Verdana"/>
              </a:rPr>
              <a:t>uzun</a:t>
            </a:r>
            <a:r>
              <a:rPr sz="1600" spc="-254" dirty="0" smtClean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51C75"/>
                </a:solidFill>
                <a:latin typeface="Verdana"/>
                <a:cs typeface="Verdana"/>
              </a:rPr>
              <a:t>bir</a:t>
            </a:r>
            <a:r>
              <a:rPr sz="1600" spc="-26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351C75"/>
                </a:solidFill>
                <a:latin typeface="Verdana"/>
                <a:cs typeface="Verdana"/>
              </a:rPr>
              <a:t>serü</a:t>
            </a:r>
            <a:r>
              <a:rPr sz="1600" spc="-65" dirty="0">
                <a:solidFill>
                  <a:srgbClr val="351C75"/>
                </a:solidFill>
                <a:latin typeface="Verdana"/>
                <a:cs typeface="Verdana"/>
              </a:rPr>
              <a:t>ven.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45" dirty="0">
                <a:solidFill>
                  <a:srgbClr val="351C75"/>
                </a:solidFill>
                <a:latin typeface="Verdana"/>
                <a:cs typeface="Verdana"/>
              </a:rPr>
              <a:t>Bu</a:t>
            </a:r>
            <a:r>
              <a:rPr sz="1600" spc="-26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351C75"/>
                </a:solidFill>
                <a:latin typeface="Verdana"/>
                <a:cs typeface="Verdana"/>
              </a:rPr>
              <a:t>serü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ven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i</a:t>
            </a:r>
            <a:r>
              <a:rPr sz="1600" spc="-10" dirty="0">
                <a:solidFill>
                  <a:srgbClr val="351C75"/>
                </a:solidFill>
                <a:latin typeface="Verdana"/>
                <a:cs typeface="Verdana"/>
              </a:rPr>
              <a:t>n</a:t>
            </a:r>
            <a:r>
              <a:rPr sz="1600" spc="-26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351C75"/>
                </a:solidFill>
                <a:latin typeface="Verdana"/>
                <a:cs typeface="Verdana"/>
              </a:rPr>
              <a:t>so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nunda</a:t>
            </a:r>
            <a:r>
              <a:rPr sz="1600" spc="-26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ken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d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ine</a:t>
            </a:r>
            <a:r>
              <a:rPr sz="1600" spc="-27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in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anan</a:t>
            </a:r>
            <a:endParaRPr sz="1600" dirty="0">
              <a:latin typeface="Verdana"/>
              <a:cs typeface="Verdana"/>
            </a:endParaRPr>
          </a:p>
          <a:p>
            <a:pPr marL="330200" algn="ctr">
              <a:lnSpc>
                <a:spcPct val="100000"/>
              </a:lnSpc>
            </a:pPr>
            <a:r>
              <a:rPr sz="1600" spc="-70" dirty="0">
                <a:solidFill>
                  <a:srgbClr val="351C75"/>
                </a:solidFill>
                <a:latin typeface="Verdana"/>
                <a:cs typeface="Verdana"/>
              </a:rPr>
              <a:t>ve</a:t>
            </a:r>
            <a:r>
              <a:rPr sz="1600" spc="-28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p</a:t>
            </a:r>
            <a:r>
              <a:rPr sz="1600" spc="-65" dirty="0">
                <a:solidFill>
                  <a:srgbClr val="351C75"/>
                </a:solidFill>
                <a:latin typeface="Verdana"/>
                <a:cs typeface="Verdana"/>
              </a:rPr>
              <a:t>es</a:t>
            </a:r>
            <a:r>
              <a:rPr sz="1600" spc="-28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e</a:t>
            </a:r>
            <a:r>
              <a:rPr sz="1600" spc="-20" dirty="0">
                <a:solidFill>
                  <a:srgbClr val="351C75"/>
                </a:solidFill>
                <a:latin typeface="Verdana"/>
                <a:cs typeface="Verdana"/>
              </a:rPr>
              <a:t>t</a:t>
            </a:r>
            <a:r>
              <a:rPr sz="1600" spc="-55" dirty="0">
                <a:solidFill>
                  <a:srgbClr val="351C75"/>
                </a:solidFill>
                <a:latin typeface="Verdana"/>
                <a:cs typeface="Verdana"/>
              </a:rPr>
              <a:t>meye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nl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e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r</a:t>
            </a:r>
            <a:r>
              <a:rPr sz="1600" spc="-25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45" dirty="0" err="1">
                <a:solidFill>
                  <a:srgbClr val="351C75"/>
                </a:solidFill>
                <a:latin typeface="Verdana"/>
                <a:cs typeface="Verdana"/>
              </a:rPr>
              <a:t>kaz</a:t>
            </a:r>
            <a:r>
              <a:rPr sz="1600" spc="-50" dirty="0" err="1">
                <a:solidFill>
                  <a:srgbClr val="351C75"/>
                </a:solidFill>
                <a:latin typeface="Verdana"/>
                <a:cs typeface="Verdana"/>
              </a:rPr>
              <a:t>an</a:t>
            </a:r>
            <a:r>
              <a:rPr sz="1600" spc="-60" dirty="0" err="1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80" dirty="0" err="1">
                <a:solidFill>
                  <a:srgbClr val="351C75"/>
                </a:solidFill>
                <a:latin typeface="Verdana"/>
                <a:cs typeface="Verdana"/>
              </a:rPr>
              <a:t>cak</a:t>
            </a:r>
            <a:r>
              <a:rPr sz="1600" spc="-80" dirty="0" smtClean="0">
                <a:solidFill>
                  <a:srgbClr val="351C75"/>
                </a:solidFill>
                <a:latin typeface="Verdana"/>
                <a:cs typeface="Verdana"/>
              </a:rPr>
              <a:t>!</a:t>
            </a:r>
            <a:endParaRPr lang="tr-TR" sz="1600" spc="-80" dirty="0" smtClean="0">
              <a:solidFill>
                <a:srgbClr val="351C75"/>
              </a:solidFill>
              <a:latin typeface="Verdana"/>
              <a:cs typeface="Verdana"/>
            </a:endParaRPr>
          </a:p>
          <a:p>
            <a:pPr marL="330200" algn="ctr">
              <a:lnSpc>
                <a:spcPct val="100000"/>
              </a:lnSpc>
            </a:pPr>
            <a:endParaRPr sz="1600" dirty="0">
              <a:latin typeface="Verdana"/>
              <a:cs typeface="Verdana"/>
            </a:endParaRPr>
          </a:p>
          <a:p>
            <a:pPr marL="490855" marR="38735" indent="-433070" algn="r">
              <a:lnSpc>
                <a:spcPct val="90100"/>
              </a:lnSpc>
              <a:spcBef>
                <a:spcPts val="800"/>
              </a:spcBef>
            </a:pPr>
            <a:r>
              <a:rPr lang="tr-TR" sz="1200" b="1" spc="-5" dirty="0" smtClean="0">
                <a:solidFill>
                  <a:srgbClr val="351C75"/>
                </a:solidFill>
                <a:latin typeface="Verdana"/>
                <a:cs typeface="Verdana"/>
              </a:rPr>
              <a:t>REHBERLİK SERVİSİ</a:t>
            </a:r>
            <a:endParaRPr sz="1200" b="1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9F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60187" y="30797"/>
            <a:ext cx="283845" cy="460375"/>
          </a:xfrm>
          <a:custGeom>
            <a:avLst/>
            <a:gdLst/>
            <a:ahLst/>
            <a:cxnLst/>
            <a:rect l="l" t="t" r="r" b="b"/>
            <a:pathLst>
              <a:path w="283845" h="460375">
                <a:moveTo>
                  <a:pt x="283813" y="0"/>
                </a:moveTo>
                <a:lnTo>
                  <a:pt x="259638" y="52295"/>
                </a:lnTo>
                <a:lnTo>
                  <a:pt x="252556" y="102080"/>
                </a:lnTo>
                <a:lnTo>
                  <a:pt x="246217" y="161644"/>
                </a:lnTo>
                <a:lnTo>
                  <a:pt x="240007" y="226234"/>
                </a:lnTo>
                <a:lnTo>
                  <a:pt x="233312" y="291095"/>
                </a:lnTo>
                <a:lnTo>
                  <a:pt x="224758" y="356806"/>
                </a:lnTo>
                <a:lnTo>
                  <a:pt x="220313" y="359727"/>
                </a:lnTo>
                <a:lnTo>
                  <a:pt x="211931" y="359727"/>
                </a:lnTo>
                <a:lnTo>
                  <a:pt x="207994" y="357441"/>
                </a:lnTo>
                <a:lnTo>
                  <a:pt x="206470" y="352742"/>
                </a:lnTo>
                <a:lnTo>
                  <a:pt x="176260" y="250555"/>
                </a:lnTo>
                <a:lnTo>
                  <a:pt x="161161" y="207206"/>
                </a:lnTo>
                <a:lnTo>
                  <a:pt x="140049" y="157416"/>
                </a:lnTo>
                <a:lnTo>
                  <a:pt x="113760" y="140652"/>
                </a:lnTo>
                <a:lnTo>
                  <a:pt x="80629" y="143448"/>
                </a:lnTo>
                <a:lnTo>
                  <a:pt x="49339" y="152352"/>
                </a:lnTo>
                <a:lnTo>
                  <a:pt x="22478" y="168709"/>
                </a:lnTo>
                <a:lnTo>
                  <a:pt x="2762" y="193865"/>
                </a:lnTo>
                <a:lnTo>
                  <a:pt x="0" y="207502"/>
                </a:lnTo>
                <a:lnTo>
                  <a:pt x="1428" y="219138"/>
                </a:lnTo>
                <a:lnTo>
                  <a:pt x="5905" y="229727"/>
                </a:lnTo>
                <a:lnTo>
                  <a:pt x="12287" y="240220"/>
                </a:lnTo>
                <a:lnTo>
                  <a:pt x="15716" y="245046"/>
                </a:lnTo>
                <a:lnTo>
                  <a:pt x="21050" y="247459"/>
                </a:lnTo>
                <a:lnTo>
                  <a:pt x="30321" y="247459"/>
                </a:lnTo>
                <a:lnTo>
                  <a:pt x="34258" y="246189"/>
                </a:lnTo>
                <a:lnTo>
                  <a:pt x="37433" y="243522"/>
                </a:lnTo>
                <a:lnTo>
                  <a:pt x="53351" y="231412"/>
                </a:lnTo>
                <a:lnTo>
                  <a:pt x="69437" y="221980"/>
                </a:lnTo>
                <a:lnTo>
                  <a:pt x="84189" y="215858"/>
                </a:lnTo>
                <a:lnTo>
                  <a:pt x="96107" y="213677"/>
                </a:lnTo>
                <a:lnTo>
                  <a:pt x="100806" y="213677"/>
                </a:lnTo>
                <a:lnTo>
                  <a:pt x="104108" y="215201"/>
                </a:lnTo>
                <a:lnTo>
                  <a:pt x="118825" y="261231"/>
                </a:lnTo>
                <a:lnTo>
                  <a:pt x="133130" y="313316"/>
                </a:lnTo>
                <a:lnTo>
                  <a:pt x="147405" y="366682"/>
                </a:lnTo>
                <a:lnTo>
                  <a:pt x="160887" y="413250"/>
                </a:lnTo>
                <a:lnTo>
                  <a:pt x="179268" y="451304"/>
                </a:lnTo>
                <a:lnTo>
                  <a:pt x="220059" y="459930"/>
                </a:lnTo>
                <a:lnTo>
                  <a:pt x="236424" y="458837"/>
                </a:lnTo>
                <a:lnTo>
                  <a:pt x="251539" y="455469"/>
                </a:lnTo>
                <a:lnTo>
                  <a:pt x="263868" y="449697"/>
                </a:lnTo>
                <a:lnTo>
                  <a:pt x="271875" y="441388"/>
                </a:lnTo>
                <a:lnTo>
                  <a:pt x="283813" y="412668"/>
                </a:lnTo>
                <a:lnTo>
                  <a:pt x="28381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60187" y="2664269"/>
            <a:ext cx="283845" cy="461645"/>
          </a:xfrm>
          <a:custGeom>
            <a:avLst/>
            <a:gdLst/>
            <a:ahLst/>
            <a:cxnLst/>
            <a:rect l="l" t="t" r="r" b="b"/>
            <a:pathLst>
              <a:path w="283845" h="461644">
                <a:moveTo>
                  <a:pt x="283813" y="0"/>
                </a:moveTo>
                <a:lnTo>
                  <a:pt x="259638" y="52566"/>
                </a:lnTo>
                <a:lnTo>
                  <a:pt x="252556" y="102516"/>
                </a:lnTo>
                <a:lnTo>
                  <a:pt x="246217" y="162257"/>
                </a:lnTo>
                <a:lnTo>
                  <a:pt x="240007" y="227028"/>
                </a:lnTo>
                <a:lnTo>
                  <a:pt x="233312" y="292068"/>
                </a:lnTo>
                <a:lnTo>
                  <a:pt x="224758" y="358203"/>
                </a:lnTo>
                <a:lnTo>
                  <a:pt x="220313" y="361124"/>
                </a:lnTo>
                <a:lnTo>
                  <a:pt x="211931" y="361124"/>
                </a:lnTo>
                <a:lnTo>
                  <a:pt x="207994" y="358711"/>
                </a:lnTo>
                <a:lnTo>
                  <a:pt x="206470" y="354012"/>
                </a:lnTo>
                <a:lnTo>
                  <a:pt x="176260" y="251539"/>
                </a:lnTo>
                <a:lnTo>
                  <a:pt x="161161" y="208155"/>
                </a:lnTo>
                <a:lnTo>
                  <a:pt x="140049" y="158305"/>
                </a:lnTo>
                <a:lnTo>
                  <a:pt x="113633" y="141160"/>
                </a:lnTo>
                <a:lnTo>
                  <a:pt x="80629" y="144071"/>
                </a:lnTo>
                <a:lnTo>
                  <a:pt x="49339" y="153019"/>
                </a:lnTo>
                <a:lnTo>
                  <a:pt x="22478" y="169467"/>
                </a:lnTo>
                <a:lnTo>
                  <a:pt x="2762" y="194881"/>
                </a:lnTo>
                <a:lnTo>
                  <a:pt x="0" y="208460"/>
                </a:lnTo>
                <a:lnTo>
                  <a:pt x="1428" y="220075"/>
                </a:lnTo>
                <a:lnTo>
                  <a:pt x="5905" y="230618"/>
                </a:lnTo>
                <a:lnTo>
                  <a:pt x="12287" y="240982"/>
                </a:lnTo>
                <a:lnTo>
                  <a:pt x="15716" y="245935"/>
                </a:lnTo>
                <a:lnTo>
                  <a:pt x="20923" y="248602"/>
                </a:lnTo>
                <a:lnTo>
                  <a:pt x="30194" y="248602"/>
                </a:lnTo>
                <a:lnTo>
                  <a:pt x="34131" y="247205"/>
                </a:lnTo>
                <a:lnTo>
                  <a:pt x="37433" y="244411"/>
                </a:lnTo>
                <a:lnTo>
                  <a:pt x="53278" y="232247"/>
                </a:lnTo>
                <a:lnTo>
                  <a:pt x="69326" y="222821"/>
                </a:lnTo>
                <a:lnTo>
                  <a:pt x="84064" y="216729"/>
                </a:lnTo>
                <a:lnTo>
                  <a:pt x="95980" y="214566"/>
                </a:lnTo>
                <a:lnTo>
                  <a:pt x="100806" y="214566"/>
                </a:lnTo>
                <a:lnTo>
                  <a:pt x="104108" y="216090"/>
                </a:lnTo>
                <a:lnTo>
                  <a:pt x="118825" y="262321"/>
                </a:lnTo>
                <a:lnTo>
                  <a:pt x="133130" y="314565"/>
                </a:lnTo>
                <a:lnTo>
                  <a:pt x="147405" y="368064"/>
                </a:lnTo>
                <a:lnTo>
                  <a:pt x="160887" y="414761"/>
                </a:lnTo>
                <a:lnTo>
                  <a:pt x="179246" y="452882"/>
                </a:lnTo>
                <a:lnTo>
                  <a:pt x="219805" y="461454"/>
                </a:lnTo>
                <a:lnTo>
                  <a:pt x="236263" y="460359"/>
                </a:lnTo>
                <a:lnTo>
                  <a:pt x="251460" y="456977"/>
                </a:lnTo>
                <a:lnTo>
                  <a:pt x="263846" y="451167"/>
                </a:lnTo>
                <a:lnTo>
                  <a:pt x="271875" y="442785"/>
                </a:lnTo>
                <a:lnTo>
                  <a:pt x="283813" y="413987"/>
                </a:lnTo>
                <a:lnTo>
                  <a:pt x="28381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27510" y="2023872"/>
            <a:ext cx="316865" cy="434340"/>
          </a:xfrm>
          <a:custGeom>
            <a:avLst/>
            <a:gdLst/>
            <a:ahLst/>
            <a:cxnLst/>
            <a:rect l="l" t="t" r="r" b="b"/>
            <a:pathLst>
              <a:path w="316865" h="434339">
                <a:moveTo>
                  <a:pt x="286355" y="271652"/>
                </a:moveTo>
                <a:lnTo>
                  <a:pt x="142626" y="271652"/>
                </a:lnTo>
                <a:lnTo>
                  <a:pt x="152779" y="273744"/>
                </a:lnTo>
                <a:lnTo>
                  <a:pt x="161073" y="279431"/>
                </a:lnTo>
                <a:lnTo>
                  <a:pt x="166558" y="287833"/>
                </a:lnTo>
                <a:lnTo>
                  <a:pt x="168280" y="298069"/>
                </a:lnTo>
                <a:lnTo>
                  <a:pt x="166901" y="326874"/>
                </a:lnTo>
                <a:lnTo>
                  <a:pt x="165915" y="356012"/>
                </a:lnTo>
                <a:lnTo>
                  <a:pt x="169169" y="412241"/>
                </a:lnTo>
                <a:lnTo>
                  <a:pt x="212524" y="434006"/>
                </a:lnTo>
                <a:lnTo>
                  <a:pt x="232542" y="434339"/>
                </a:lnTo>
                <a:lnTo>
                  <a:pt x="239974" y="434290"/>
                </a:lnTo>
                <a:lnTo>
                  <a:pt x="278628" y="426211"/>
                </a:lnTo>
                <a:lnTo>
                  <a:pt x="286960" y="382404"/>
                </a:lnTo>
                <a:lnTo>
                  <a:pt x="286184" y="351885"/>
                </a:lnTo>
                <a:lnTo>
                  <a:pt x="283956" y="320746"/>
                </a:lnTo>
                <a:lnTo>
                  <a:pt x="280548" y="291464"/>
                </a:lnTo>
                <a:lnTo>
                  <a:pt x="281451" y="280310"/>
                </a:lnTo>
                <a:lnTo>
                  <a:pt x="286355" y="271652"/>
                </a:lnTo>
                <a:close/>
              </a:path>
              <a:path w="316865" h="434339">
                <a:moveTo>
                  <a:pt x="209428" y="0"/>
                </a:moveTo>
                <a:lnTo>
                  <a:pt x="167334" y="3482"/>
                </a:lnTo>
                <a:lnTo>
                  <a:pt x="139705" y="32257"/>
                </a:lnTo>
                <a:lnTo>
                  <a:pt x="144569" y="68609"/>
                </a:lnTo>
                <a:lnTo>
                  <a:pt x="151945" y="109045"/>
                </a:lnTo>
                <a:lnTo>
                  <a:pt x="157868" y="144932"/>
                </a:lnTo>
                <a:lnTo>
                  <a:pt x="158374" y="167639"/>
                </a:lnTo>
                <a:lnTo>
                  <a:pt x="133782" y="175127"/>
                </a:lnTo>
                <a:lnTo>
                  <a:pt x="30305" y="184767"/>
                </a:lnTo>
                <a:lnTo>
                  <a:pt x="2926" y="193039"/>
                </a:lnTo>
                <a:lnTo>
                  <a:pt x="0" y="207125"/>
                </a:lnTo>
                <a:lnTo>
                  <a:pt x="2085" y="226186"/>
                </a:lnTo>
                <a:lnTo>
                  <a:pt x="7481" y="247153"/>
                </a:lnTo>
                <a:lnTo>
                  <a:pt x="31075" y="281938"/>
                </a:lnTo>
                <a:lnTo>
                  <a:pt x="38613" y="283082"/>
                </a:lnTo>
                <a:lnTo>
                  <a:pt x="40137" y="283082"/>
                </a:lnTo>
                <a:lnTo>
                  <a:pt x="41661" y="282955"/>
                </a:lnTo>
                <a:lnTo>
                  <a:pt x="69887" y="278118"/>
                </a:lnTo>
                <a:lnTo>
                  <a:pt x="95351" y="274986"/>
                </a:lnTo>
                <a:lnTo>
                  <a:pt x="119338" y="272950"/>
                </a:lnTo>
                <a:lnTo>
                  <a:pt x="141610" y="271652"/>
                </a:lnTo>
                <a:lnTo>
                  <a:pt x="286355" y="271652"/>
                </a:lnTo>
                <a:lnTo>
                  <a:pt x="286724" y="271002"/>
                </a:lnTo>
                <a:lnTo>
                  <a:pt x="295354" y="264622"/>
                </a:lnTo>
                <a:lnTo>
                  <a:pt x="306329" y="262254"/>
                </a:lnTo>
                <a:lnTo>
                  <a:pt x="316489" y="262254"/>
                </a:lnTo>
                <a:lnTo>
                  <a:pt x="316489" y="165226"/>
                </a:lnTo>
                <a:lnTo>
                  <a:pt x="295026" y="165226"/>
                </a:lnTo>
                <a:lnTo>
                  <a:pt x="285474" y="163288"/>
                </a:lnTo>
                <a:lnTo>
                  <a:pt x="277564" y="158003"/>
                </a:lnTo>
                <a:lnTo>
                  <a:pt x="272131" y="150171"/>
                </a:lnTo>
                <a:lnTo>
                  <a:pt x="270007" y="140588"/>
                </a:lnTo>
                <a:lnTo>
                  <a:pt x="268682" y="113857"/>
                </a:lnTo>
                <a:lnTo>
                  <a:pt x="266737" y="84185"/>
                </a:lnTo>
                <a:lnTo>
                  <a:pt x="261752" y="24256"/>
                </a:lnTo>
                <a:lnTo>
                  <a:pt x="231288" y="696"/>
                </a:lnTo>
                <a:lnTo>
                  <a:pt x="216842" y="89"/>
                </a:lnTo>
                <a:lnTo>
                  <a:pt x="209428" y="0"/>
                </a:lnTo>
                <a:close/>
              </a:path>
              <a:path w="316865" h="434339">
                <a:moveTo>
                  <a:pt x="316489" y="262254"/>
                </a:moveTo>
                <a:lnTo>
                  <a:pt x="308107" y="262254"/>
                </a:lnTo>
                <a:lnTo>
                  <a:pt x="316489" y="263022"/>
                </a:lnTo>
                <a:lnTo>
                  <a:pt x="316489" y="262254"/>
                </a:lnTo>
                <a:close/>
              </a:path>
              <a:path w="316865" h="434339">
                <a:moveTo>
                  <a:pt x="310901" y="164845"/>
                </a:moveTo>
                <a:lnTo>
                  <a:pt x="305948" y="164845"/>
                </a:lnTo>
                <a:lnTo>
                  <a:pt x="301122" y="164972"/>
                </a:lnTo>
                <a:lnTo>
                  <a:pt x="296550" y="165226"/>
                </a:lnTo>
                <a:lnTo>
                  <a:pt x="316489" y="165226"/>
                </a:lnTo>
                <a:lnTo>
                  <a:pt x="316489" y="164985"/>
                </a:lnTo>
                <a:lnTo>
                  <a:pt x="310901" y="164845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54204" y="1336675"/>
            <a:ext cx="189865" cy="346075"/>
          </a:xfrm>
          <a:custGeom>
            <a:avLst/>
            <a:gdLst/>
            <a:ahLst/>
            <a:cxnLst/>
            <a:rect l="l" t="t" r="r" b="b"/>
            <a:pathLst>
              <a:path w="189865" h="346075">
                <a:moveTo>
                  <a:pt x="70288" y="0"/>
                </a:moveTo>
                <a:lnTo>
                  <a:pt x="58604" y="0"/>
                </a:lnTo>
                <a:lnTo>
                  <a:pt x="51619" y="2921"/>
                </a:lnTo>
                <a:lnTo>
                  <a:pt x="19901" y="42116"/>
                </a:lnTo>
                <a:lnTo>
                  <a:pt x="1073" y="76453"/>
                </a:lnTo>
                <a:lnTo>
                  <a:pt x="0" y="84453"/>
                </a:lnTo>
                <a:lnTo>
                  <a:pt x="1533" y="92249"/>
                </a:lnTo>
                <a:lnTo>
                  <a:pt x="5377" y="99260"/>
                </a:lnTo>
                <a:lnTo>
                  <a:pt x="11233" y="104901"/>
                </a:lnTo>
                <a:lnTo>
                  <a:pt x="42882" y="123003"/>
                </a:lnTo>
                <a:lnTo>
                  <a:pt x="79162" y="141605"/>
                </a:lnTo>
                <a:lnTo>
                  <a:pt x="110942" y="158587"/>
                </a:lnTo>
                <a:lnTo>
                  <a:pt x="129089" y="171830"/>
                </a:lnTo>
                <a:lnTo>
                  <a:pt x="119947" y="195695"/>
                </a:lnTo>
                <a:lnTo>
                  <a:pt x="64849" y="282809"/>
                </a:lnTo>
                <a:lnTo>
                  <a:pt x="54921" y="309245"/>
                </a:lnTo>
                <a:lnTo>
                  <a:pt x="99962" y="338462"/>
                </a:lnTo>
                <a:lnTo>
                  <a:pt x="126676" y="345821"/>
                </a:lnTo>
                <a:lnTo>
                  <a:pt x="133641" y="344870"/>
                </a:lnTo>
                <a:lnTo>
                  <a:pt x="140011" y="342122"/>
                </a:lnTo>
                <a:lnTo>
                  <a:pt x="145428" y="337730"/>
                </a:lnTo>
                <a:lnTo>
                  <a:pt x="149536" y="331850"/>
                </a:lnTo>
                <a:lnTo>
                  <a:pt x="162186" y="308145"/>
                </a:lnTo>
                <a:lnTo>
                  <a:pt x="175111" y="286226"/>
                </a:lnTo>
                <a:lnTo>
                  <a:pt x="189794" y="263393"/>
                </a:lnTo>
                <a:lnTo>
                  <a:pt x="189794" y="72898"/>
                </a:lnTo>
                <a:lnTo>
                  <a:pt x="184969" y="72898"/>
                </a:lnTo>
                <a:lnTo>
                  <a:pt x="179889" y="71247"/>
                </a:lnTo>
                <a:lnTo>
                  <a:pt x="153634" y="52943"/>
                </a:lnTo>
                <a:lnTo>
                  <a:pt x="129168" y="36449"/>
                </a:lnTo>
                <a:lnTo>
                  <a:pt x="103774" y="19764"/>
                </a:lnTo>
                <a:lnTo>
                  <a:pt x="74987" y="1270"/>
                </a:lnTo>
                <a:lnTo>
                  <a:pt x="70288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40841" y="5047518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20">
                <a:moveTo>
                  <a:pt x="372909" y="0"/>
                </a:moveTo>
                <a:lnTo>
                  <a:pt x="340100" y="2106"/>
                </a:lnTo>
                <a:lnTo>
                  <a:pt x="300900" y="3239"/>
                </a:lnTo>
                <a:lnTo>
                  <a:pt x="255605" y="3751"/>
                </a:lnTo>
                <a:lnTo>
                  <a:pt x="102612" y="3867"/>
                </a:lnTo>
                <a:lnTo>
                  <a:pt x="73459" y="4095"/>
                </a:lnTo>
                <a:lnTo>
                  <a:pt x="27977" y="5356"/>
                </a:lnTo>
                <a:lnTo>
                  <a:pt x="1702" y="37539"/>
                </a:lnTo>
                <a:lnTo>
                  <a:pt x="0" y="63762"/>
                </a:lnTo>
                <a:lnTo>
                  <a:pt x="1434" y="75793"/>
                </a:lnTo>
                <a:lnTo>
                  <a:pt x="4560" y="83959"/>
                </a:lnTo>
                <a:lnTo>
                  <a:pt x="10245" y="90330"/>
                </a:lnTo>
                <a:lnTo>
                  <a:pt x="17811" y="94472"/>
                </a:lnTo>
                <a:lnTo>
                  <a:pt x="26580" y="95950"/>
                </a:lnTo>
                <a:lnTo>
                  <a:pt x="192485" y="95835"/>
                </a:lnTo>
                <a:lnTo>
                  <a:pt x="246886" y="95236"/>
                </a:lnTo>
                <a:lnTo>
                  <a:pt x="298598" y="93934"/>
                </a:lnTo>
                <a:lnTo>
                  <a:pt x="344678" y="91685"/>
                </a:lnTo>
                <a:lnTo>
                  <a:pt x="402199" y="72284"/>
                </a:lnTo>
                <a:lnTo>
                  <a:pt x="406024" y="42193"/>
                </a:lnTo>
                <a:lnTo>
                  <a:pt x="395610" y="13064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319605" y="4937759"/>
            <a:ext cx="406400" cy="205740"/>
            <a:chOff x="8319605" y="4937759"/>
            <a:chExt cx="406400" cy="205740"/>
          </a:xfrm>
        </p:grpSpPr>
        <p:sp>
          <p:nvSpPr>
            <p:cNvPr id="9" name="object 9"/>
            <p:cNvSpPr/>
            <p:nvPr/>
          </p:nvSpPr>
          <p:spPr>
            <a:xfrm>
              <a:off x="8319605" y="5047518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20">
                  <a:moveTo>
                    <a:pt x="372909" y="0"/>
                  </a:moveTo>
                  <a:lnTo>
                    <a:pt x="340193" y="2106"/>
                  </a:lnTo>
                  <a:lnTo>
                    <a:pt x="301075" y="3239"/>
                  </a:lnTo>
                  <a:lnTo>
                    <a:pt x="255837" y="3751"/>
                  </a:lnTo>
                  <a:lnTo>
                    <a:pt x="102790" y="3867"/>
                  </a:lnTo>
                  <a:lnTo>
                    <a:pt x="73586" y="4095"/>
                  </a:lnTo>
                  <a:lnTo>
                    <a:pt x="27977" y="5356"/>
                  </a:lnTo>
                  <a:lnTo>
                    <a:pt x="1702" y="37539"/>
                  </a:lnTo>
                  <a:lnTo>
                    <a:pt x="0" y="63762"/>
                  </a:lnTo>
                  <a:lnTo>
                    <a:pt x="1434" y="75793"/>
                  </a:lnTo>
                  <a:lnTo>
                    <a:pt x="4760" y="83959"/>
                  </a:lnTo>
                  <a:lnTo>
                    <a:pt x="10515" y="90330"/>
                  </a:lnTo>
                  <a:lnTo>
                    <a:pt x="18079" y="94472"/>
                  </a:lnTo>
                  <a:lnTo>
                    <a:pt x="26834" y="95950"/>
                  </a:lnTo>
                  <a:lnTo>
                    <a:pt x="192599" y="95835"/>
                  </a:lnTo>
                  <a:lnTo>
                    <a:pt x="246968" y="95236"/>
                  </a:lnTo>
                  <a:lnTo>
                    <a:pt x="298643" y="93934"/>
                  </a:lnTo>
                  <a:lnTo>
                    <a:pt x="344691" y="91685"/>
                  </a:lnTo>
                  <a:lnTo>
                    <a:pt x="402199" y="72284"/>
                  </a:lnTo>
                  <a:lnTo>
                    <a:pt x="406024" y="42193"/>
                  </a:lnTo>
                  <a:lnTo>
                    <a:pt x="395610" y="13064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5124" y="4937759"/>
              <a:ext cx="74257" cy="82265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8827510" y="4657369"/>
            <a:ext cx="316865" cy="436245"/>
          </a:xfrm>
          <a:custGeom>
            <a:avLst/>
            <a:gdLst/>
            <a:ahLst/>
            <a:cxnLst/>
            <a:rect l="l" t="t" r="r" b="b"/>
            <a:pathLst>
              <a:path w="316865" h="436245">
                <a:moveTo>
                  <a:pt x="286206" y="272681"/>
                </a:moveTo>
                <a:lnTo>
                  <a:pt x="143007" y="272681"/>
                </a:lnTo>
                <a:lnTo>
                  <a:pt x="153046" y="274805"/>
                </a:lnTo>
                <a:lnTo>
                  <a:pt x="161216" y="280563"/>
                </a:lnTo>
                <a:lnTo>
                  <a:pt x="166600" y="289039"/>
                </a:lnTo>
                <a:lnTo>
                  <a:pt x="168280" y="299313"/>
                </a:lnTo>
                <a:lnTo>
                  <a:pt x="166901" y="328184"/>
                </a:lnTo>
                <a:lnTo>
                  <a:pt x="165915" y="357395"/>
                </a:lnTo>
                <a:lnTo>
                  <a:pt x="169169" y="413621"/>
                </a:lnTo>
                <a:lnTo>
                  <a:pt x="203098" y="435288"/>
                </a:lnTo>
                <a:lnTo>
                  <a:pt x="234066" y="435838"/>
                </a:lnTo>
                <a:lnTo>
                  <a:pt x="241063" y="435802"/>
                </a:lnTo>
                <a:lnTo>
                  <a:pt x="278628" y="427774"/>
                </a:lnTo>
                <a:lnTo>
                  <a:pt x="286960" y="383859"/>
                </a:lnTo>
                <a:lnTo>
                  <a:pt x="286184" y="353140"/>
                </a:lnTo>
                <a:lnTo>
                  <a:pt x="283956" y="321804"/>
                </a:lnTo>
                <a:lnTo>
                  <a:pt x="280548" y="292392"/>
                </a:lnTo>
                <a:lnTo>
                  <a:pt x="281426" y="281249"/>
                </a:lnTo>
                <a:lnTo>
                  <a:pt x="286206" y="272681"/>
                </a:lnTo>
                <a:close/>
              </a:path>
              <a:path w="316865" h="436245">
                <a:moveTo>
                  <a:pt x="210571" y="0"/>
                </a:moveTo>
                <a:lnTo>
                  <a:pt x="167566" y="3380"/>
                </a:lnTo>
                <a:lnTo>
                  <a:pt x="139705" y="32461"/>
                </a:lnTo>
                <a:lnTo>
                  <a:pt x="144569" y="68950"/>
                </a:lnTo>
                <a:lnTo>
                  <a:pt x="151945" y="109512"/>
                </a:lnTo>
                <a:lnTo>
                  <a:pt x="157868" y="145453"/>
                </a:lnTo>
                <a:lnTo>
                  <a:pt x="158374" y="168084"/>
                </a:lnTo>
                <a:lnTo>
                  <a:pt x="133782" y="175611"/>
                </a:lnTo>
                <a:lnTo>
                  <a:pt x="30305" y="185377"/>
                </a:lnTo>
                <a:lnTo>
                  <a:pt x="2926" y="193840"/>
                </a:lnTo>
                <a:lnTo>
                  <a:pt x="0" y="207965"/>
                </a:lnTo>
                <a:lnTo>
                  <a:pt x="2085" y="227098"/>
                </a:lnTo>
                <a:lnTo>
                  <a:pt x="7481" y="248150"/>
                </a:lnTo>
                <a:lnTo>
                  <a:pt x="30753" y="282915"/>
                </a:lnTo>
                <a:lnTo>
                  <a:pt x="38105" y="284048"/>
                </a:lnTo>
                <a:lnTo>
                  <a:pt x="39883" y="284048"/>
                </a:lnTo>
                <a:lnTo>
                  <a:pt x="41534" y="283895"/>
                </a:lnTo>
                <a:lnTo>
                  <a:pt x="43185" y="283514"/>
                </a:lnTo>
                <a:lnTo>
                  <a:pt x="69887" y="279065"/>
                </a:lnTo>
                <a:lnTo>
                  <a:pt x="95351" y="275940"/>
                </a:lnTo>
                <a:lnTo>
                  <a:pt x="119338" y="273904"/>
                </a:lnTo>
                <a:lnTo>
                  <a:pt x="142118" y="272681"/>
                </a:lnTo>
                <a:lnTo>
                  <a:pt x="286206" y="272681"/>
                </a:lnTo>
                <a:lnTo>
                  <a:pt x="286613" y="271953"/>
                </a:lnTo>
                <a:lnTo>
                  <a:pt x="295086" y="265583"/>
                </a:lnTo>
                <a:lnTo>
                  <a:pt x="305821" y="263220"/>
                </a:lnTo>
                <a:lnTo>
                  <a:pt x="316489" y="263220"/>
                </a:lnTo>
                <a:lnTo>
                  <a:pt x="316489" y="165887"/>
                </a:lnTo>
                <a:lnTo>
                  <a:pt x="295534" y="165887"/>
                </a:lnTo>
                <a:lnTo>
                  <a:pt x="285795" y="163971"/>
                </a:lnTo>
                <a:lnTo>
                  <a:pt x="277723" y="158700"/>
                </a:lnTo>
                <a:lnTo>
                  <a:pt x="272174" y="150794"/>
                </a:lnTo>
                <a:lnTo>
                  <a:pt x="270007" y="140970"/>
                </a:lnTo>
                <a:lnTo>
                  <a:pt x="268682" y="114145"/>
                </a:lnTo>
                <a:lnTo>
                  <a:pt x="266737" y="84418"/>
                </a:lnTo>
                <a:lnTo>
                  <a:pt x="261752" y="24142"/>
                </a:lnTo>
                <a:lnTo>
                  <a:pt x="231574" y="541"/>
                </a:lnTo>
                <a:lnTo>
                  <a:pt x="217699" y="67"/>
                </a:lnTo>
                <a:lnTo>
                  <a:pt x="210571" y="0"/>
                </a:lnTo>
                <a:close/>
              </a:path>
              <a:path w="316865" h="436245">
                <a:moveTo>
                  <a:pt x="316489" y="263220"/>
                </a:moveTo>
                <a:lnTo>
                  <a:pt x="306583" y="263220"/>
                </a:lnTo>
                <a:lnTo>
                  <a:pt x="308107" y="263321"/>
                </a:lnTo>
                <a:lnTo>
                  <a:pt x="316489" y="264040"/>
                </a:lnTo>
                <a:lnTo>
                  <a:pt x="316489" y="263220"/>
                </a:lnTo>
                <a:close/>
              </a:path>
              <a:path w="316865" h="436245">
                <a:moveTo>
                  <a:pt x="311663" y="165544"/>
                </a:moveTo>
                <a:lnTo>
                  <a:pt x="306583" y="165544"/>
                </a:lnTo>
                <a:lnTo>
                  <a:pt x="301503" y="165671"/>
                </a:lnTo>
                <a:lnTo>
                  <a:pt x="296550" y="165887"/>
                </a:lnTo>
                <a:lnTo>
                  <a:pt x="316489" y="165887"/>
                </a:lnTo>
                <a:lnTo>
                  <a:pt x="316489" y="165658"/>
                </a:lnTo>
                <a:lnTo>
                  <a:pt x="311663" y="16554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54204" y="3971785"/>
            <a:ext cx="189865" cy="346075"/>
          </a:xfrm>
          <a:custGeom>
            <a:avLst/>
            <a:gdLst/>
            <a:ahLst/>
            <a:cxnLst/>
            <a:rect l="l" t="t" r="r" b="b"/>
            <a:pathLst>
              <a:path w="189865" h="346075">
                <a:moveTo>
                  <a:pt x="70288" y="0"/>
                </a:moveTo>
                <a:lnTo>
                  <a:pt x="58604" y="0"/>
                </a:lnTo>
                <a:lnTo>
                  <a:pt x="51619" y="2971"/>
                </a:lnTo>
                <a:lnTo>
                  <a:pt x="19901" y="41943"/>
                </a:lnTo>
                <a:lnTo>
                  <a:pt x="1073" y="76263"/>
                </a:lnTo>
                <a:lnTo>
                  <a:pt x="0" y="84376"/>
                </a:lnTo>
                <a:lnTo>
                  <a:pt x="1533" y="92205"/>
                </a:lnTo>
                <a:lnTo>
                  <a:pt x="5377" y="99162"/>
                </a:lnTo>
                <a:lnTo>
                  <a:pt x="11233" y="104660"/>
                </a:lnTo>
                <a:lnTo>
                  <a:pt x="42882" y="122759"/>
                </a:lnTo>
                <a:lnTo>
                  <a:pt x="79162" y="141382"/>
                </a:lnTo>
                <a:lnTo>
                  <a:pt x="110942" y="158453"/>
                </a:lnTo>
                <a:lnTo>
                  <a:pt x="129089" y="171894"/>
                </a:lnTo>
                <a:lnTo>
                  <a:pt x="119947" y="195676"/>
                </a:lnTo>
                <a:lnTo>
                  <a:pt x="92529" y="238685"/>
                </a:lnTo>
                <a:lnTo>
                  <a:pt x="64849" y="282620"/>
                </a:lnTo>
                <a:lnTo>
                  <a:pt x="54921" y="309181"/>
                </a:lnTo>
                <a:lnTo>
                  <a:pt x="64077" y="320015"/>
                </a:lnTo>
                <a:lnTo>
                  <a:pt x="80258" y="329863"/>
                </a:lnTo>
                <a:lnTo>
                  <a:pt x="99962" y="338263"/>
                </a:lnTo>
                <a:lnTo>
                  <a:pt x="121977" y="345401"/>
                </a:lnTo>
                <a:lnTo>
                  <a:pt x="124390" y="345706"/>
                </a:lnTo>
                <a:lnTo>
                  <a:pt x="126676" y="345706"/>
                </a:lnTo>
                <a:lnTo>
                  <a:pt x="162186" y="307959"/>
                </a:lnTo>
                <a:lnTo>
                  <a:pt x="175111" y="286134"/>
                </a:lnTo>
                <a:lnTo>
                  <a:pt x="189794" y="263354"/>
                </a:lnTo>
                <a:lnTo>
                  <a:pt x="189794" y="72770"/>
                </a:lnTo>
                <a:lnTo>
                  <a:pt x="184969" y="72770"/>
                </a:lnTo>
                <a:lnTo>
                  <a:pt x="179889" y="71221"/>
                </a:lnTo>
                <a:lnTo>
                  <a:pt x="153634" y="52802"/>
                </a:lnTo>
                <a:lnTo>
                  <a:pt x="129168" y="36431"/>
                </a:lnTo>
                <a:lnTo>
                  <a:pt x="74987" y="1295"/>
                </a:lnTo>
                <a:lnTo>
                  <a:pt x="70288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42912" y="5047518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20">
                <a:moveTo>
                  <a:pt x="372873" y="0"/>
                </a:moveTo>
                <a:lnTo>
                  <a:pt x="340157" y="2106"/>
                </a:lnTo>
                <a:lnTo>
                  <a:pt x="301039" y="3239"/>
                </a:lnTo>
                <a:lnTo>
                  <a:pt x="255801" y="3751"/>
                </a:lnTo>
                <a:lnTo>
                  <a:pt x="102754" y="3867"/>
                </a:lnTo>
                <a:lnTo>
                  <a:pt x="73550" y="4095"/>
                </a:lnTo>
                <a:lnTo>
                  <a:pt x="27941" y="5356"/>
                </a:lnTo>
                <a:lnTo>
                  <a:pt x="1774" y="37539"/>
                </a:lnTo>
                <a:lnTo>
                  <a:pt x="0" y="63762"/>
                </a:lnTo>
                <a:lnTo>
                  <a:pt x="1398" y="75793"/>
                </a:lnTo>
                <a:lnTo>
                  <a:pt x="4724" y="83959"/>
                </a:lnTo>
                <a:lnTo>
                  <a:pt x="10479" y="90330"/>
                </a:lnTo>
                <a:lnTo>
                  <a:pt x="18043" y="94472"/>
                </a:lnTo>
                <a:lnTo>
                  <a:pt x="26798" y="95950"/>
                </a:lnTo>
                <a:lnTo>
                  <a:pt x="192563" y="95835"/>
                </a:lnTo>
                <a:lnTo>
                  <a:pt x="246932" y="95236"/>
                </a:lnTo>
                <a:lnTo>
                  <a:pt x="298607" y="93934"/>
                </a:lnTo>
                <a:lnTo>
                  <a:pt x="344655" y="91685"/>
                </a:lnTo>
                <a:lnTo>
                  <a:pt x="402163" y="72284"/>
                </a:lnTo>
                <a:lnTo>
                  <a:pt x="405989" y="42193"/>
                </a:lnTo>
                <a:lnTo>
                  <a:pt x="395575" y="13064"/>
                </a:lnTo>
                <a:lnTo>
                  <a:pt x="37287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6321641" y="4937759"/>
            <a:ext cx="406400" cy="205740"/>
            <a:chOff x="6321641" y="4937759"/>
            <a:chExt cx="406400" cy="205740"/>
          </a:xfrm>
        </p:grpSpPr>
        <p:sp>
          <p:nvSpPr>
            <p:cNvPr id="15" name="object 15"/>
            <p:cNvSpPr/>
            <p:nvPr/>
          </p:nvSpPr>
          <p:spPr>
            <a:xfrm>
              <a:off x="6321641" y="5047518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20">
                  <a:moveTo>
                    <a:pt x="372909" y="0"/>
                  </a:moveTo>
                  <a:lnTo>
                    <a:pt x="340100" y="2106"/>
                  </a:lnTo>
                  <a:lnTo>
                    <a:pt x="300900" y="3239"/>
                  </a:lnTo>
                  <a:lnTo>
                    <a:pt x="255605" y="3751"/>
                  </a:lnTo>
                  <a:lnTo>
                    <a:pt x="102612" y="3867"/>
                  </a:lnTo>
                  <a:lnTo>
                    <a:pt x="73459" y="4095"/>
                  </a:lnTo>
                  <a:lnTo>
                    <a:pt x="27977" y="5356"/>
                  </a:lnTo>
                  <a:lnTo>
                    <a:pt x="1702" y="37539"/>
                  </a:lnTo>
                  <a:lnTo>
                    <a:pt x="0" y="63762"/>
                  </a:lnTo>
                  <a:lnTo>
                    <a:pt x="1434" y="75793"/>
                  </a:lnTo>
                  <a:lnTo>
                    <a:pt x="4560" y="83959"/>
                  </a:lnTo>
                  <a:lnTo>
                    <a:pt x="10245" y="90330"/>
                  </a:lnTo>
                  <a:lnTo>
                    <a:pt x="17811" y="94472"/>
                  </a:lnTo>
                  <a:lnTo>
                    <a:pt x="26580" y="95950"/>
                  </a:lnTo>
                  <a:lnTo>
                    <a:pt x="192485" y="95835"/>
                  </a:lnTo>
                  <a:lnTo>
                    <a:pt x="246886" y="95236"/>
                  </a:lnTo>
                  <a:lnTo>
                    <a:pt x="298598" y="93934"/>
                  </a:lnTo>
                  <a:lnTo>
                    <a:pt x="344678" y="91685"/>
                  </a:lnTo>
                  <a:lnTo>
                    <a:pt x="402199" y="72284"/>
                  </a:lnTo>
                  <a:lnTo>
                    <a:pt x="406024" y="42193"/>
                  </a:lnTo>
                  <a:lnTo>
                    <a:pt x="395610" y="13064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7177" y="4937759"/>
              <a:ext cx="74295" cy="82265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3544913" y="5047518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20">
                <a:moveTo>
                  <a:pt x="372909" y="0"/>
                </a:moveTo>
                <a:lnTo>
                  <a:pt x="340173" y="2106"/>
                </a:lnTo>
                <a:lnTo>
                  <a:pt x="301011" y="3239"/>
                </a:lnTo>
                <a:lnTo>
                  <a:pt x="255730" y="3751"/>
                </a:lnTo>
                <a:lnTo>
                  <a:pt x="102665" y="3867"/>
                </a:lnTo>
                <a:lnTo>
                  <a:pt x="73475" y="4095"/>
                </a:lnTo>
                <a:lnTo>
                  <a:pt x="27977" y="5356"/>
                </a:lnTo>
                <a:lnTo>
                  <a:pt x="1702" y="37539"/>
                </a:lnTo>
                <a:lnTo>
                  <a:pt x="0" y="63762"/>
                </a:lnTo>
                <a:lnTo>
                  <a:pt x="1434" y="75793"/>
                </a:lnTo>
                <a:lnTo>
                  <a:pt x="4560" y="83959"/>
                </a:lnTo>
                <a:lnTo>
                  <a:pt x="10245" y="90330"/>
                </a:lnTo>
                <a:lnTo>
                  <a:pt x="17811" y="94472"/>
                </a:lnTo>
                <a:lnTo>
                  <a:pt x="26580" y="95950"/>
                </a:lnTo>
                <a:lnTo>
                  <a:pt x="192485" y="95835"/>
                </a:lnTo>
                <a:lnTo>
                  <a:pt x="246886" y="95236"/>
                </a:lnTo>
                <a:lnTo>
                  <a:pt x="298598" y="93934"/>
                </a:lnTo>
                <a:lnTo>
                  <a:pt x="344678" y="91685"/>
                </a:lnTo>
                <a:lnTo>
                  <a:pt x="402199" y="72284"/>
                </a:lnTo>
                <a:lnTo>
                  <a:pt x="406024" y="42193"/>
                </a:lnTo>
                <a:lnTo>
                  <a:pt x="395610" y="13064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4322188" y="4937759"/>
            <a:ext cx="407670" cy="205740"/>
            <a:chOff x="4322188" y="4937759"/>
            <a:chExt cx="407670" cy="205740"/>
          </a:xfrm>
        </p:grpSpPr>
        <p:sp>
          <p:nvSpPr>
            <p:cNvPr id="19" name="object 19"/>
            <p:cNvSpPr/>
            <p:nvPr/>
          </p:nvSpPr>
          <p:spPr>
            <a:xfrm>
              <a:off x="4322188" y="5047518"/>
              <a:ext cx="407670" cy="96520"/>
            </a:xfrm>
            <a:custGeom>
              <a:avLst/>
              <a:gdLst/>
              <a:ahLst/>
              <a:cxnLst/>
              <a:rect l="l" t="t" r="r" b="b"/>
              <a:pathLst>
                <a:path w="407670" h="96520">
                  <a:moveTo>
                    <a:pt x="374270" y="0"/>
                  </a:moveTo>
                  <a:lnTo>
                    <a:pt x="341383" y="2106"/>
                  </a:lnTo>
                  <a:lnTo>
                    <a:pt x="302150" y="3239"/>
                  </a:lnTo>
                  <a:lnTo>
                    <a:pt x="256750" y="3751"/>
                  </a:lnTo>
                  <a:lnTo>
                    <a:pt x="103147" y="3867"/>
                  </a:lnTo>
                  <a:lnTo>
                    <a:pt x="73804" y="4095"/>
                  </a:lnTo>
                  <a:lnTo>
                    <a:pt x="27941" y="5356"/>
                  </a:lnTo>
                  <a:lnTo>
                    <a:pt x="1774" y="37539"/>
                  </a:lnTo>
                  <a:lnTo>
                    <a:pt x="0" y="63762"/>
                  </a:lnTo>
                  <a:lnTo>
                    <a:pt x="1398" y="75793"/>
                  </a:lnTo>
                  <a:lnTo>
                    <a:pt x="4744" y="83959"/>
                  </a:lnTo>
                  <a:lnTo>
                    <a:pt x="10542" y="90330"/>
                  </a:lnTo>
                  <a:lnTo>
                    <a:pt x="18151" y="94472"/>
                  </a:lnTo>
                  <a:lnTo>
                    <a:pt x="26925" y="95950"/>
                  </a:lnTo>
                  <a:lnTo>
                    <a:pt x="193237" y="95835"/>
                  </a:lnTo>
                  <a:lnTo>
                    <a:pt x="247790" y="95236"/>
                  </a:lnTo>
                  <a:lnTo>
                    <a:pt x="299654" y="93934"/>
                  </a:lnTo>
                  <a:lnTo>
                    <a:pt x="345886" y="91685"/>
                  </a:lnTo>
                  <a:lnTo>
                    <a:pt x="403631" y="72284"/>
                  </a:lnTo>
                  <a:lnTo>
                    <a:pt x="407481" y="42193"/>
                  </a:lnTo>
                  <a:lnTo>
                    <a:pt x="397043" y="13064"/>
                  </a:lnTo>
                  <a:lnTo>
                    <a:pt x="374270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89088" y="4937759"/>
              <a:ext cx="74398" cy="82265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1546985" y="5047518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20">
                <a:moveTo>
                  <a:pt x="373127" y="0"/>
                </a:moveTo>
                <a:lnTo>
                  <a:pt x="340318" y="2106"/>
                </a:lnTo>
                <a:lnTo>
                  <a:pt x="301118" y="3239"/>
                </a:lnTo>
                <a:lnTo>
                  <a:pt x="255823" y="3751"/>
                </a:lnTo>
                <a:lnTo>
                  <a:pt x="102754" y="3867"/>
                </a:lnTo>
                <a:lnTo>
                  <a:pt x="73550" y="4095"/>
                </a:lnTo>
                <a:lnTo>
                  <a:pt x="27941" y="5356"/>
                </a:lnTo>
                <a:lnTo>
                  <a:pt x="1774" y="37539"/>
                </a:lnTo>
                <a:lnTo>
                  <a:pt x="0" y="63762"/>
                </a:lnTo>
                <a:lnTo>
                  <a:pt x="1398" y="75793"/>
                </a:lnTo>
                <a:lnTo>
                  <a:pt x="4724" y="83959"/>
                </a:lnTo>
                <a:lnTo>
                  <a:pt x="10479" y="90330"/>
                </a:lnTo>
                <a:lnTo>
                  <a:pt x="18043" y="94472"/>
                </a:lnTo>
                <a:lnTo>
                  <a:pt x="26798" y="95950"/>
                </a:lnTo>
                <a:lnTo>
                  <a:pt x="192563" y="95835"/>
                </a:lnTo>
                <a:lnTo>
                  <a:pt x="246932" y="95236"/>
                </a:lnTo>
                <a:lnTo>
                  <a:pt x="298607" y="93934"/>
                </a:lnTo>
                <a:lnTo>
                  <a:pt x="344655" y="91685"/>
                </a:lnTo>
                <a:lnTo>
                  <a:pt x="402167" y="72284"/>
                </a:lnTo>
                <a:lnTo>
                  <a:pt x="406020" y="42193"/>
                </a:lnTo>
                <a:lnTo>
                  <a:pt x="395682" y="13064"/>
                </a:lnTo>
                <a:lnTo>
                  <a:pt x="37312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0" y="0"/>
            <a:ext cx="8945245" cy="5143500"/>
            <a:chOff x="0" y="0"/>
            <a:chExt cx="8945245" cy="5143500"/>
          </a:xfrm>
        </p:grpSpPr>
        <p:sp>
          <p:nvSpPr>
            <p:cNvPr id="23" name="object 23"/>
            <p:cNvSpPr/>
            <p:nvPr/>
          </p:nvSpPr>
          <p:spPr>
            <a:xfrm>
              <a:off x="2325713" y="5047518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20">
                  <a:moveTo>
                    <a:pt x="372909" y="0"/>
                  </a:moveTo>
                  <a:lnTo>
                    <a:pt x="340100" y="2106"/>
                  </a:lnTo>
                  <a:lnTo>
                    <a:pt x="300900" y="3239"/>
                  </a:lnTo>
                  <a:lnTo>
                    <a:pt x="255605" y="3751"/>
                  </a:lnTo>
                  <a:lnTo>
                    <a:pt x="102612" y="3867"/>
                  </a:lnTo>
                  <a:lnTo>
                    <a:pt x="73459" y="4095"/>
                  </a:lnTo>
                  <a:lnTo>
                    <a:pt x="27977" y="5356"/>
                  </a:lnTo>
                  <a:lnTo>
                    <a:pt x="1702" y="37539"/>
                  </a:lnTo>
                  <a:lnTo>
                    <a:pt x="0" y="63762"/>
                  </a:lnTo>
                  <a:lnTo>
                    <a:pt x="1434" y="75793"/>
                  </a:lnTo>
                  <a:lnTo>
                    <a:pt x="4560" y="83959"/>
                  </a:lnTo>
                  <a:lnTo>
                    <a:pt x="10245" y="90330"/>
                  </a:lnTo>
                  <a:lnTo>
                    <a:pt x="17811" y="94472"/>
                  </a:lnTo>
                  <a:lnTo>
                    <a:pt x="26580" y="95950"/>
                  </a:lnTo>
                  <a:lnTo>
                    <a:pt x="192485" y="95835"/>
                  </a:lnTo>
                  <a:lnTo>
                    <a:pt x="246886" y="95236"/>
                  </a:lnTo>
                  <a:lnTo>
                    <a:pt x="298598" y="93934"/>
                  </a:lnTo>
                  <a:lnTo>
                    <a:pt x="344678" y="91685"/>
                  </a:lnTo>
                  <a:lnTo>
                    <a:pt x="402199" y="72284"/>
                  </a:lnTo>
                  <a:lnTo>
                    <a:pt x="406024" y="42193"/>
                  </a:lnTo>
                  <a:lnTo>
                    <a:pt x="395610" y="13064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1251" y="4937759"/>
              <a:ext cx="74293" cy="8226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8945245" cy="509313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0" y="0"/>
              <a:ext cx="734060" cy="5143500"/>
            </a:xfrm>
            <a:custGeom>
              <a:avLst/>
              <a:gdLst/>
              <a:ahLst/>
              <a:cxnLst/>
              <a:rect l="l" t="t" r="r" b="b"/>
              <a:pathLst>
                <a:path w="734060" h="5143500">
                  <a:moveTo>
                    <a:pt x="368782" y="2888564"/>
                  </a:moveTo>
                  <a:lnTo>
                    <a:pt x="339509" y="2855328"/>
                  </a:lnTo>
                  <a:lnTo>
                    <a:pt x="289039" y="2820162"/>
                  </a:lnTo>
                  <a:lnTo>
                    <a:pt x="263855" y="2805176"/>
                  </a:lnTo>
                  <a:lnTo>
                    <a:pt x="255384" y="2797314"/>
                  </a:lnTo>
                  <a:lnTo>
                    <a:pt x="251358" y="2787027"/>
                  </a:lnTo>
                  <a:lnTo>
                    <a:pt x="252056" y="2775966"/>
                  </a:lnTo>
                  <a:lnTo>
                    <a:pt x="257771" y="2765806"/>
                  </a:lnTo>
                  <a:lnTo>
                    <a:pt x="273075" y="2749181"/>
                  </a:lnTo>
                  <a:lnTo>
                    <a:pt x="288696" y="2732532"/>
                  </a:lnTo>
                  <a:lnTo>
                    <a:pt x="294106" y="2726690"/>
                  </a:lnTo>
                  <a:lnTo>
                    <a:pt x="304012" y="2715984"/>
                  </a:lnTo>
                  <a:lnTo>
                    <a:pt x="318414" y="2699639"/>
                  </a:lnTo>
                  <a:lnTo>
                    <a:pt x="323151" y="2690482"/>
                  </a:lnTo>
                  <a:lnTo>
                    <a:pt x="323837" y="2680449"/>
                  </a:lnTo>
                  <a:lnTo>
                    <a:pt x="320611" y="2670873"/>
                  </a:lnTo>
                  <a:lnTo>
                    <a:pt x="280987" y="2642832"/>
                  </a:lnTo>
                  <a:lnTo>
                    <a:pt x="261391" y="2633472"/>
                  </a:lnTo>
                  <a:lnTo>
                    <a:pt x="250532" y="2633472"/>
                  </a:lnTo>
                  <a:lnTo>
                    <a:pt x="221881" y="2659126"/>
                  </a:lnTo>
                  <a:lnTo>
                    <a:pt x="188823" y="2696845"/>
                  </a:lnTo>
                  <a:lnTo>
                    <a:pt x="169405" y="2723007"/>
                  </a:lnTo>
                  <a:lnTo>
                    <a:pt x="161683" y="2726690"/>
                  </a:lnTo>
                  <a:lnTo>
                    <a:pt x="148577" y="2726690"/>
                  </a:lnTo>
                  <a:lnTo>
                    <a:pt x="143306" y="2725039"/>
                  </a:lnTo>
                  <a:lnTo>
                    <a:pt x="138709" y="2721737"/>
                  </a:lnTo>
                  <a:lnTo>
                    <a:pt x="116865" y="2706522"/>
                  </a:lnTo>
                  <a:lnTo>
                    <a:pt x="92341" y="2690101"/>
                  </a:lnTo>
                  <a:lnTo>
                    <a:pt x="66763" y="2673413"/>
                  </a:lnTo>
                  <a:lnTo>
                    <a:pt x="42062" y="2657602"/>
                  </a:lnTo>
                  <a:lnTo>
                    <a:pt x="37896" y="2654808"/>
                  </a:lnTo>
                  <a:lnTo>
                    <a:pt x="33248" y="2653538"/>
                  </a:lnTo>
                  <a:lnTo>
                    <a:pt x="21475" y="2653538"/>
                  </a:lnTo>
                  <a:lnTo>
                    <a:pt x="14439" y="2656586"/>
                  </a:lnTo>
                  <a:lnTo>
                    <a:pt x="9410" y="2662301"/>
                  </a:lnTo>
                  <a:lnTo>
                    <a:pt x="0" y="2673413"/>
                  </a:lnTo>
                  <a:lnTo>
                    <a:pt x="0" y="2773426"/>
                  </a:lnTo>
                  <a:lnTo>
                    <a:pt x="5867" y="2776804"/>
                  </a:lnTo>
                  <a:lnTo>
                    <a:pt x="42240" y="2795587"/>
                  </a:lnTo>
                  <a:lnTo>
                    <a:pt x="74104" y="2812758"/>
                  </a:lnTo>
                  <a:lnTo>
                    <a:pt x="92176" y="2826131"/>
                  </a:lnTo>
                  <a:lnTo>
                    <a:pt x="83159" y="2850032"/>
                  </a:lnTo>
                  <a:lnTo>
                    <a:pt x="55676" y="2893237"/>
                  </a:lnTo>
                  <a:lnTo>
                    <a:pt x="27813" y="2937383"/>
                  </a:lnTo>
                  <a:lnTo>
                    <a:pt x="17691" y="2964053"/>
                  </a:lnTo>
                  <a:lnTo>
                    <a:pt x="27101" y="2974987"/>
                  </a:lnTo>
                  <a:lnTo>
                    <a:pt x="43421" y="2984944"/>
                  </a:lnTo>
                  <a:lnTo>
                    <a:pt x="63233" y="2993390"/>
                  </a:lnTo>
                  <a:lnTo>
                    <a:pt x="83058" y="2999740"/>
                  </a:lnTo>
                  <a:lnTo>
                    <a:pt x="85318" y="3000502"/>
                  </a:lnTo>
                  <a:lnTo>
                    <a:pt x="87617" y="3000756"/>
                  </a:lnTo>
                  <a:lnTo>
                    <a:pt x="89890" y="3000756"/>
                  </a:lnTo>
                  <a:lnTo>
                    <a:pt x="125387" y="2962935"/>
                  </a:lnTo>
                  <a:lnTo>
                    <a:pt x="138391" y="2940926"/>
                  </a:lnTo>
                  <a:lnTo>
                    <a:pt x="151333" y="2920796"/>
                  </a:lnTo>
                  <a:lnTo>
                    <a:pt x="163906" y="2902585"/>
                  </a:lnTo>
                  <a:lnTo>
                    <a:pt x="168910" y="2895473"/>
                  </a:lnTo>
                  <a:lnTo>
                    <a:pt x="176822" y="2891790"/>
                  </a:lnTo>
                  <a:lnTo>
                    <a:pt x="190512" y="2891790"/>
                  </a:lnTo>
                  <a:lnTo>
                    <a:pt x="196253" y="2893695"/>
                  </a:lnTo>
                  <a:lnTo>
                    <a:pt x="201002" y="2897632"/>
                  </a:lnTo>
                  <a:lnTo>
                    <a:pt x="222846" y="2916174"/>
                  </a:lnTo>
                  <a:lnTo>
                    <a:pt x="245186" y="2934690"/>
                  </a:lnTo>
                  <a:lnTo>
                    <a:pt x="267995" y="2951823"/>
                  </a:lnTo>
                  <a:lnTo>
                    <a:pt x="291249" y="2966212"/>
                  </a:lnTo>
                  <a:lnTo>
                    <a:pt x="295008" y="2968244"/>
                  </a:lnTo>
                  <a:lnTo>
                    <a:pt x="299072" y="2969260"/>
                  </a:lnTo>
                  <a:lnTo>
                    <a:pt x="310375" y="2969260"/>
                  </a:lnTo>
                  <a:lnTo>
                    <a:pt x="343789" y="2934119"/>
                  </a:lnTo>
                  <a:lnTo>
                    <a:pt x="368338" y="2897467"/>
                  </a:lnTo>
                  <a:lnTo>
                    <a:pt x="368617" y="2891790"/>
                  </a:lnTo>
                  <a:lnTo>
                    <a:pt x="368782" y="2888564"/>
                  </a:lnTo>
                  <a:close/>
                </a:path>
                <a:path w="734060" h="5143500">
                  <a:moveTo>
                    <a:pt x="368782" y="254190"/>
                  </a:moveTo>
                  <a:lnTo>
                    <a:pt x="339509" y="221132"/>
                  </a:lnTo>
                  <a:lnTo>
                    <a:pt x="289039" y="186004"/>
                  </a:lnTo>
                  <a:lnTo>
                    <a:pt x="263855" y="170815"/>
                  </a:lnTo>
                  <a:lnTo>
                    <a:pt x="255384" y="163029"/>
                  </a:lnTo>
                  <a:lnTo>
                    <a:pt x="251358" y="152819"/>
                  </a:lnTo>
                  <a:lnTo>
                    <a:pt x="252056" y="141884"/>
                  </a:lnTo>
                  <a:lnTo>
                    <a:pt x="257771" y="131953"/>
                  </a:lnTo>
                  <a:lnTo>
                    <a:pt x="273075" y="115239"/>
                  </a:lnTo>
                  <a:lnTo>
                    <a:pt x="288696" y="98640"/>
                  </a:lnTo>
                  <a:lnTo>
                    <a:pt x="294081" y="92837"/>
                  </a:lnTo>
                  <a:lnTo>
                    <a:pt x="304101" y="82042"/>
                  </a:lnTo>
                  <a:lnTo>
                    <a:pt x="318414" y="65786"/>
                  </a:lnTo>
                  <a:lnTo>
                    <a:pt x="323151" y="56629"/>
                  </a:lnTo>
                  <a:lnTo>
                    <a:pt x="323837" y="46609"/>
                  </a:lnTo>
                  <a:lnTo>
                    <a:pt x="320611" y="37071"/>
                  </a:lnTo>
                  <a:lnTo>
                    <a:pt x="280987" y="9436"/>
                  </a:lnTo>
                  <a:lnTo>
                    <a:pt x="269405" y="3175"/>
                  </a:lnTo>
                  <a:lnTo>
                    <a:pt x="265582" y="1016"/>
                  </a:lnTo>
                  <a:lnTo>
                    <a:pt x="261429" y="0"/>
                  </a:lnTo>
                  <a:lnTo>
                    <a:pt x="250571" y="0"/>
                  </a:lnTo>
                  <a:lnTo>
                    <a:pt x="221881" y="25577"/>
                  </a:lnTo>
                  <a:lnTo>
                    <a:pt x="188823" y="63068"/>
                  </a:lnTo>
                  <a:lnTo>
                    <a:pt x="169341" y="89027"/>
                  </a:lnTo>
                  <a:lnTo>
                    <a:pt x="161518" y="92837"/>
                  </a:lnTo>
                  <a:lnTo>
                    <a:pt x="148424" y="92837"/>
                  </a:lnTo>
                  <a:lnTo>
                    <a:pt x="143243" y="91313"/>
                  </a:lnTo>
                  <a:lnTo>
                    <a:pt x="116865" y="72885"/>
                  </a:lnTo>
                  <a:lnTo>
                    <a:pt x="92341" y="56388"/>
                  </a:lnTo>
                  <a:lnTo>
                    <a:pt x="66840" y="39700"/>
                  </a:lnTo>
                  <a:lnTo>
                    <a:pt x="37896" y="21209"/>
                  </a:lnTo>
                  <a:lnTo>
                    <a:pt x="33185" y="19939"/>
                  </a:lnTo>
                  <a:lnTo>
                    <a:pt x="21424" y="19939"/>
                  </a:lnTo>
                  <a:lnTo>
                    <a:pt x="14401" y="22860"/>
                  </a:lnTo>
                  <a:lnTo>
                    <a:pt x="9410" y="28448"/>
                  </a:lnTo>
                  <a:lnTo>
                    <a:pt x="0" y="39700"/>
                  </a:lnTo>
                  <a:lnTo>
                    <a:pt x="0" y="139585"/>
                  </a:lnTo>
                  <a:lnTo>
                    <a:pt x="5867" y="142951"/>
                  </a:lnTo>
                  <a:lnTo>
                    <a:pt x="42240" y="161544"/>
                  </a:lnTo>
                  <a:lnTo>
                    <a:pt x="74104" y="178536"/>
                  </a:lnTo>
                  <a:lnTo>
                    <a:pt x="92176" y="191770"/>
                  </a:lnTo>
                  <a:lnTo>
                    <a:pt x="83159" y="215620"/>
                  </a:lnTo>
                  <a:lnTo>
                    <a:pt x="55676" y="258749"/>
                  </a:lnTo>
                  <a:lnTo>
                    <a:pt x="27813" y="302806"/>
                  </a:lnTo>
                  <a:lnTo>
                    <a:pt x="17691" y="329438"/>
                  </a:lnTo>
                  <a:lnTo>
                    <a:pt x="27101" y="340156"/>
                  </a:lnTo>
                  <a:lnTo>
                    <a:pt x="43421" y="349999"/>
                  </a:lnTo>
                  <a:lnTo>
                    <a:pt x="63233" y="358394"/>
                  </a:lnTo>
                  <a:lnTo>
                    <a:pt x="83058" y="364744"/>
                  </a:lnTo>
                  <a:lnTo>
                    <a:pt x="85382" y="365379"/>
                  </a:lnTo>
                  <a:lnTo>
                    <a:pt x="87744" y="365760"/>
                  </a:lnTo>
                  <a:lnTo>
                    <a:pt x="90068" y="365760"/>
                  </a:lnTo>
                  <a:lnTo>
                    <a:pt x="125387" y="328129"/>
                  </a:lnTo>
                  <a:lnTo>
                    <a:pt x="138391" y="306260"/>
                  </a:lnTo>
                  <a:lnTo>
                    <a:pt x="151333" y="286219"/>
                  </a:lnTo>
                  <a:lnTo>
                    <a:pt x="163906" y="267970"/>
                  </a:lnTo>
                  <a:lnTo>
                    <a:pt x="168871" y="261112"/>
                  </a:lnTo>
                  <a:lnTo>
                    <a:pt x="176758" y="257429"/>
                  </a:lnTo>
                  <a:lnTo>
                    <a:pt x="190449" y="257429"/>
                  </a:lnTo>
                  <a:lnTo>
                    <a:pt x="196253" y="259334"/>
                  </a:lnTo>
                  <a:lnTo>
                    <a:pt x="201002" y="263271"/>
                  </a:lnTo>
                  <a:lnTo>
                    <a:pt x="222846" y="281686"/>
                  </a:lnTo>
                  <a:lnTo>
                    <a:pt x="245186" y="300062"/>
                  </a:lnTo>
                  <a:lnTo>
                    <a:pt x="267995" y="317119"/>
                  </a:lnTo>
                  <a:lnTo>
                    <a:pt x="291249" y="331597"/>
                  </a:lnTo>
                  <a:lnTo>
                    <a:pt x="294919" y="333629"/>
                  </a:lnTo>
                  <a:lnTo>
                    <a:pt x="298894" y="334518"/>
                  </a:lnTo>
                  <a:lnTo>
                    <a:pt x="310184" y="334518"/>
                  </a:lnTo>
                  <a:lnTo>
                    <a:pt x="343789" y="299453"/>
                  </a:lnTo>
                  <a:lnTo>
                    <a:pt x="368338" y="263144"/>
                  </a:lnTo>
                  <a:lnTo>
                    <a:pt x="368617" y="257429"/>
                  </a:lnTo>
                  <a:lnTo>
                    <a:pt x="368782" y="254190"/>
                  </a:lnTo>
                  <a:close/>
                </a:path>
                <a:path w="734060" h="5143500">
                  <a:moveTo>
                    <a:pt x="733742" y="5089715"/>
                  </a:moveTo>
                  <a:lnTo>
                    <a:pt x="723277" y="5060594"/>
                  </a:lnTo>
                  <a:lnTo>
                    <a:pt x="700481" y="5047526"/>
                  </a:lnTo>
                  <a:lnTo>
                    <a:pt x="667639" y="5049634"/>
                  </a:lnTo>
                  <a:lnTo>
                    <a:pt x="628383" y="5050764"/>
                  </a:lnTo>
                  <a:lnTo>
                    <a:pt x="582980" y="5051272"/>
                  </a:lnTo>
                  <a:lnTo>
                    <a:pt x="429374" y="5051387"/>
                  </a:lnTo>
                  <a:lnTo>
                    <a:pt x="400062" y="5051615"/>
                  </a:lnTo>
                  <a:lnTo>
                    <a:pt x="354253" y="5052885"/>
                  </a:lnTo>
                  <a:lnTo>
                    <a:pt x="328053" y="5085067"/>
                  </a:lnTo>
                  <a:lnTo>
                    <a:pt x="326275" y="5111293"/>
                  </a:lnTo>
                  <a:lnTo>
                    <a:pt x="327685" y="5123319"/>
                  </a:lnTo>
                  <a:lnTo>
                    <a:pt x="330987" y="5131486"/>
                  </a:lnTo>
                  <a:lnTo>
                    <a:pt x="336765" y="5137861"/>
                  </a:lnTo>
                  <a:lnTo>
                    <a:pt x="344373" y="5142001"/>
                  </a:lnTo>
                  <a:lnTo>
                    <a:pt x="353136" y="5143474"/>
                  </a:lnTo>
                  <a:lnTo>
                    <a:pt x="519506" y="5143360"/>
                  </a:lnTo>
                  <a:lnTo>
                    <a:pt x="574052" y="5142763"/>
                  </a:lnTo>
                  <a:lnTo>
                    <a:pt x="625919" y="5141455"/>
                  </a:lnTo>
                  <a:lnTo>
                    <a:pt x="672160" y="5139207"/>
                  </a:lnTo>
                  <a:lnTo>
                    <a:pt x="729894" y="5119814"/>
                  </a:lnTo>
                  <a:lnTo>
                    <a:pt x="733742" y="5089715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3189" y="4937759"/>
              <a:ext cx="74395" cy="82265"/>
            </a:xfrm>
            <a:prstGeom prst="rect">
              <a:avLst/>
            </a:prstGeom>
          </p:spPr>
        </p:pic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717294" y="742899"/>
            <a:ext cx="570928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LGS</a:t>
            </a:r>
            <a:r>
              <a:rPr spc="145" dirty="0"/>
              <a:t> </a:t>
            </a:r>
            <a:r>
              <a:rPr spc="135" dirty="0"/>
              <a:t>İçin</a:t>
            </a:r>
          </a:p>
          <a:p>
            <a:pPr algn="ctr">
              <a:lnSpc>
                <a:spcPct val="100000"/>
              </a:lnSpc>
            </a:pPr>
            <a:r>
              <a:rPr spc="30" dirty="0"/>
              <a:t>V</a:t>
            </a:r>
            <a:r>
              <a:rPr spc="15" dirty="0"/>
              <a:t>e</a:t>
            </a:r>
            <a:r>
              <a:rPr spc="235" dirty="0"/>
              <a:t>rimli</a:t>
            </a:r>
            <a:r>
              <a:rPr spc="-425" dirty="0"/>
              <a:t> </a:t>
            </a:r>
            <a:r>
              <a:rPr spc="185" dirty="0"/>
              <a:t>Çalışma</a:t>
            </a:r>
            <a:r>
              <a:rPr spc="-430" dirty="0"/>
              <a:t> </a:t>
            </a:r>
            <a:r>
              <a:rPr spc="70" dirty="0"/>
              <a:t>Ne</a:t>
            </a:r>
            <a:r>
              <a:rPr spc="-415" dirty="0"/>
              <a:t> </a:t>
            </a:r>
            <a:r>
              <a:rPr spc="25" dirty="0"/>
              <a:t>D</a:t>
            </a:r>
            <a:r>
              <a:rPr spc="5" dirty="0"/>
              <a:t>e</a:t>
            </a:r>
            <a:r>
              <a:rPr spc="170" dirty="0"/>
              <a:t>me</a:t>
            </a:r>
            <a:r>
              <a:rPr spc="125" dirty="0"/>
              <a:t>k</a:t>
            </a:r>
            <a:r>
              <a:rPr spc="265" dirty="0"/>
              <a:t>?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 marR="5080" algn="ctr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Bir</a:t>
            </a:r>
            <a:r>
              <a:rPr spc="-350" dirty="0"/>
              <a:t> </a:t>
            </a:r>
            <a:r>
              <a:rPr spc="-40" dirty="0"/>
              <a:t>konuyu</a:t>
            </a:r>
            <a:r>
              <a:rPr spc="-370" dirty="0"/>
              <a:t> </a:t>
            </a:r>
            <a:r>
              <a:rPr u="heavy" spc="-30" dirty="0">
                <a:uFill>
                  <a:solidFill>
                    <a:srgbClr val="351C75"/>
                  </a:solidFill>
                </a:uFill>
              </a:rPr>
              <a:t>zamanı</a:t>
            </a:r>
            <a:r>
              <a:rPr u="heavy" spc="-360" dirty="0">
                <a:uFill>
                  <a:solidFill>
                    <a:srgbClr val="351C75"/>
                  </a:solidFill>
                </a:uFill>
              </a:rPr>
              <a:t> </a:t>
            </a:r>
            <a:r>
              <a:rPr u="heavy" spc="10" dirty="0">
                <a:uFill>
                  <a:solidFill>
                    <a:srgbClr val="351C75"/>
                  </a:solidFill>
                </a:uFill>
              </a:rPr>
              <a:t>etkili</a:t>
            </a:r>
            <a:r>
              <a:rPr u="heavy" spc="-355" dirty="0">
                <a:uFill>
                  <a:solidFill>
                    <a:srgbClr val="351C75"/>
                  </a:solidFill>
                </a:uFill>
              </a:rPr>
              <a:t> </a:t>
            </a:r>
            <a:r>
              <a:rPr u="heavy" spc="-35" dirty="0">
                <a:uFill>
                  <a:solidFill>
                    <a:srgbClr val="351C75"/>
                  </a:solidFill>
                </a:uFill>
              </a:rPr>
              <a:t>kullanarak</a:t>
            </a:r>
            <a:r>
              <a:rPr spc="-380" dirty="0"/>
              <a:t> </a:t>
            </a:r>
            <a:r>
              <a:rPr spc="-55" dirty="0"/>
              <a:t>tamamlamak;</a:t>
            </a:r>
            <a:r>
              <a:rPr spc="-370" dirty="0"/>
              <a:t> </a:t>
            </a:r>
            <a:r>
              <a:rPr spc="-15" dirty="0"/>
              <a:t>o</a:t>
            </a:r>
            <a:r>
              <a:rPr spc="-345" dirty="0"/>
              <a:t> </a:t>
            </a:r>
            <a:r>
              <a:rPr spc="-40" dirty="0"/>
              <a:t>konuyu </a:t>
            </a:r>
            <a:r>
              <a:rPr spc="-685" dirty="0"/>
              <a:t> </a:t>
            </a:r>
            <a:r>
              <a:rPr spc="-40" dirty="0"/>
              <a:t>sorul</a:t>
            </a:r>
            <a:r>
              <a:rPr spc="-55" dirty="0"/>
              <a:t>a</a:t>
            </a:r>
            <a:r>
              <a:rPr spc="-50" dirty="0"/>
              <a:t>r</a:t>
            </a:r>
            <a:r>
              <a:rPr spc="-375" dirty="0"/>
              <a:t> </a:t>
            </a:r>
            <a:r>
              <a:rPr spc="-65" dirty="0"/>
              <a:t>ç</a:t>
            </a:r>
            <a:r>
              <a:rPr spc="-45" dirty="0"/>
              <a:t>özerek</a:t>
            </a:r>
            <a:r>
              <a:rPr spc="-380" dirty="0"/>
              <a:t> </a:t>
            </a:r>
            <a:r>
              <a:rPr spc="-45" dirty="0"/>
              <a:t>pe</a:t>
            </a:r>
            <a:r>
              <a:rPr spc="-50" dirty="0"/>
              <a:t>k</a:t>
            </a:r>
            <a:r>
              <a:rPr dirty="0"/>
              <a:t>işti</a:t>
            </a:r>
            <a:r>
              <a:rPr spc="-10" dirty="0"/>
              <a:t>r</a:t>
            </a:r>
            <a:r>
              <a:rPr spc="-40" dirty="0"/>
              <a:t>mek</a:t>
            </a:r>
            <a:r>
              <a:rPr spc="-125" dirty="0"/>
              <a:t>,</a:t>
            </a:r>
            <a:r>
              <a:rPr spc="-365" dirty="0"/>
              <a:t> </a:t>
            </a:r>
            <a:r>
              <a:rPr spc="-35" dirty="0"/>
              <a:t>k</a:t>
            </a:r>
            <a:r>
              <a:rPr spc="-40" dirty="0"/>
              <a:t>e</a:t>
            </a:r>
            <a:r>
              <a:rPr spc="-50" dirty="0"/>
              <a:t>n</a:t>
            </a:r>
            <a:r>
              <a:rPr spc="5" dirty="0"/>
              <a:t>di</a:t>
            </a:r>
            <a:r>
              <a:rPr spc="-5" dirty="0"/>
              <a:t>n</a:t>
            </a:r>
            <a:r>
              <a:rPr spc="40" dirty="0"/>
              <a:t>i</a:t>
            </a:r>
            <a:r>
              <a:rPr spc="-345" dirty="0"/>
              <a:t> </a:t>
            </a:r>
            <a:r>
              <a:rPr spc="-45" dirty="0"/>
              <a:t>b</a:t>
            </a:r>
            <a:r>
              <a:rPr spc="-50" dirty="0"/>
              <a:t>e</a:t>
            </a:r>
            <a:r>
              <a:rPr spc="40" dirty="0"/>
              <a:t>l</a:t>
            </a:r>
            <a:r>
              <a:rPr spc="30" dirty="0"/>
              <a:t>l</a:t>
            </a:r>
            <a:r>
              <a:rPr spc="40" dirty="0"/>
              <a:t>i</a:t>
            </a:r>
            <a:r>
              <a:rPr spc="-345" dirty="0"/>
              <a:t> </a:t>
            </a:r>
            <a:r>
              <a:rPr spc="-95" dirty="0"/>
              <a:t>a</a:t>
            </a:r>
            <a:r>
              <a:rPr spc="-55" dirty="0"/>
              <a:t>r</a:t>
            </a:r>
            <a:r>
              <a:rPr spc="-85" dirty="0"/>
              <a:t>a</a:t>
            </a:r>
            <a:r>
              <a:rPr spc="40" dirty="0"/>
              <a:t>l</a:t>
            </a:r>
            <a:r>
              <a:rPr spc="30" dirty="0"/>
              <a:t>ı</a:t>
            </a:r>
            <a:r>
              <a:rPr spc="-35" dirty="0"/>
              <a:t>k</a:t>
            </a:r>
            <a:r>
              <a:rPr spc="-15" dirty="0"/>
              <a:t>l</a:t>
            </a:r>
            <a:r>
              <a:rPr spc="-40" dirty="0"/>
              <a:t>a</a:t>
            </a:r>
            <a:r>
              <a:rPr spc="-5" dirty="0"/>
              <a:t>r</a:t>
            </a:r>
            <a:r>
              <a:rPr spc="-15" dirty="0"/>
              <a:t>l</a:t>
            </a:r>
            <a:r>
              <a:rPr spc="-60" dirty="0"/>
              <a:t>a  </a:t>
            </a:r>
            <a:r>
              <a:rPr spc="-40" dirty="0"/>
              <a:t>denemek </a:t>
            </a:r>
            <a:r>
              <a:rPr spc="-80" dirty="0"/>
              <a:t>ve </a:t>
            </a:r>
            <a:r>
              <a:rPr spc="-15" dirty="0"/>
              <a:t>tekrar/telafi </a:t>
            </a:r>
            <a:r>
              <a:rPr spc="-65" dirty="0"/>
              <a:t>yaparak </a:t>
            </a:r>
            <a:r>
              <a:rPr spc="-10" dirty="0"/>
              <a:t>zayıf </a:t>
            </a:r>
            <a:r>
              <a:rPr spc="-15" dirty="0"/>
              <a:t>konularını </a:t>
            </a:r>
            <a:r>
              <a:rPr spc="-10" dirty="0"/>
              <a:t> </a:t>
            </a:r>
            <a:r>
              <a:rPr spc="-30" dirty="0"/>
              <a:t>güçlendirmektir.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39615" y="3037332"/>
            <a:ext cx="367665" cy="393700"/>
            <a:chOff x="7339615" y="3037332"/>
            <a:chExt cx="367665" cy="393700"/>
          </a:xfrm>
        </p:grpSpPr>
        <p:sp>
          <p:nvSpPr>
            <p:cNvPr id="3" name="object 3"/>
            <p:cNvSpPr/>
            <p:nvPr/>
          </p:nvSpPr>
          <p:spPr>
            <a:xfrm>
              <a:off x="7339615" y="3054096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5" h="376554">
                  <a:moveTo>
                    <a:pt x="314166" y="0"/>
                  </a:moveTo>
                  <a:lnTo>
                    <a:pt x="308705" y="0"/>
                  </a:lnTo>
                  <a:lnTo>
                    <a:pt x="301085" y="0"/>
                  </a:lnTo>
                  <a:lnTo>
                    <a:pt x="293338" y="3048"/>
                  </a:lnTo>
                  <a:lnTo>
                    <a:pt x="287750" y="8890"/>
                  </a:lnTo>
                  <a:lnTo>
                    <a:pt x="180877" y="115597"/>
                  </a:lnTo>
                  <a:lnTo>
                    <a:pt x="139969" y="156829"/>
                  </a:lnTo>
                  <a:lnTo>
                    <a:pt x="99865" y="198007"/>
                  </a:lnTo>
                  <a:lnTo>
                    <a:pt x="62632" y="237400"/>
                  </a:lnTo>
                  <a:lnTo>
                    <a:pt x="30337" y="273278"/>
                  </a:lnTo>
                  <a:lnTo>
                    <a:pt x="5048" y="303911"/>
                  </a:lnTo>
                  <a:lnTo>
                    <a:pt x="0" y="327189"/>
                  </a:lnTo>
                  <a:lnTo>
                    <a:pt x="12763" y="350789"/>
                  </a:lnTo>
                  <a:lnTo>
                    <a:pt x="36052" y="369079"/>
                  </a:lnTo>
                  <a:lnTo>
                    <a:pt x="62579" y="376428"/>
                  </a:lnTo>
                  <a:lnTo>
                    <a:pt x="69270" y="375814"/>
                  </a:lnTo>
                  <a:lnTo>
                    <a:pt x="75533" y="373903"/>
                  </a:lnTo>
                  <a:lnTo>
                    <a:pt x="81224" y="370587"/>
                  </a:lnTo>
                  <a:lnTo>
                    <a:pt x="86201" y="365760"/>
                  </a:lnTo>
                  <a:lnTo>
                    <a:pt x="110218" y="338392"/>
                  </a:lnTo>
                  <a:lnTo>
                    <a:pt x="142771" y="303984"/>
                  </a:lnTo>
                  <a:lnTo>
                    <a:pt x="181052" y="264923"/>
                  </a:lnTo>
                  <a:lnTo>
                    <a:pt x="302156" y="143714"/>
                  </a:lnTo>
                  <a:lnTo>
                    <a:pt x="335246" y="109931"/>
                  </a:lnTo>
                  <a:lnTo>
                    <a:pt x="360013" y="83439"/>
                  </a:lnTo>
                  <a:lnTo>
                    <a:pt x="365160" y="75630"/>
                  </a:lnTo>
                  <a:lnTo>
                    <a:pt x="367569" y="66786"/>
                  </a:lnTo>
                  <a:lnTo>
                    <a:pt x="367121" y="57632"/>
                  </a:lnTo>
                  <a:lnTo>
                    <a:pt x="345694" y="23955"/>
                  </a:lnTo>
                  <a:lnTo>
                    <a:pt x="319627" y="1524"/>
                  </a:lnTo>
                  <a:lnTo>
                    <a:pt x="314166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70577" y="3037332"/>
              <a:ext cx="85542" cy="94487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7954626" y="2633472"/>
            <a:ext cx="406400" cy="367665"/>
          </a:xfrm>
          <a:custGeom>
            <a:avLst/>
            <a:gdLst/>
            <a:ahLst/>
            <a:cxnLst/>
            <a:rect l="l" t="t" r="r" b="b"/>
            <a:pathLst>
              <a:path w="406400" h="367664">
                <a:moveTo>
                  <a:pt x="298594" y="0"/>
                </a:moveTo>
                <a:lnTo>
                  <a:pt x="294403" y="0"/>
                </a:lnTo>
                <a:lnTo>
                  <a:pt x="287799" y="0"/>
                </a:lnTo>
                <a:lnTo>
                  <a:pt x="281068" y="2666"/>
                </a:lnTo>
                <a:lnTo>
                  <a:pt x="242127" y="44291"/>
                </a:lnTo>
                <a:lnTo>
                  <a:pt x="211345" y="82550"/>
                </a:lnTo>
                <a:lnTo>
                  <a:pt x="206519" y="89534"/>
                </a:lnTo>
                <a:lnTo>
                  <a:pt x="198772" y="93217"/>
                </a:lnTo>
                <a:lnTo>
                  <a:pt x="185691" y="93217"/>
                </a:lnTo>
                <a:lnTo>
                  <a:pt x="180484" y="91566"/>
                </a:lnTo>
                <a:lnTo>
                  <a:pt x="154096" y="73046"/>
                </a:lnTo>
                <a:lnTo>
                  <a:pt x="129589" y="56626"/>
                </a:lnTo>
                <a:lnTo>
                  <a:pt x="104082" y="39991"/>
                </a:lnTo>
                <a:lnTo>
                  <a:pt x="79265" y="24129"/>
                </a:lnTo>
                <a:lnTo>
                  <a:pt x="75201" y="21335"/>
                </a:lnTo>
                <a:lnTo>
                  <a:pt x="70502" y="20065"/>
                </a:lnTo>
                <a:lnTo>
                  <a:pt x="58691" y="20065"/>
                </a:lnTo>
                <a:lnTo>
                  <a:pt x="19909" y="62166"/>
                </a:lnTo>
                <a:lnTo>
                  <a:pt x="1287" y="96646"/>
                </a:lnTo>
                <a:lnTo>
                  <a:pt x="0" y="104788"/>
                </a:lnTo>
                <a:lnTo>
                  <a:pt x="1462" y="112633"/>
                </a:lnTo>
                <a:lnTo>
                  <a:pt x="5377" y="119596"/>
                </a:lnTo>
                <a:lnTo>
                  <a:pt x="11447" y="125094"/>
                </a:lnTo>
                <a:lnTo>
                  <a:pt x="43062" y="143331"/>
                </a:lnTo>
                <a:lnTo>
                  <a:pt x="79392" y="162115"/>
                </a:lnTo>
                <a:lnTo>
                  <a:pt x="111246" y="179280"/>
                </a:lnTo>
                <a:lnTo>
                  <a:pt x="129430" y="192658"/>
                </a:lnTo>
                <a:lnTo>
                  <a:pt x="120231" y="216548"/>
                </a:lnTo>
                <a:lnTo>
                  <a:pt x="92696" y="259762"/>
                </a:lnTo>
                <a:lnTo>
                  <a:pt x="64922" y="303905"/>
                </a:lnTo>
                <a:lnTo>
                  <a:pt x="55008" y="330580"/>
                </a:lnTo>
                <a:lnTo>
                  <a:pt x="64279" y="341514"/>
                </a:lnTo>
                <a:lnTo>
                  <a:pt x="80599" y="351472"/>
                </a:lnTo>
                <a:lnTo>
                  <a:pt x="100443" y="359906"/>
                </a:lnTo>
                <a:lnTo>
                  <a:pt x="122572" y="367029"/>
                </a:lnTo>
                <a:lnTo>
                  <a:pt x="127144" y="367283"/>
                </a:lnTo>
                <a:lnTo>
                  <a:pt x="134036" y="366315"/>
                </a:lnTo>
                <a:lnTo>
                  <a:pt x="140368" y="363537"/>
                </a:lnTo>
                <a:lnTo>
                  <a:pt x="145772" y="359140"/>
                </a:lnTo>
                <a:lnTo>
                  <a:pt x="149877" y="353313"/>
                </a:lnTo>
                <a:lnTo>
                  <a:pt x="162609" y="329459"/>
                </a:lnTo>
                <a:lnTo>
                  <a:pt x="175627" y="307451"/>
                </a:lnTo>
                <a:lnTo>
                  <a:pt x="188596" y="287323"/>
                </a:lnTo>
                <a:lnTo>
                  <a:pt x="206138" y="262000"/>
                </a:lnTo>
                <a:lnTo>
                  <a:pt x="214012" y="258317"/>
                </a:lnTo>
                <a:lnTo>
                  <a:pt x="227601" y="258317"/>
                </a:lnTo>
                <a:lnTo>
                  <a:pt x="233443" y="260222"/>
                </a:lnTo>
                <a:lnTo>
                  <a:pt x="260040" y="282698"/>
                </a:lnTo>
                <a:lnTo>
                  <a:pt x="282322" y="301212"/>
                </a:lnTo>
                <a:lnTo>
                  <a:pt x="305153" y="318345"/>
                </a:lnTo>
                <a:lnTo>
                  <a:pt x="328566" y="332739"/>
                </a:lnTo>
                <a:lnTo>
                  <a:pt x="332249" y="334771"/>
                </a:lnTo>
                <a:lnTo>
                  <a:pt x="336313" y="335788"/>
                </a:lnTo>
                <a:lnTo>
                  <a:pt x="347616" y="335788"/>
                </a:lnTo>
                <a:lnTo>
                  <a:pt x="381017" y="300640"/>
                </a:lnTo>
                <a:lnTo>
                  <a:pt x="405586" y="263985"/>
                </a:lnTo>
                <a:lnTo>
                  <a:pt x="406052" y="255079"/>
                </a:lnTo>
                <a:lnTo>
                  <a:pt x="403399" y="246554"/>
                </a:lnTo>
                <a:lnTo>
                  <a:pt x="352077" y="203866"/>
                </a:lnTo>
                <a:lnTo>
                  <a:pt x="301134" y="171703"/>
                </a:lnTo>
                <a:lnTo>
                  <a:pt x="292604" y="163837"/>
                </a:lnTo>
                <a:lnTo>
                  <a:pt x="288514" y="153543"/>
                </a:lnTo>
                <a:lnTo>
                  <a:pt x="289115" y="142486"/>
                </a:lnTo>
                <a:lnTo>
                  <a:pt x="294657" y="132333"/>
                </a:lnTo>
                <a:lnTo>
                  <a:pt x="325868" y="99059"/>
                </a:lnTo>
                <a:lnTo>
                  <a:pt x="341127" y="82506"/>
                </a:lnTo>
                <a:lnTo>
                  <a:pt x="355363" y="66166"/>
                </a:lnTo>
                <a:lnTo>
                  <a:pt x="360277" y="57005"/>
                </a:lnTo>
                <a:lnTo>
                  <a:pt x="361047" y="46974"/>
                </a:lnTo>
                <a:lnTo>
                  <a:pt x="357864" y="37395"/>
                </a:lnTo>
                <a:lnTo>
                  <a:pt x="350918" y="29590"/>
                </a:lnTo>
                <a:lnTo>
                  <a:pt x="340260" y="22353"/>
                </a:lnTo>
                <a:lnTo>
                  <a:pt x="329376" y="15700"/>
                </a:lnTo>
                <a:lnTo>
                  <a:pt x="302785" y="1015"/>
                </a:lnTo>
                <a:lnTo>
                  <a:pt x="29859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2316" y="2656332"/>
            <a:ext cx="539750" cy="469900"/>
          </a:xfrm>
          <a:custGeom>
            <a:avLst/>
            <a:gdLst/>
            <a:ahLst/>
            <a:cxnLst/>
            <a:rect l="l" t="t" r="r" b="b"/>
            <a:pathLst>
              <a:path w="539750" h="469900">
                <a:moveTo>
                  <a:pt x="437062" y="47"/>
                </a:moveTo>
                <a:lnTo>
                  <a:pt x="376864" y="444"/>
                </a:lnTo>
                <a:lnTo>
                  <a:pt x="334377" y="1936"/>
                </a:lnTo>
                <a:lnTo>
                  <a:pt x="278512" y="9017"/>
                </a:lnTo>
                <a:lnTo>
                  <a:pt x="259727" y="60503"/>
                </a:lnTo>
                <a:lnTo>
                  <a:pt x="252643" y="110454"/>
                </a:lnTo>
                <a:lnTo>
                  <a:pt x="246291" y="170195"/>
                </a:lnTo>
                <a:lnTo>
                  <a:pt x="240063" y="234965"/>
                </a:lnTo>
                <a:lnTo>
                  <a:pt x="233352" y="300005"/>
                </a:lnTo>
                <a:lnTo>
                  <a:pt x="224791" y="366141"/>
                </a:lnTo>
                <a:lnTo>
                  <a:pt x="220219" y="369062"/>
                </a:lnTo>
                <a:lnTo>
                  <a:pt x="211710" y="369062"/>
                </a:lnTo>
                <a:lnTo>
                  <a:pt x="207773" y="366649"/>
                </a:lnTo>
                <a:lnTo>
                  <a:pt x="176103" y="259476"/>
                </a:lnTo>
                <a:lnTo>
                  <a:pt x="161103" y="216092"/>
                </a:lnTo>
                <a:lnTo>
                  <a:pt x="140209" y="166243"/>
                </a:lnTo>
                <a:lnTo>
                  <a:pt x="113412" y="149098"/>
                </a:lnTo>
                <a:lnTo>
                  <a:pt x="80484" y="152009"/>
                </a:lnTo>
                <a:lnTo>
                  <a:pt x="49246" y="160956"/>
                </a:lnTo>
                <a:lnTo>
                  <a:pt x="22437" y="177405"/>
                </a:lnTo>
                <a:lnTo>
                  <a:pt x="2795" y="202819"/>
                </a:lnTo>
                <a:lnTo>
                  <a:pt x="0" y="216398"/>
                </a:lnTo>
                <a:lnTo>
                  <a:pt x="1478" y="228012"/>
                </a:lnTo>
                <a:lnTo>
                  <a:pt x="6028" y="238555"/>
                </a:lnTo>
                <a:lnTo>
                  <a:pt x="15622" y="253873"/>
                </a:lnTo>
                <a:lnTo>
                  <a:pt x="20956" y="256540"/>
                </a:lnTo>
                <a:lnTo>
                  <a:pt x="30100" y="256540"/>
                </a:lnTo>
                <a:lnTo>
                  <a:pt x="34037" y="255143"/>
                </a:lnTo>
                <a:lnTo>
                  <a:pt x="37339" y="252349"/>
                </a:lnTo>
                <a:lnTo>
                  <a:pt x="53294" y="240184"/>
                </a:lnTo>
                <a:lnTo>
                  <a:pt x="69343" y="230759"/>
                </a:lnTo>
                <a:lnTo>
                  <a:pt x="84060" y="224666"/>
                </a:lnTo>
                <a:lnTo>
                  <a:pt x="96013" y="222504"/>
                </a:lnTo>
                <a:lnTo>
                  <a:pt x="100839" y="222504"/>
                </a:lnTo>
                <a:lnTo>
                  <a:pt x="118900" y="270259"/>
                </a:lnTo>
                <a:lnTo>
                  <a:pt x="133126" y="322502"/>
                </a:lnTo>
                <a:lnTo>
                  <a:pt x="147364" y="376002"/>
                </a:lnTo>
                <a:lnTo>
                  <a:pt x="160889" y="422698"/>
                </a:lnTo>
                <a:lnTo>
                  <a:pt x="179260" y="460819"/>
                </a:lnTo>
                <a:lnTo>
                  <a:pt x="219711" y="469392"/>
                </a:lnTo>
                <a:lnTo>
                  <a:pt x="236168" y="468296"/>
                </a:lnTo>
                <a:lnTo>
                  <a:pt x="271654" y="450723"/>
                </a:lnTo>
                <a:lnTo>
                  <a:pt x="288559" y="410024"/>
                </a:lnTo>
                <a:lnTo>
                  <a:pt x="300927" y="360978"/>
                </a:lnTo>
                <a:lnTo>
                  <a:pt x="310023" y="306375"/>
                </a:lnTo>
                <a:lnTo>
                  <a:pt x="317111" y="249001"/>
                </a:lnTo>
                <a:lnTo>
                  <a:pt x="323454" y="191644"/>
                </a:lnTo>
                <a:lnTo>
                  <a:pt x="330317" y="137094"/>
                </a:lnTo>
                <a:lnTo>
                  <a:pt x="338964" y="88137"/>
                </a:lnTo>
                <a:lnTo>
                  <a:pt x="368428" y="63881"/>
                </a:lnTo>
                <a:lnTo>
                  <a:pt x="438405" y="61849"/>
                </a:lnTo>
                <a:lnTo>
                  <a:pt x="448571" y="67647"/>
                </a:lnTo>
                <a:lnTo>
                  <a:pt x="456106" y="76898"/>
                </a:lnTo>
                <a:lnTo>
                  <a:pt x="461426" y="87959"/>
                </a:lnTo>
                <a:lnTo>
                  <a:pt x="464948" y="99187"/>
                </a:lnTo>
                <a:lnTo>
                  <a:pt x="467989" y="106225"/>
                </a:lnTo>
                <a:lnTo>
                  <a:pt x="472981" y="111680"/>
                </a:lnTo>
                <a:lnTo>
                  <a:pt x="479450" y="115206"/>
                </a:lnTo>
                <a:lnTo>
                  <a:pt x="488570" y="116459"/>
                </a:lnTo>
                <a:lnTo>
                  <a:pt x="517907" y="115062"/>
                </a:lnTo>
                <a:lnTo>
                  <a:pt x="527105" y="112533"/>
                </a:lnTo>
                <a:lnTo>
                  <a:pt x="534338" y="106838"/>
                </a:lnTo>
                <a:lnTo>
                  <a:pt x="538785" y="98809"/>
                </a:lnTo>
                <a:lnTo>
                  <a:pt x="539624" y="89281"/>
                </a:lnTo>
                <a:lnTo>
                  <a:pt x="536785" y="72858"/>
                </a:lnTo>
                <a:lnTo>
                  <a:pt x="522479" y="30353"/>
                </a:lnTo>
                <a:lnTo>
                  <a:pt x="492119" y="3153"/>
                </a:lnTo>
                <a:lnTo>
                  <a:pt x="478156" y="762"/>
                </a:lnTo>
                <a:lnTo>
                  <a:pt x="437062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40841" y="2412492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155" y="2115"/>
                </a:lnTo>
                <a:lnTo>
                  <a:pt x="303440" y="3270"/>
                </a:lnTo>
                <a:lnTo>
                  <a:pt x="259820" y="3806"/>
                </a:lnTo>
                <a:lnTo>
                  <a:pt x="94950" y="3865"/>
                </a:lnTo>
                <a:lnTo>
                  <a:pt x="46349" y="4452"/>
                </a:lnTo>
                <a:lnTo>
                  <a:pt x="7725" y="16902"/>
                </a:lnTo>
                <a:lnTo>
                  <a:pt x="0" y="63855"/>
                </a:lnTo>
                <a:lnTo>
                  <a:pt x="1434" y="75945"/>
                </a:lnTo>
                <a:lnTo>
                  <a:pt x="146976" y="96012"/>
                </a:lnTo>
                <a:lnTo>
                  <a:pt x="199601" y="95851"/>
                </a:lnTo>
                <a:lnTo>
                  <a:pt x="252079" y="95215"/>
                </a:lnTo>
                <a:lnTo>
                  <a:pt x="301766" y="93872"/>
                </a:lnTo>
                <a:lnTo>
                  <a:pt x="346015" y="91590"/>
                </a:lnTo>
                <a:lnTo>
                  <a:pt x="402199" y="72330"/>
                </a:lnTo>
                <a:lnTo>
                  <a:pt x="406024" y="42259"/>
                </a:lnTo>
                <a:lnTo>
                  <a:pt x="395610" y="13092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56627" y="1834908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80">
                <a:moveTo>
                  <a:pt x="306336" y="179349"/>
                </a:moveTo>
                <a:lnTo>
                  <a:pt x="298513" y="150228"/>
                </a:lnTo>
                <a:lnTo>
                  <a:pt x="281482" y="137147"/>
                </a:lnTo>
                <a:lnTo>
                  <a:pt x="257517" y="139268"/>
                </a:lnTo>
                <a:lnTo>
                  <a:pt x="229044" y="140423"/>
                </a:lnTo>
                <a:lnTo>
                  <a:pt x="196113" y="140957"/>
                </a:lnTo>
                <a:lnTo>
                  <a:pt x="71666" y="140995"/>
                </a:lnTo>
                <a:lnTo>
                  <a:pt x="35001" y="141554"/>
                </a:lnTo>
                <a:lnTo>
                  <a:pt x="1270" y="174739"/>
                </a:lnTo>
                <a:lnTo>
                  <a:pt x="0" y="200977"/>
                </a:lnTo>
                <a:lnTo>
                  <a:pt x="1066" y="212966"/>
                </a:lnTo>
                <a:lnTo>
                  <a:pt x="3556" y="221157"/>
                </a:lnTo>
                <a:lnTo>
                  <a:pt x="7861" y="227545"/>
                </a:lnTo>
                <a:lnTo>
                  <a:pt x="13487" y="231686"/>
                </a:lnTo>
                <a:lnTo>
                  <a:pt x="19989" y="233159"/>
                </a:lnTo>
                <a:lnTo>
                  <a:pt x="102158" y="233159"/>
                </a:lnTo>
                <a:lnTo>
                  <a:pt x="153885" y="232918"/>
                </a:lnTo>
                <a:lnTo>
                  <a:pt x="205155" y="231825"/>
                </a:lnTo>
                <a:lnTo>
                  <a:pt x="251460" y="229412"/>
                </a:lnTo>
                <a:lnTo>
                  <a:pt x="303441" y="209372"/>
                </a:lnTo>
                <a:lnTo>
                  <a:pt x="306336" y="179349"/>
                </a:lnTo>
                <a:close/>
              </a:path>
              <a:path w="306704" h="233680">
                <a:moveTo>
                  <a:pt x="306336" y="42189"/>
                </a:moveTo>
                <a:lnTo>
                  <a:pt x="298513" y="13068"/>
                </a:lnTo>
                <a:lnTo>
                  <a:pt x="281482" y="0"/>
                </a:lnTo>
                <a:lnTo>
                  <a:pt x="257517" y="2057"/>
                </a:lnTo>
                <a:lnTo>
                  <a:pt x="229044" y="3213"/>
                </a:lnTo>
                <a:lnTo>
                  <a:pt x="196113" y="3784"/>
                </a:lnTo>
                <a:lnTo>
                  <a:pt x="71666" y="3835"/>
                </a:lnTo>
                <a:lnTo>
                  <a:pt x="35001" y="4394"/>
                </a:lnTo>
                <a:lnTo>
                  <a:pt x="1270" y="37465"/>
                </a:lnTo>
                <a:lnTo>
                  <a:pt x="0" y="63830"/>
                </a:lnTo>
                <a:lnTo>
                  <a:pt x="1066" y="75933"/>
                </a:lnTo>
                <a:lnTo>
                  <a:pt x="110540" y="95999"/>
                </a:lnTo>
                <a:lnTo>
                  <a:pt x="160337" y="95719"/>
                </a:lnTo>
                <a:lnTo>
                  <a:pt x="209194" y="94576"/>
                </a:lnTo>
                <a:lnTo>
                  <a:pt x="253174" y="92151"/>
                </a:lnTo>
                <a:lnTo>
                  <a:pt x="288340" y="87998"/>
                </a:lnTo>
                <a:lnTo>
                  <a:pt x="303441" y="72212"/>
                </a:lnTo>
                <a:lnTo>
                  <a:pt x="306336" y="421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8339242" y="1720595"/>
            <a:ext cx="366395" cy="393700"/>
            <a:chOff x="8339242" y="1720595"/>
            <a:chExt cx="366395" cy="393700"/>
          </a:xfrm>
        </p:grpSpPr>
        <p:sp>
          <p:nvSpPr>
            <p:cNvPr id="10" name="object 10"/>
            <p:cNvSpPr/>
            <p:nvPr/>
          </p:nvSpPr>
          <p:spPr>
            <a:xfrm>
              <a:off x="8339242" y="1737359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5" h="376555">
                  <a:moveTo>
                    <a:pt x="313394" y="0"/>
                  </a:moveTo>
                  <a:lnTo>
                    <a:pt x="307933" y="0"/>
                  </a:lnTo>
                  <a:lnTo>
                    <a:pt x="300186" y="0"/>
                  </a:lnTo>
                  <a:lnTo>
                    <a:pt x="292439" y="3175"/>
                  </a:lnTo>
                  <a:lnTo>
                    <a:pt x="180108" y="115510"/>
                  </a:lnTo>
                  <a:lnTo>
                    <a:pt x="139388" y="156765"/>
                  </a:lnTo>
                  <a:lnTo>
                    <a:pt x="99472" y="197966"/>
                  </a:lnTo>
                  <a:lnTo>
                    <a:pt x="62408" y="237380"/>
                  </a:lnTo>
                  <a:lnTo>
                    <a:pt x="30247" y="273273"/>
                  </a:lnTo>
                  <a:lnTo>
                    <a:pt x="5038" y="303910"/>
                  </a:lnTo>
                  <a:lnTo>
                    <a:pt x="0" y="327296"/>
                  </a:lnTo>
                  <a:lnTo>
                    <a:pt x="12642" y="350885"/>
                  </a:lnTo>
                  <a:lnTo>
                    <a:pt x="35738" y="369115"/>
                  </a:lnTo>
                  <a:lnTo>
                    <a:pt x="62061" y="376427"/>
                  </a:lnTo>
                  <a:lnTo>
                    <a:pt x="68752" y="375814"/>
                  </a:lnTo>
                  <a:lnTo>
                    <a:pt x="75015" y="373903"/>
                  </a:lnTo>
                  <a:lnTo>
                    <a:pt x="80706" y="370587"/>
                  </a:lnTo>
                  <a:lnTo>
                    <a:pt x="85683" y="365759"/>
                  </a:lnTo>
                  <a:lnTo>
                    <a:pt x="109746" y="338350"/>
                  </a:lnTo>
                  <a:lnTo>
                    <a:pt x="142263" y="303910"/>
                  </a:lnTo>
                  <a:lnTo>
                    <a:pt x="180451" y="264827"/>
                  </a:lnTo>
                  <a:lnTo>
                    <a:pt x="301192" y="143589"/>
                  </a:lnTo>
                  <a:lnTo>
                    <a:pt x="334216" y="109804"/>
                  </a:lnTo>
                  <a:lnTo>
                    <a:pt x="358987" y="83312"/>
                  </a:lnTo>
                  <a:lnTo>
                    <a:pt x="364025" y="75576"/>
                  </a:lnTo>
                  <a:lnTo>
                    <a:pt x="366337" y="66770"/>
                  </a:lnTo>
                  <a:lnTo>
                    <a:pt x="365863" y="57630"/>
                  </a:lnTo>
                  <a:lnTo>
                    <a:pt x="344556" y="23987"/>
                  </a:lnTo>
                  <a:lnTo>
                    <a:pt x="318728" y="1524"/>
                  </a:lnTo>
                  <a:lnTo>
                    <a:pt x="313394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8915" y="1720595"/>
              <a:ext cx="86685" cy="944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88307" y="2019299"/>
              <a:ext cx="85471" cy="94487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8319605" y="2304288"/>
            <a:ext cx="406400" cy="318770"/>
            <a:chOff x="8319605" y="2304288"/>
            <a:chExt cx="406400" cy="318770"/>
          </a:xfrm>
        </p:grpSpPr>
        <p:sp>
          <p:nvSpPr>
            <p:cNvPr id="14" name="object 14"/>
            <p:cNvSpPr/>
            <p:nvPr/>
          </p:nvSpPr>
          <p:spPr>
            <a:xfrm>
              <a:off x="8319605" y="2412492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909" y="0"/>
                  </a:moveTo>
                  <a:lnTo>
                    <a:pt x="341195" y="2115"/>
                  </a:lnTo>
                  <a:lnTo>
                    <a:pt x="303567" y="3270"/>
                  </a:lnTo>
                  <a:lnTo>
                    <a:pt x="260034" y="3806"/>
                  </a:lnTo>
                  <a:lnTo>
                    <a:pt x="95057" y="3865"/>
                  </a:lnTo>
                  <a:lnTo>
                    <a:pt x="46368" y="4452"/>
                  </a:lnTo>
                  <a:lnTo>
                    <a:pt x="7778" y="16902"/>
                  </a:lnTo>
                  <a:lnTo>
                    <a:pt x="0" y="63855"/>
                  </a:lnTo>
                  <a:lnTo>
                    <a:pt x="1434" y="75945"/>
                  </a:lnTo>
                  <a:lnTo>
                    <a:pt x="147230" y="96012"/>
                  </a:lnTo>
                  <a:lnTo>
                    <a:pt x="199731" y="95851"/>
                  </a:lnTo>
                  <a:lnTo>
                    <a:pt x="252134" y="95215"/>
                  </a:lnTo>
                  <a:lnTo>
                    <a:pt x="301782" y="93872"/>
                  </a:lnTo>
                  <a:lnTo>
                    <a:pt x="346017" y="91590"/>
                  </a:lnTo>
                  <a:lnTo>
                    <a:pt x="402199" y="72330"/>
                  </a:lnTo>
                  <a:lnTo>
                    <a:pt x="406024" y="42259"/>
                  </a:lnTo>
                  <a:lnTo>
                    <a:pt x="395610" y="13092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85141" y="2304288"/>
              <a:ext cx="74259" cy="807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85124" y="2540508"/>
              <a:ext cx="74277" cy="82296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8827510" y="2023872"/>
            <a:ext cx="316865" cy="434340"/>
          </a:xfrm>
          <a:custGeom>
            <a:avLst/>
            <a:gdLst/>
            <a:ahLst/>
            <a:cxnLst/>
            <a:rect l="l" t="t" r="r" b="b"/>
            <a:pathLst>
              <a:path w="316865" h="434339">
                <a:moveTo>
                  <a:pt x="286355" y="271652"/>
                </a:moveTo>
                <a:lnTo>
                  <a:pt x="142626" y="271652"/>
                </a:lnTo>
                <a:lnTo>
                  <a:pt x="152779" y="273744"/>
                </a:lnTo>
                <a:lnTo>
                  <a:pt x="161073" y="279431"/>
                </a:lnTo>
                <a:lnTo>
                  <a:pt x="166558" y="287833"/>
                </a:lnTo>
                <a:lnTo>
                  <a:pt x="168280" y="298069"/>
                </a:lnTo>
                <a:lnTo>
                  <a:pt x="166901" y="326874"/>
                </a:lnTo>
                <a:lnTo>
                  <a:pt x="165915" y="356012"/>
                </a:lnTo>
                <a:lnTo>
                  <a:pt x="169169" y="412241"/>
                </a:lnTo>
                <a:lnTo>
                  <a:pt x="212524" y="434006"/>
                </a:lnTo>
                <a:lnTo>
                  <a:pt x="232542" y="434339"/>
                </a:lnTo>
                <a:lnTo>
                  <a:pt x="239974" y="434290"/>
                </a:lnTo>
                <a:lnTo>
                  <a:pt x="278628" y="426211"/>
                </a:lnTo>
                <a:lnTo>
                  <a:pt x="286960" y="382404"/>
                </a:lnTo>
                <a:lnTo>
                  <a:pt x="286184" y="351885"/>
                </a:lnTo>
                <a:lnTo>
                  <a:pt x="283956" y="320746"/>
                </a:lnTo>
                <a:lnTo>
                  <a:pt x="280548" y="291464"/>
                </a:lnTo>
                <a:lnTo>
                  <a:pt x="281451" y="280310"/>
                </a:lnTo>
                <a:lnTo>
                  <a:pt x="286355" y="271652"/>
                </a:lnTo>
                <a:close/>
              </a:path>
              <a:path w="316865" h="434339">
                <a:moveTo>
                  <a:pt x="209428" y="0"/>
                </a:moveTo>
                <a:lnTo>
                  <a:pt x="167334" y="3482"/>
                </a:lnTo>
                <a:lnTo>
                  <a:pt x="139705" y="32257"/>
                </a:lnTo>
                <a:lnTo>
                  <a:pt x="144569" y="68609"/>
                </a:lnTo>
                <a:lnTo>
                  <a:pt x="151945" y="109045"/>
                </a:lnTo>
                <a:lnTo>
                  <a:pt x="157868" y="144932"/>
                </a:lnTo>
                <a:lnTo>
                  <a:pt x="158374" y="167639"/>
                </a:lnTo>
                <a:lnTo>
                  <a:pt x="133782" y="175127"/>
                </a:lnTo>
                <a:lnTo>
                  <a:pt x="30305" y="184767"/>
                </a:lnTo>
                <a:lnTo>
                  <a:pt x="2926" y="193039"/>
                </a:lnTo>
                <a:lnTo>
                  <a:pt x="0" y="207125"/>
                </a:lnTo>
                <a:lnTo>
                  <a:pt x="2085" y="226186"/>
                </a:lnTo>
                <a:lnTo>
                  <a:pt x="7481" y="247153"/>
                </a:lnTo>
                <a:lnTo>
                  <a:pt x="31075" y="281938"/>
                </a:lnTo>
                <a:lnTo>
                  <a:pt x="38613" y="283082"/>
                </a:lnTo>
                <a:lnTo>
                  <a:pt x="40137" y="283082"/>
                </a:lnTo>
                <a:lnTo>
                  <a:pt x="41661" y="282955"/>
                </a:lnTo>
                <a:lnTo>
                  <a:pt x="69887" y="278118"/>
                </a:lnTo>
                <a:lnTo>
                  <a:pt x="95351" y="274986"/>
                </a:lnTo>
                <a:lnTo>
                  <a:pt x="119338" y="272950"/>
                </a:lnTo>
                <a:lnTo>
                  <a:pt x="141610" y="271652"/>
                </a:lnTo>
                <a:lnTo>
                  <a:pt x="286355" y="271652"/>
                </a:lnTo>
                <a:lnTo>
                  <a:pt x="286724" y="271002"/>
                </a:lnTo>
                <a:lnTo>
                  <a:pt x="295354" y="264622"/>
                </a:lnTo>
                <a:lnTo>
                  <a:pt x="306329" y="262254"/>
                </a:lnTo>
                <a:lnTo>
                  <a:pt x="316489" y="262254"/>
                </a:lnTo>
                <a:lnTo>
                  <a:pt x="316489" y="165226"/>
                </a:lnTo>
                <a:lnTo>
                  <a:pt x="295026" y="165226"/>
                </a:lnTo>
                <a:lnTo>
                  <a:pt x="285474" y="163288"/>
                </a:lnTo>
                <a:lnTo>
                  <a:pt x="277564" y="158003"/>
                </a:lnTo>
                <a:lnTo>
                  <a:pt x="272131" y="150171"/>
                </a:lnTo>
                <a:lnTo>
                  <a:pt x="270007" y="140588"/>
                </a:lnTo>
                <a:lnTo>
                  <a:pt x="268682" y="113857"/>
                </a:lnTo>
                <a:lnTo>
                  <a:pt x="266737" y="84185"/>
                </a:lnTo>
                <a:lnTo>
                  <a:pt x="261752" y="24256"/>
                </a:lnTo>
                <a:lnTo>
                  <a:pt x="231288" y="696"/>
                </a:lnTo>
                <a:lnTo>
                  <a:pt x="216842" y="89"/>
                </a:lnTo>
                <a:lnTo>
                  <a:pt x="209428" y="0"/>
                </a:lnTo>
                <a:close/>
              </a:path>
              <a:path w="316865" h="434339">
                <a:moveTo>
                  <a:pt x="316489" y="262254"/>
                </a:moveTo>
                <a:lnTo>
                  <a:pt x="308107" y="262254"/>
                </a:lnTo>
                <a:lnTo>
                  <a:pt x="316489" y="263022"/>
                </a:lnTo>
                <a:lnTo>
                  <a:pt x="316489" y="262254"/>
                </a:lnTo>
                <a:close/>
              </a:path>
              <a:path w="316865" h="434339">
                <a:moveTo>
                  <a:pt x="310901" y="164845"/>
                </a:moveTo>
                <a:lnTo>
                  <a:pt x="305948" y="164845"/>
                </a:lnTo>
                <a:lnTo>
                  <a:pt x="301122" y="164972"/>
                </a:lnTo>
                <a:lnTo>
                  <a:pt x="296550" y="165226"/>
                </a:lnTo>
                <a:lnTo>
                  <a:pt x="316489" y="165226"/>
                </a:lnTo>
                <a:lnTo>
                  <a:pt x="316489" y="164985"/>
                </a:lnTo>
                <a:lnTo>
                  <a:pt x="310901" y="164845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54204" y="1336675"/>
            <a:ext cx="189865" cy="346075"/>
          </a:xfrm>
          <a:custGeom>
            <a:avLst/>
            <a:gdLst/>
            <a:ahLst/>
            <a:cxnLst/>
            <a:rect l="l" t="t" r="r" b="b"/>
            <a:pathLst>
              <a:path w="189865" h="346075">
                <a:moveTo>
                  <a:pt x="70288" y="0"/>
                </a:moveTo>
                <a:lnTo>
                  <a:pt x="58604" y="0"/>
                </a:lnTo>
                <a:lnTo>
                  <a:pt x="51619" y="2921"/>
                </a:lnTo>
                <a:lnTo>
                  <a:pt x="19901" y="42116"/>
                </a:lnTo>
                <a:lnTo>
                  <a:pt x="1073" y="76453"/>
                </a:lnTo>
                <a:lnTo>
                  <a:pt x="0" y="84453"/>
                </a:lnTo>
                <a:lnTo>
                  <a:pt x="1533" y="92249"/>
                </a:lnTo>
                <a:lnTo>
                  <a:pt x="5377" y="99260"/>
                </a:lnTo>
                <a:lnTo>
                  <a:pt x="11233" y="104901"/>
                </a:lnTo>
                <a:lnTo>
                  <a:pt x="42882" y="123003"/>
                </a:lnTo>
                <a:lnTo>
                  <a:pt x="79162" y="141605"/>
                </a:lnTo>
                <a:lnTo>
                  <a:pt x="110942" y="158587"/>
                </a:lnTo>
                <a:lnTo>
                  <a:pt x="129089" y="171830"/>
                </a:lnTo>
                <a:lnTo>
                  <a:pt x="119947" y="195695"/>
                </a:lnTo>
                <a:lnTo>
                  <a:pt x="64849" y="282809"/>
                </a:lnTo>
                <a:lnTo>
                  <a:pt x="54921" y="309245"/>
                </a:lnTo>
                <a:lnTo>
                  <a:pt x="99962" y="338462"/>
                </a:lnTo>
                <a:lnTo>
                  <a:pt x="126676" y="345821"/>
                </a:lnTo>
                <a:lnTo>
                  <a:pt x="133641" y="344870"/>
                </a:lnTo>
                <a:lnTo>
                  <a:pt x="140011" y="342122"/>
                </a:lnTo>
                <a:lnTo>
                  <a:pt x="145428" y="337730"/>
                </a:lnTo>
                <a:lnTo>
                  <a:pt x="149536" y="331850"/>
                </a:lnTo>
                <a:lnTo>
                  <a:pt x="162186" y="308145"/>
                </a:lnTo>
                <a:lnTo>
                  <a:pt x="175111" y="286226"/>
                </a:lnTo>
                <a:lnTo>
                  <a:pt x="189794" y="263393"/>
                </a:lnTo>
                <a:lnTo>
                  <a:pt x="189794" y="72898"/>
                </a:lnTo>
                <a:lnTo>
                  <a:pt x="184969" y="72898"/>
                </a:lnTo>
                <a:lnTo>
                  <a:pt x="179889" y="71247"/>
                </a:lnTo>
                <a:lnTo>
                  <a:pt x="153634" y="52943"/>
                </a:lnTo>
                <a:lnTo>
                  <a:pt x="129168" y="36449"/>
                </a:lnTo>
                <a:lnTo>
                  <a:pt x="103774" y="19764"/>
                </a:lnTo>
                <a:lnTo>
                  <a:pt x="74987" y="1270"/>
                </a:lnTo>
                <a:lnTo>
                  <a:pt x="70288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60448" y="1339596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4">
                <a:moveTo>
                  <a:pt x="438384" y="47"/>
                </a:moveTo>
                <a:lnTo>
                  <a:pt x="378031" y="444"/>
                </a:lnTo>
                <a:lnTo>
                  <a:pt x="335353" y="1936"/>
                </a:lnTo>
                <a:lnTo>
                  <a:pt x="279108" y="9016"/>
                </a:lnTo>
                <a:lnTo>
                  <a:pt x="260295" y="60384"/>
                </a:lnTo>
                <a:lnTo>
                  <a:pt x="253245" y="110194"/>
                </a:lnTo>
                <a:lnTo>
                  <a:pt x="246947" y="169744"/>
                </a:lnTo>
                <a:lnTo>
                  <a:pt x="240784" y="234280"/>
                </a:lnTo>
                <a:lnTo>
                  <a:pt x="234141" y="299045"/>
                </a:lnTo>
                <a:lnTo>
                  <a:pt x="226403" y="359282"/>
                </a:lnTo>
                <a:lnTo>
                  <a:pt x="225514" y="364870"/>
                </a:lnTo>
                <a:lnTo>
                  <a:pt x="220942" y="367791"/>
                </a:lnTo>
                <a:lnTo>
                  <a:pt x="212433" y="367791"/>
                </a:lnTo>
                <a:lnTo>
                  <a:pt x="208369" y="365505"/>
                </a:lnTo>
                <a:lnTo>
                  <a:pt x="176635" y="258714"/>
                </a:lnTo>
                <a:lnTo>
                  <a:pt x="161484" y="215393"/>
                </a:lnTo>
                <a:lnTo>
                  <a:pt x="140297" y="165607"/>
                </a:lnTo>
                <a:lnTo>
                  <a:pt x="113881" y="148589"/>
                </a:lnTo>
                <a:lnTo>
                  <a:pt x="80801" y="151497"/>
                </a:lnTo>
                <a:lnTo>
                  <a:pt x="49460" y="160416"/>
                </a:lnTo>
                <a:lnTo>
                  <a:pt x="22548" y="176789"/>
                </a:lnTo>
                <a:lnTo>
                  <a:pt x="2756" y="202056"/>
                </a:lnTo>
                <a:lnTo>
                  <a:pt x="0" y="215636"/>
                </a:lnTo>
                <a:lnTo>
                  <a:pt x="1470" y="227250"/>
                </a:lnTo>
                <a:lnTo>
                  <a:pt x="6060" y="237793"/>
                </a:lnTo>
                <a:lnTo>
                  <a:pt x="15837" y="252983"/>
                </a:lnTo>
                <a:lnTo>
                  <a:pt x="21044" y="255650"/>
                </a:lnTo>
                <a:lnTo>
                  <a:pt x="30315" y="255650"/>
                </a:lnTo>
                <a:lnTo>
                  <a:pt x="34252" y="254253"/>
                </a:lnTo>
                <a:lnTo>
                  <a:pt x="37554" y="251459"/>
                </a:lnTo>
                <a:lnTo>
                  <a:pt x="53528" y="239369"/>
                </a:lnTo>
                <a:lnTo>
                  <a:pt x="69621" y="229981"/>
                </a:lnTo>
                <a:lnTo>
                  <a:pt x="84381" y="223902"/>
                </a:lnTo>
                <a:lnTo>
                  <a:pt x="96355" y="221741"/>
                </a:lnTo>
                <a:lnTo>
                  <a:pt x="101181" y="221741"/>
                </a:lnTo>
                <a:lnTo>
                  <a:pt x="104610" y="223265"/>
                </a:lnTo>
                <a:lnTo>
                  <a:pt x="119314" y="269332"/>
                </a:lnTo>
                <a:lnTo>
                  <a:pt x="133595" y="321399"/>
                </a:lnTo>
                <a:lnTo>
                  <a:pt x="147852" y="374728"/>
                </a:lnTo>
                <a:lnTo>
                  <a:pt x="161340" y="421278"/>
                </a:lnTo>
                <a:lnTo>
                  <a:pt x="179657" y="459349"/>
                </a:lnTo>
                <a:lnTo>
                  <a:pt x="220180" y="467867"/>
                </a:lnTo>
                <a:lnTo>
                  <a:pt x="236678" y="466754"/>
                </a:lnTo>
                <a:lnTo>
                  <a:pt x="272504" y="449199"/>
                </a:lnTo>
                <a:lnTo>
                  <a:pt x="289376" y="408744"/>
                </a:lnTo>
                <a:lnTo>
                  <a:pt x="301746" y="359901"/>
                </a:lnTo>
                <a:lnTo>
                  <a:pt x="310869" y="305477"/>
                </a:lnTo>
                <a:lnTo>
                  <a:pt x="317997" y="248281"/>
                </a:lnTo>
                <a:lnTo>
                  <a:pt x="324383" y="191120"/>
                </a:lnTo>
                <a:lnTo>
                  <a:pt x="331280" y="136803"/>
                </a:lnTo>
                <a:lnTo>
                  <a:pt x="339941" y="88137"/>
                </a:lnTo>
                <a:lnTo>
                  <a:pt x="369532" y="63626"/>
                </a:lnTo>
                <a:lnTo>
                  <a:pt x="439509" y="61721"/>
                </a:lnTo>
                <a:lnTo>
                  <a:pt x="449839" y="67500"/>
                </a:lnTo>
                <a:lnTo>
                  <a:pt x="457479" y="76707"/>
                </a:lnTo>
                <a:lnTo>
                  <a:pt x="462833" y="87725"/>
                </a:lnTo>
                <a:lnTo>
                  <a:pt x="466306" y="98932"/>
                </a:lnTo>
                <a:lnTo>
                  <a:pt x="469481" y="106044"/>
                </a:lnTo>
                <a:lnTo>
                  <a:pt x="474656" y="111537"/>
                </a:lnTo>
                <a:lnTo>
                  <a:pt x="481308" y="115077"/>
                </a:lnTo>
                <a:lnTo>
                  <a:pt x="490055" y="116331"/>
                </a:lnTo>
                <a:lnTo>
                  <a:pt x="519392" y="114680"/>
                </a:lnTo>
                <a:lnTo>
                  <a:pt x="528609" y="112158"/>
                </a:lnTo>
                <a:lnTo>
                  <a:pt x="535886" y="106505"/>
                </a:lnTo>
                <a:lnTo>
                  <a:pt x="540377" y="98589"/>
                </a:lnTo>
                <a:lnTo>
                  <a:pt x="541236" y="89280"/>
                </a:lnTo>
                <a:lnTo>
                  <a:pt x="538343" y="72735"/>
                </a:lnTo>
                <a:lnTo>
                  <a:pt x="524091" y="30479"/>
                </a:lnTo>
                <a:lnTo>
                  <a:pt x="493551" y="3137"/>
                </a:lnTo>
                <a:lnTo>
                  <a:pt x="479514" y="762"/>
                </a:lnTo>
                <a:lnTo>
                  <a:pt x="438384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39097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3127" y="0"/>
                </a:moveTo>
                <a:lnTo>
                  <a:pt x="341374" y="2095"/>
                </a:lnTo>
                <a:lnTo>
                  <a:pt x="303658" y="3206"/>
                </a:lnTo>
                <a:lnTo>
                  <a:pt x="260038" y="3698"/>
                </a:lnTo>
                <a:lnTo>
                  <a:pt x="68962" y="4016"/>
                </a:lnTo>
                <a:lnTo>
                  <a:pt x="46333" y="4399"/>
                </a:lnTo>
                <a:lnTo>
                  <a:pt x="7743" y="17045"/>
                </a:lnTo>
                <a:lnTo>
                  <a:pt x="0" y="63730"/>
                </a:lnTo>
                <a:lnTo>
                  <a:pt x="1398" y="75819"/>
                </a:lnTo>
                <a:lnTo>
                  <a:pt x="4724" y="84010"/>
                </a:lnTo>
                <a:lnTo>
                  <a:pt x="10479" y="90392"/>
                </a:lnTo>
                <a:lnTo>
                  <a:pt x="18043" y="94535"/>
                </a:lnTo>
                <a:lnTo>
                  <a:pt x="26798" y="96012"/>
                </a:lnTo>
                <a:lnTo>
                  <a:pt x="190204" y="95862"/>
                </a:lnTo>
                <a:lnTo>
                  <a:pt x="245275" y="95243"/>
                </a:lnTo>
                <a:lnTo>
                  <a:pt x="297688" y="93899"/>
                </a:lnTo>
                <a:lnTo>
                  <a:pt x="344408" y="91574"/>
                </a:lnTo>
                <a:lnTo>
                  <a:pt x="382398" y="88011"/>
                </a:lnTo>
                <a:lnTo>
                  <a:pt x="406052" y="42148"/>
                </a:lnTo>
                <a:lnTo>
                  <a:pt x="395686" y="13055"/>
                </a:lnTo>
                <a:lnTo>
                  <a:pt x="37312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54969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106" y="0"/>
                </a:moveTo>
                <a:lnTo>
                  <a:pt x="256456" y="2115"/>
                </a:lnTo>
                <a:lnTo>
                  <a:pt x="226972" y="3270"/>
                </a:lnTo>
                <a:lnTo>
                  <a:pt x="192869" y="3806"/>
                </a:lnTo>
                <a:lnTo>
                  <a:pt x="77446" y="3869"/>
                </a:lnTo>
                <a:lnTo>
                  <a:pt x="55427" y="4095"/>
                </a:lnTo>
                <a:lnTo>
                  <a:pt x="15073" y="7080"/>
                </a:lnTo>
                <a:lnTo>
                  <a:pt x="87" y="50831"/>
                </a:lnTo>
                <a:lnTo>
                  <a:pt x="0" y="63765"/>
                </a:lnTo>
                <a:lnTo>
                  <a:pt x="1198" y="75818"/>
                </a:lnTo>
                <a:lnTo>
                  <a:pt x="3585" y="83956"/>
                </a:lnTo>
                <a:lnTo>
                  <a:pt x="7913" y="90344"/>
                </a:lnTo>
                <a:lnTo>
                  <a:pt x="13646" y="94517"/>
                </a:lnTo>
                <a:lnTo>
                  <a:pt x="20248" y="96012"/>
                </a:lnTo>
                <a:lnTo>
                  <a:pt x="104449" y="96012"/>
                </a:lnTo>
                <a:lnTo>
                  <a:pt x="155561" y="95765"/>
                </a:lnTo>
                <a:lnTo>
                  <a:pt x="206160" y="94710"/>
                </a:lnTo>
                <a:lnTo>
                  <a:pt x="251878" y="92368"/>
                </a:lnTo>
                <a:lnTo>
                  <a:pt x="303377" y="72276"/>
                </a:lnTo>
                <a:lnTo>
                  <a:pt x="306204" y="42179"/>
                </a:lnTo>
                <a:lnTo>
                  <a:pt x="298293" y="13059"/>
                </a:lnTo>
                <a:lnTo>
                  <a:pt x="281106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7339596" y="420623"/>
            <a:ext cx="367665" cy="376555"/>
            <a:chOff x="7339596" y="420623"/>
            <a:chExt cx="367665" cy="376555"/>
          </a:xfrm>
        </p:grpSpPr>
        <p:sp>
          <p:nvSpPr>
            <p:cNvPr id="23" name="object 23"/>
            <p:cNvSpPr/>
            <p:nvPr/>
          </p:nvSpPr>
          <p:spPr>
            <a:xfrm>
              <a:off x="7339596" y="420623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5" h="376555">
                  <a:moveTo>
                    <a:pt x="314440" y="0"/>
                  </a:moveTo>
                  <a:lnTo>
                    <a:pt x="308979" y="0"/>
                  </a:lnTo>
                  <a:lnTo>
                    <a:pt x="301232" y="0"/>
                  </a:lnTo>
                  <a:lnTo>
                    <a:pt x="293485" y="3175"/>
                  </a:lnTo>
                  <a:lnTo>
                    <a:pt x="180841" y="115586"/>
                  </a:lnTo>
                  <a:lnTo>
                    <a:pt x="139942" y="156829"/>
                  </a:lnTo>
                  <a:lnTo>
                    <a:pt x="99852" y="198042"/>
                  </a:lnTo>
                  <a:lnTo>
                    <a:pt x="62634" y="237491"/>
                  </a:lnTo>
                  <a:lnTo>
                    <a:pt x="30352" y="273444"/>
                  </a:lnTo>
                  <a:lnTo>
                    <a:pt x="5068" y="304164"/>
                  </a:lnTo>
                  <a:lnTo>
                    <a:pt x="0" y="327404"/>
                  </a:lnTo>
                  <a:lnTo>
                    <a:pt x="12719" y="350916"/>
                  </a:lnTo>
                  <a:lnTo>
                    <a:pt x="35964" y="369119"/>
                  </a:lnTo>
                  <a:lnTo>
                    <a:pt x="62472" y="376427"/>
                  </a:lnTo>
                  <a:lnTo>
                    <a:pt x="69165" y="375814"/>
                  </a:lnTo>
                  <a:lnTo>
                    <a:pt x="75441" y="373903"/>
                  </a:lnTo>
                  <a:lnTo>
                    <a:pt x="81170" y="370587"/>
                  </a:lnTo>
                  <a:lnTo>
                    <a:pt x="86221" y="365760"/>
                  </a:lnTo>
                  <a:lnTo>
                    <a:pt x="110237" y="338351"/>
                  </a:lnTo>
                  <a:lnTo>
                    <a:pt x="142791" y="303914"/>
                  </a:lnTo>
                  <a:lnTo>
                    <a:pt x="181072" y="264841"/>
                  </a:lnTo>
                  <a:lnTo>
                    <a:pt x="302176" y="143696"/>
                  </a:lnTo>
                  <a:lnTo>
                    <a:pt x="335266" y="109974"/>
                  </a:lnTo>
                  <a:lnTo>
                    <a:pt x="360033" y="83565"/>
                  </a:lnTo>
                  <a:lnTo>
                    <a:pt x="365180" y="75630"/>
                  </a:lnTo>
                  <a:lnTo>
                    <a:pt x="367589" y="66754"/>
                  </a:lnTo>
                  <a:lnTo>
                    <a:pt x="367141" y="57616"/>
                  </a:lnTo>
                  <a:lnTo>
                    <a:pt x="345713" y="24082"/>
                  </a:lnTo>
                  <a:lnTo>
                    <a:pt x="319774" y="1524"/>
                  </a:lnTo>
                  <a:lnTo>
                    <a:pt x="314440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90034" y="702563"/>
              <a:ext cx="85544" cy="94487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7319897" y="986027"/>
            <a:ext cx="406400" cy="320040"/>
            <a:chOff x="7319897" y="986027"/>
            <a:chExt cx="406400" cy="320040"/>
          </a:xfrm>
        </p:grpSpPr>
        <p:sp>
          <p:nvSpPr>
            <p:cNvPr id="26" name="object 26"/>
            <p:cNvSpPr/>
            <p:nvPr/>
          </p:nvSpPr>
          <p:spPr>
            <a:xfrm>
              <a:off x="7319897" y="1095755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3127" y="0"/>
                  </a:moveTo>
                  <a:lnTo>
                    <a:pt x="341374" y="2095"/>
                  </a:lnTo>
                  <a:lnTo>
                    <a:pt x="303658" y="3206"/>
                  </a:lnTo>
                  <a:lnTo>
                    <a:pt x="260038" y="3698"/>
                  </a:lnTo>
                  <a:lnTo>
                    <a:pt x="68962" y="4016"/>
                  </a:lnTo>
                  <a:lnTo>
                    <a:pt x="46333" y="4399"/>
                  </a:lnTo>
                  <a:lnTo>
                    <a:pt x="7743" y="17045"/>
                  </a:lnTo>
                  <a:lnTo>
                    <a:pt x="0" y="63730"/>
                  </a:lnTo>
                  <a:lnTo>
                    <a:pt x="1398" y="75819"/>
                  </a:lnTo>
                  <a:lnTo>
                    <a:pt x="4724" y="84010"/>
                  </a:lnTo>
                  <a:lnTo>
                    <a:pt x="10479" y="90392"/>
                  </a:lnTo>
                  <a:lnTo>
                    <a:pt x="18043" y="94535"/>
                  </a:lnTo>
                  <a:lnTo>
                    <a:pt x="26798" y="96012"/>
                  </a:lnTo>
                  <a:lnTo>
                    <a:pt x="190141" y="95862"/>
                  </a:lnTo>
                  <a:lnTo>
                    <a:pt x="245167" y="95243"/>
                  </a:lnTo>
                  <a:lnTo>
                    <a:pt x="297542" y="93899"/>
                  </a:lnTo>
                  <a:lnTo>
                    <a:pt x="344217" y="91574"/>
                  </a:lnTo>
                  <a:lnTo>
                    <a:pt x="402167" y="72169"/>
                  </a:lnTo>
                  <a:lnTo>
                    <a:pt x="406020" y="42148"/>
                  </a:lnTo>
                  <a:lnTo>
                    <a:pt x="395682" y="13055"/>
                  </a:lnTo>
                  <a:lnTo>
                    <a:pt x="373127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85463" y="986027"/>
              <a:ext cx="75612" cy="8229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85463" y="1223771"/>
              <a:ext cx="75612" cy="82295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7827771" y="705612"/>
            <a:ext cx="426084" cy="436245"/>
          </a:xfrm>
          <a:custGeom>
            <a:avLst/>
            <a:gdLst/>
            <a:ahLst/>
            <a:cxnLst/>
            <a:rect l="l" t="t" r="r" b="b"/>
            <a:pathLst>
              <a:path w="426084" h="436244">
                <a:moveTo>
                  <a:pt x="217616" y="89"/>
                </a:moveTo>
                <a:lnTo>
                  <a:pt x="167858" y="3482"/>
                </a:lnTo>
                <a:lnTo>
                  <a:pt x="140207" y="32385"/>
                </a:lnTo>
                <a:lnTo>
                  <a:pt x="145234" y="68851"/>
                </a:lnTo>
                <a:lnTo>
                  <a:pt x="152701" y="109426"/>
                </a:lnTo>
                <a:lnTo>
                  <a:pt x="158621" y="145452"/>
                </a:lnTo>
                <a:lnTo>
                  <a:pt x="159003" y="168275"/>
                </a:lnTo>
                <a:lnTo>
                  <a:pt x="134437" y="175766"/>
                </a:lnTo>
                <a:lnTo>
                  <a:pt x="30487" y="185509"/>
                </a:lnTo>
                <a:lnTo>
                  <a:pt x="2921" y="193928"/>
                </a:lnTo>
                <a:lnTo>
                  <a:pt x="0" y="207942"/>
                </a:lnTo>
                <a:lnTo>
                  <a:pt x="2127" y="227075"/>
                </a:lnTo>
                <a:lnTo>
                  <a:pt x="7635" y="248114"/>
                </a:lnTo>
                <a:lnTo>
                  <a:pt x="31200" y="282987"/>
                </a:lnTo>
                <a:lnTo>
                  <a:pt x="38861" y="284099"/>
                </a:lnTo>
                <a:lnTo>
                  <a:pt x="42036" y="283972"/>
                </a:lnTo>
                <a:lnTo>
                  <a:pt x="70318" y="279167"/>
                </a:lnTo>
                <a:lnTo>
                  <a:pt x="95885" y="276018"/>
                </a:lnTo>
                <a:lnTo>
                  <a:pt x="119927" y="273893"/>
                </a:lnTo>
                <a:lnTo>
                  <a:pt x="143128" y="272541"/>
                </a:lnTo>
                <a:lnTo>
                  <a:pt x="153336" y="274635"/>
                </a:lnTo>
                <a:lnTo>
                  <a:pt x="161639" y="280336"/>
                </a:lnTo>
                <a:lnTo>
                  <a:pt x="167132" y="288776"/>
                </a:lnTo>
                <a:lnTo>
                  <a:pt x="168909" y="299085"/>
                </a:lnTo>
                <a:lnTo>
                  <a:pt x="167638" y="328021"/>
                </a:lnTo>
                <a:lnTo>
                  <a:pt x="166639" y="357314"/>
                </a:lnTo>
                <a:lnTo>
                  <a:pt x="169799" y="413638"/>
                </a:lnTo>
                <a:lnTo>
                  <a:pt x="222291" y="435796"/>
                </a:lnTo>
                <a:lnTo>
                  <a:pt x="247602" y="435657"/>
                </a:lnTo>
                <a:lnTo>
                  <a:pt x="284773" y="420330"/>
                </a:lnTo>
                <a:lnTo>
                  <a:pt x="288010" y="383813"/>
                </a:lnTo>
                <a:lnTo>
                  <a:pt x="287321" y="353187"/>
                </a:lnTo>
                <a:lnTo>
                  <a:pt x="285180" y="321893"/>
                </a:lnTo>
                <a:lnTo>
                  <a:pt x="281812" y="292480"/>
                </a:lnTo>
                <a:lnTo>
                  <a:pt x="282569" y="281253"/>
                </a:lnTo>
                <a:lnTo>
                  <a:pt x="287766" y="271907"/>
                </a:lnTo>
                <a:lnTo>
                  <a:pt x="296368" y="265513"/>
                </a:lnTo>
                <a:lnTo>
                  <a:pt x="307339" y="263143"/>
                </a:lnTo>
                <a:lnTo>
                  <a:pt x="309118" y="263143"/>
                </a:lnTo>
                <a:lnTo>
                  <a:pt x="377501" y="269555"/>
                </a:lnTo>
                <a:lnTo>
                  <a:pt x="400303" y="270890"/>
                </a:lnTo>
                <a:lnTo>
                  <a:pt x="410344" y="268801"/>
                </a:lnTo>
                <a:lnTo>
                  <a:pt x="418528" y="263128"/>
                </a:lnTo>
                <a:lnTo>
                  <a:pt x="423949" y="254763"/>
                </a:lnTo>
                <a:lnTo>
                  <a:pt x="425703" y="244601"/>
                </a:lnTo>
                <a:lnTo>
                  <a:pt x="424965" y="231600"/>
                </a:lnTo>
                <a:lnTo>
                  <a:pt x="419607" y="193166"/>
                </a:lnTo>
                <a:lnTo>
                  <a:pt x="376134" y="169338"/>
                </a:lnTo>
                <a:lnTo>
                  <a:pt x="333049" y="166004"/>
                </a:lnTo>
                <a:lnTo>
                  <a:pt x="302259" y="165480"/>
                </a:lnTo>
                <a:lnTo>
                  <a:pt x="296036" y="165735"/>
                </a:lnTo>
                <a:lnTo>
                  <a:pt x="286519" y="163831"/>
                </a:lnTo>
                <a:lnTo>
                  <a:pt x="278669" y="158607"/>
                </a:lnTo>
                <a:lnTo>
                  <a:pt x="273248" y="150786"/>
                </a:lnTo>
                <a:lnTo>
                  <a:pt x="271018" y="141097"/>
                </a:lnTo>
                <a:lnTo>
                  <a:pt x="269749" y="114305"/>
                </a:lnTo>
                <a:lnTo>
                  <a:pt x="267827" y="84597"/>
                </a:lnTo>
                <a:lnTo>
                  <a:pt x="263017" y="24384"/>
                </a:lnTo>
                <a:lnTo>
                  <a:pt x="238886" y="1142"/>
                </a:lnTo>
                <a:lnTo>
                  <a:pt x="217616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40841" y="5047518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20">
                <a:moveTo>
                  <a:pt x="372909" y="0"/>
                </a:moveTo>
                <a:lnTo>
                  <a:pt x="340100" y="2106"/>
                </a:lnTo>
                <a:lnTo>
                  <a:pt x="300900" y="3239"/>
                </a:lnTo>
                <a:lnTo>
                  <a:pt x="255605" y="3751"/>
                </a:lnTo>
                <a:lnTo>
                  <a:pt x="102612" y="3867"/>
                </a:lnTo>
                <a:lnTo>
                  <a:pt x="73459" y="4095"/>
                </a:lnTo>
                <a:lnTo>
                  <a:pt x="27977" y="5356"/>
                </a:lnTo>
                <a:lnTo>
                  <a:pt x="1702" y="37539"/>
                </a:lnTo>
                <a:lnTo>
                  <a:pt x="0" y="63762"/>
                </a:lnTo>
                <a:lnTo>
                  <a:pt x="1434" y="75793"/>
                </a:lnTo>
                <a:lnTo>
                  <a:pt x="4560" y="83959"/>
                </a:lnTo>
                <a:lnTo>
                  <a:pt x="10245" y="90330"/>
                </a:lnTo>
                <a:lnTo>
                  <a:pt x="17811" y="94472"/>
                </a:lnTo>
                <a:lnTo>
                  <a:pt x="26580" y="95950"/>
                </a:lnTo>
                <a:lnTo>
                  <a:pt x="192485" y="95835"/>
                </a:lnTo>
                <a:lnTo>
                  <a:pt x="246886" y="95236"/>
                </a:lnTo>
                <a:lnTo>
                  <a:pt x="298598" y="93934"/>
                </a:lnTo>
                <a:lnTo>
                  <a:pt x="344678" y="91685"/>
                </a:lnTo>
                <a:lnTo>
                  <a:pt x="402199" y="72284"/>
                </a:lnTo>
                <a:lnTo>
                  <a:pt x="406024" y="42193"/>
                </a:lnTo>
                <a:lnTo>
                  <a:pt x="395610" y="13064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56627" y="4468367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79">
                <a:moveTo>
                  <a:pt x="306336" y="42176"/>
                </a:moveTo>
                <a:lnTo>
                  <a:pt x="298513" y="13068"/>
                </a:lnTo>
                <a:lnTo>
                  <a:pt x="281482" y="0"/>
                </a:lnTo>
                <a:lnTo>
                  <a:pt x="256730" y="2120"/>
                </a:lnTo>
                <a:lnTo>
                  <a:pt x="227152" y="3251"/>
                </a:lnTo>
                <a:lnTo>
                  <a:pt x="192951" y="3784"/>
                </a:lnTo>
                <a:lnTo>
                  <a:pt x="77457" y="3898"/>
                </a:lnTo>
                <a:lnTo>
                  <a:pt x="55486" y="4114"/>
                </a:lnTo>
                <a:lnTo>
                  <a:pt x="15036" y="7086"/>
                </a:lnTo>
                <a:lnTo>
                  <a:pt x="139" y="50825"/>
                </a:lnTo>
                <a:lnTo>
                  <a:pt x="0" y="63754"/>
                </a:lnTo>
                <a:lnTo>
                  <a:pt x="1066" y="75780"/>
                </a:lnTo>
                <a:lnTo>
                  <a:pt x="111048" y="96012"/>
                </a:lnTo>
                <a:lnTo>
                  <a:pt x="160680" y="95758"/>
                </a:lnTo>
                <a:lnTo>
                  <a:pt x="209410" y="94665"/>
                </a:lnTo>
                <a:lnTo>
                  <a:pt x="253276" y="92303"/>
                </a:lnTo>
                <a:lnTo>
                  <a:pt x="288340" y="88188"/>
                </a:lnTo>
                <a:lnTo>
                  <a:pt x="303441" y="72250"/>
                </a:lnTo>
                <a:lnTo>
                  <a:pt x="306336" y="42176"/>
                </a:lnTo>
                <a:close/>
              </a:path>
              <a:path w="306704" h="233679">
                <a:moveTo>
                  <a:pt x="306412" y="180174"/>
                </a:moveTo>
                <a:lnTo>
                  <a:pt x="298627" y="151536"/>
                </a:lnTo>
                <a:lnTo>
                  <a:pt x="281609" y="138684"/>
                </a:lnTo>
                <a:lnTo>
                  <a:pt x="258419" y="140690"/>
                </a:lnTo>
                <a:lnTo>
                  <a:pt x="231178" y="141782"/>
                </a:lnTo>
                <a:lnTo>
                  <a:pt x="199669" y="142316"/>
                </a:lnTo>
                <a:lnTo>
                  <a:pt x="72110" y="142354"/>
                </a:lnTo>
                <a:lnTo>
                  <a:pt x="52324" y="142570"/>
                </a:lnTo>
                <a:lnTo>
                  <a:pt x="9791" y="149352"/>
                </a:lnTo>
                <a:lnTo>
                  <a:pt x="139" y="188683"/>
                </a:lnTo>
                <a:lnTo>
                  <a:pt x="0" y="201447"/>
                </a:lnTo>
                <a:lnTo>
                  <a:pt x="1066" y="213169"/>
                </a:lnTo>
                <a:lnTo>
                  <a:pt x="111048" y="233146"/>
                </a:lnTo>
                <a:lnTo>
                  <a:pt x="160731" y="232892"/>
                </a:lnTo>
                <a:lnTo>
                  <a:pt x="209473" y="231838"/>
                </a:lnTo>
                <a:lnTo>
                  <a:pt x="253352" y="229501"/>
                </a:lnTo>
                <a:lnTo>
                  <a:pt x="288467" y="225450"/>
                </a:lnTo>
                <a:lnTo>
                  <a:pt x="303517" y="209765"/>
                </a:lnTo>
                <a:lnTo>
                  <a:pt x="306412" y="18017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8339222" y="4354067"/>
            <a:ext cx="366395" cy="394970"/>
            <a:chOff x="8339222" y="4354067"/>
            <a:chExt cx="366395" cy="394970"/>
          </a:xfrm>
        </p:grpSpPr>
        <p:sp>
          <p:nvSpPr>
            <p:cNvPr id="33" name="object 33"/>
            <p:cNvSpPr/>
            <p:nvPr/>
          </p:nvSpPr>
          <p:spPr>
            <a:xfrm>
              <a:off x="8339222" y="4372355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5" h="376554">
                  <a:moveTo>
                    <a:pt x="313287" y="0"/>
                  </a:moveTo>
                  <a:lnTo>
                    <a:pt x="307826" y="0"/>
                  </a:lnTo>
                  <a:lnTo>
                    <a:pt x="300079" y="0"/>
                  </a:lnTo>
                  <a:lnTo>
                    <a:pt x="292459" y="3098"/>
                  </a:lnTo>
                  <a:lnTo>
                    <a:pt x="180128" y="115638"/>
                  </a:lnTo>
                  <a:lnTo>
                    <a:pt x="139408" y="156902"/>
                  </a:lnTo>
                  <a:lnTo>
                    <a:pt x="99491" y="198113"/>
                  </a:lnTo>
                  <a:lnTo>
                    <a:pt x="62428" y="237538"/>
                  </a:lnTo>
                  <a:lnTo>
                    <a:pt x="30267" y="273441"/>
                  </a:lnTo>
                  <a:lnTo>
                    <a:pt x="5058" y="304088"/>
                  </a:lnTo>
                  <a:lnTo>
                    <a:pt x="0" y="327329"/>
                  </a:lnTo>
                  <a:lnTo>
                    <a:pt x="12598" y="350869"/>
                  </a:lnTo>
                  <a:lnTo>
                    <a:pt x="35651" y="369104"/>
                  </a:lnTo>
                  <a:lnTo>
                    <a:pt x="61954" y="376428"/>
                  </a:lnTo>
                  <a:lnTo>
                    <a:pt x="68647" y="375811"/>
                  </a:lnTo>
                  <a:lnTo>
                    <a:pt x="74924" y="373886"/>
                  </a:lnTo>
                  <a:lnTo>
                    <a:pt x="80652" y="370539"/>
                  </a:lnTo>
                  <a:lnTo>
                    <a:pt x="85703" y="365658"/>
                  </a:lnTo>
                  <a:lnTo>
                    <a:pt x="109765" y="338347"/>
                  </a:lnTo>
                  <a:lnTo>
                    <a:pt x="142283" y="303977"/>
                  </a:lnTo>
                  <a:lnTo>
                    <a:pt x="180471" y="264939"/>
                  </a:lnTo>
                  <a:lnTo>
                    <a:pt x="301212" y="143739"/>
                  </a:lnTo>
                  <a:lnTo>
                    <a:pt x="334235" y="109949"/>
                  </a:lnTo>
                  <a:lnTo>
                    <a:pt x="359007" y="83451"/>
                  </a:lnTo>
                  <a:lnTo>
                    <a:pt x="364045" y="75534"/>
                  </a:lnTo>
                  <a:lnTo>
                    <a:pt x="366357" y="66711"/>
                  </a:lnTo>
                  <a:lnTo>
                    <a:pt x="365883" y="57628"/>
                  </a:lnTo>
                  <a:lnTo>
                    <a:pt x="344576" y="23952"/>
                  </a:lnTo>
                  <a:lnTo>
                    <a:pt x="318621" y="1549"/>
                  </a:lnTo>
                  <a:lnTo>
                    <a:pt x="313287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68895" y="4354067"/>
              <a:ext cx="86723" cy="944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88307" y="4654321"/>
              <a:ext cx="85469" cy="94462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8319605" y="4937759"/>
            <a:ext cx="406400" cy="205740"/>
            <a:chOff x="8319605" y="4937759"/>
            <a:chExt cx="406400" cy="205740"/>
          </a:xfrm>
        </p:grpSpPr>
        <p:sp>
          <p:nvSpPr>
            <p:cNvPr id="37" name="object 37"/>
            <p:cNvSpPr/>
            <p:nvPr/>
          </p:nvSpPr>
          <p:spPr>
            <a:xfrm>
              <a:off x="8319605" y="5047518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20">
                  <a:moveTo>
                    <a:pt x="372909" y="0"/>
                  </a:moveTo>
                  <a:lnTo>
                    <a:pt x="340193" y="2106"/>
                  </a:lnTo>
                  <a:lnTo>
                    <a:pt x="301075" y="3239"/>
                  </a:lnTo>
                  <a:lnTo>
                    <a:pt x="255837" y="3751"/>
                  </a:lnTo>
                  <a:lnTo>
                    <a:pt x="102790" y="3867"/>
                  </a:lnTo>
                  <a:lnTo>
                    <a:pt x="73586" y="4095"/>
                  </a:lnTo>
                  <a:lnTo>
                    <a:pt x="27977" y="5356"/>
                  </a:lnTo>
                  <a:lnTo>
                    <a:pt x="1702" y="37539"/>
                  </a:lnTo>
                  <a:lnTo>
                    <a:pt x="0" y="63762"/>
                  </a:lnTo>
                  <a:lnTo>
                    <a:pt x="1434" y="75793"/>
                  </a:lnTo>
                  <a:lnTo>
                    <a:pt x="4760" y="83959"/>
                  </a:lnTo>
                  <a:lnTo>
                    <a:pt x="10515" y="90330"/>
                  </a:lnTo>
                  <a:lnTo>
                    <a:pt x="18079" y="94472"/>
                  </a:lnTo>
                  <a:lnTo>
                    <a:pt x="26834" y="95950"/>
                  </a:lnTo>
                  <a:lnTo>
                    <a:pt x="192599" y="95835"/>
                  </a:lnTo>
                  <a:lnTo>
                    <a:pt x="246968" y="95236"/>
                  </a:lnTo>
                  <a:lnTo>
                    <a:pt x="298643" y="93934"/>
                  </a:lnTo>
                  <a:lnTo>
                    <a:pt x="344691" y="91685"/>
                  </a:lnTo>
                  <a:lnTo>
                    <a:pt x="402199" y="72284"/>
                  </a:lnTo>
                  <a:lnTo>
                    <a:pt x="406024" y="42193"/>
                  </a:lnTo>
                  <a:lnTo>
                    <a:pt x="395610" y="13064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85124" y="4937759"/>
              <a:ext cx="74257" cy="82265"/>
            </a:xfrm>
            <a:prstGeom prst="rect">
              <a:avLst/>
            </a:prstGeom>
          </p:spPr>
        </p:pic>
      </p:grpSp>
      <p:sp>
        <p:nvSpPr>
          <p:cNvPr id="39" name="object 39"/>
          <p:cNvSpPr/>
          <p:nvPr/>
        </p:nvSpPr>
        <p:spPr>
          <a:xfrm>
            <a:off x="8827510" y="4657369"/>
            <a:ext cx="316865" cy="436245"/>
          </a:xfrm>
          <a:custGeom>
            <a:avLst/>
            <a:gdLst/>
            <a:ahLst/>
            <a:cxnLst/>
            <a:rect l="l" t="t" r="r" b="b"/>
            <a:pathLst>
              <a:path w="316865" h="436245">
                <a:moveTo>
                  <a:pt x="286206" y="272681"/>
                </a:moveTo>
                <a:lnTo>
                  <a:pt x="143007" y="272681"/>
                </a:lnTo>
                <a:lnTo>
                  <a:pt x="153046" y="274805"/>
                </a:lnTo>
                <a:lnTo>
                  <a:pt x="161216" y="280563"/>
                </a:lnTo>
                <a:lnTo>
                  <a:pt x="166600" y="289039"/>
                </a:lnTo>
                <a:lnTo>
                  <a:pt x="168280" y="299313"/>
                </a:lnTo>
                <a:lnTo>
                  <a:pt x="166901" y="328184"/>
                </a:lnTo>
                <a:lnTo>
                  <a:pt x="165915" y="357395"/>
                </a:lnTo>
                <a:lnTo>
                  <a:pt x="169169" y="413621"/>
                </a:lnTo>
                <a:lnTo>
                  <a:pt x="203098" y="435288"/>
                </a:lnTo>
                <a:lnTo>
                  <a:pt x="234066" y="435838"/>
                </a:lnTo>
                <a:lnTo>
                  <a:pt x="241063" y="435802"/>
                </a:lnTo>
                <a:lnTo>
                  <a:pt x="278628" y="427774"/>
                </a:lnTo>
                <a:lnTo>
                  <a:pt x="286960" y="383859"/>
                </a:lnTo>
                <a:lnTo>
                  <a:pt x="286184" y="353140"/>
                </a:lnTo>
                <a:lnTo>
                  <a:pt x="283956" y="321804"/>
                </a:lnTo>
                <a:lnTo>
                  <a:pt x="280548" y="292392"/>
                </a:lnTo>
                <a:lnTo>
                  <a:pt x="281426" y="281249"/>
                </a:lnTo>
                <a:lnTo>
                  <a:pt x="286206" y="272681"/>
                </a:lnTo>
                <a:close/>
              </a:path>
              <a:path w="316865" h="436245">
                <a:moveTo>
                  <a:pt x="210571" y="0"/>
                </a:moveTo>
                <a:lnTo>
                  <a:pt x="167566" y="3380"/>
                </a:lnTo>
                <a:lnTo>
                  <a:pt x="139705" y="32461"/>
                </a:lnTo>
                <a:lnTo>
                  <a:pt x="144569" y="68950"/>
                </a:lnTo>
                <a:lnTo>
                  <a:pt x="151945" y="109512"/>
                </a:lnTo>
                <a:lnTo>
                  <a:pt x="157868" y="145453"/>
                </a:lnTo>
                <a:lnTo>
                  <a:pt x="158374" y="168084"/>
                </a:lnTo>
                <a:lnTo>
                  <a:pt x="133782" y="175611"/>
                </a:lnTo>
                <a:lnTo>
                  <a:pt x="30305" y="185377"/>
                </a:lnTo>
                <a:lnTo>
                  <a:pt x="2926" y="193840"/>
                </a:lnTo>
                <a:lnTo>
                  <a:pt x="0" y="207965"/>
                </a:lnTo>
                <a:lnTo>
                  <a:pt x="2085" y="227098"/>
                </a:lnTo>
                <a:lnTo>
                  <a:pt x="7481" y="248150"/>
                </a:lnTo>
                <a:lnTo>
                  <a:pt x="30753" y="282915"/>
                </a:lnTo>
                <a:lnTo>
                  <a:pt x="38105" y="284048"/>
                </a:lnTo>
                <a:lnTo>
                  <a:pt x="39883" y="284048"/>
                </a:lnTo>
                <a:lnTo>
                  <a:pt x="41534" y="283895"/>
                </a:lnTo>
                <a:lnTo>
                  <a:pt x="43185" y="283514"/>
                </a:lnTo>
                <a:lnTo>
                  <a:pt x="69887" y="279065"/>
                </a:lnTo>
                <a:lnTo>
                  <a:pt x="95351" y="275940"/>
                </a:lnTo>
                <a:lnTo>
                  <a:pt x="119338" y="273904"/>
                </a:lnTo>
                <a:lnTo>
                  <a:pt x="142118" y="272681"/>
                </a:lnTo>
                <a:lnTo>
                  <a:pt x="286206" y="272681"/>
                </a:lnTo>
                <a:lnTo>
                  <a:pt x="286613" y="271953"/>
                </a:lnTo>
                <a:lnTo>
                  <a:pt x="295086" y="265583"/>
                </a:lnTo>
                <a:lnTo>
                  <a:pt x="305821" y="263220"/>
                </a:lnTo>
                <a:lnTo>
                  <a:pt x="316489" y="263220"/>
                </a:lnTo>
                <a:lnTo>
                  <a:pt x="316489" y="165887"/>
                </a:lnTo>
                <a:lnTo>
                  <a:pt x="295534" y="165887"/>
                </a:lnTo>
                <a:lnTo>
                  <a:pt x="285795" y="163971"/>
                </a:lnTo>
                <a:lnTo>
                  <a:pt x="277723" y="158700"/>
                </a:lnTo>
                <a:lnTo>
                  <a:pt x="272174" y="150794"/>
                </a:lnTo>
                <a:lnTo>
                  <a:pt x="270007" y="140970"/>
                </a:lnTo>
                <a:lnTo>
                  <a:pt x="268682" y="114145"/>
                </a:lnTo>
                <a:lnTo>
                  <a:pt x="266737" y="84418"/>
                </a:lnTo>
                <a:lnTo>
                  <a:pt x="261752" y="24142"/>
                </a:lnTo>
                <a:lnTo>
                  <a:pt x="231574" y="541"/>
                </a:lnTo>
                <a:lnTo>
                  <a:pt x="217699" y="67"/>
                </a:lnTo>
                <a:lnTo>
                  <a:pt x="210571" y="0"/>
                </a:lnTo>
                <a:close/>
              </a:path>
              <a:path w="316865" h="436245">
                <a:moveTo>
                  <a:pt x="316489" y="263220"/>
                </a:moveTo>
                <a:lnTo>
                  <a:pt x="306583" y="263220"/>
                </a:lnTo>
                <a:lnTo>
                  <a:pt x="308107" y="263321"/>
                </a:lnTo>
                <a:lnTo>
                  <a:pt x="316489" y="264040"/>
                </a:lnTo>
                <a:lnTo>
                  <a:pt x="316489" y="263220"/>
                </a:lnTo>
                <a:close/>
              </a:path>
              <a:path w="316865" h="436245">
                <a:moveTo>
                  <a:pt x="311663" y="165544"/>
                </a:moveTo>
                <a:lnTo>
                  <a:pt x="306583" y="165544"/>
                </a:lnTo>
                <a:lnTo>
                  <a:pt x="301503" y="165671"/>
                </a:lnTo>
                <a:lnTo>
                  <a:pt x="296550" y="165887"/>
                </a:lnTo>
                <a:lnTo>
                  <a:pt x="316489" y="165887"/>
                </a:lnTo>
                <a:lnTo>
                  <a:pt x="316489" y="165658"/>
                </a:lnTo>
                <a:lnTo>
                  <a:pt x="311663" y="16554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954204" y="3971785"/>
            <a:ext cx="189865" cy="346075"/>
          </a:xfrm>
          <a:custGeom>
            <a:avLst/>
            <a:gdLst/>
            <a:ahLst/>
            <a:cxnLst/>
            <a:rect l="l" t="t" r="r" b="b"/>
            <a:pathLst>
              <a:path w="189865" h="346075">
                <a:moveTo>
                  <a:pt x="70288" y="0"/>
                </a:moveTo>
                <a:lnTo>
                  <a:pt x="58604" y="0"/>
                </a:lnTo>
                <a:lnTo>
                  <a:pt x="51619" y="2971"/>
                </a:lnTo>
                <a:lnTo>
                  <a:pt x="19901" y="41943"/>
                </a:lnTo>
                <a:lnTo>
                  <a:pt x="1073" y="76263"/>
                </a:lnTo>
                <a:lnTo>
                  <a:pt x="0" y="84376"/>
                </a:lnTo>
                <a:lnTo>
                  <a:pt x="1533" y="92205"/>
                </a:lnTo>
                <a:lnTo>
                  <a:pt x="5377" y="99162"/>
                </a:lnTo>
                <a:lnTo>
                  <a:pt x="11233" y="104660"/>
                </a:lnTo>
                <a:lnTo>
                  <a:pt x="42882" y="122759"/>
                </a:lnTo>
                <a:lnTo>
                  <a:pt x="79162" y="141382"/>
                </a:lnTo>
                <a:lnTo>
                  <a:pt x="110942" y="158453"/>
                </a:lnTo>
                <a:lnTo>
                  <a:pt x="129089" y="171894"/>
                </a:lnTo>
                <a:lnTo>
                  <a:pt x="119947" y="195676"/>
                </a:lnTo>
                <a:lnTo>
                  <a:pt x="92529" y="238685"/>
                </a:lnTo>
                <a:lnTo>
                  <a:pt x="64849" y="282620"/>
                </a:lnTo>
                <a:lnTo>
                  <a:pt x="54921" y="309181"/>
                </a:lnTo>
                <a:lnTo>
                  <a:pt x="64077" y="320015"/>
                </a:lnTo>
                <a:lnTo>
                  <a:pt x="80258" y="329863"/>
                </a:lnTo>
                <a:lnTo>
                  <a:pt x="99962" y="338263"/>
                </a:lnTo>
                <a:lnTo>
                  <a:pt x="121977" y="345401"/>
                </a:lnTo>
                <a:lnTo>
                  <a:pt x="124390" y="345706"/>
                </a:lnTo>
                <a:lnTo>
                  <a:pt x="126676" y="345706"/>
                </a:lnTo>
                <a:lnTo>
                  <a:pt x="162186" y="307959"/>
                </a:lnTo>
                <a:lnTo>
                  <a:pt x="175111" y="286134"/>
                </a:lnTo>
                <a:lnTo>
                  <a:pt x="189794" y="263354"/>
                </a:lnTo>
                <a:lnTo>
                  <a:pt x="189794" y="72770"/>
                </a:lnTo>
                <a:lnTo>
                  <a:pt x="184969" y="72770"/>
                </a:lnTo>
                <a:lnTo>
                  <a:pt x="179889" y="71221"/>
                </a:lnTo>
                <a:lnTo>
                  <a:pt x="153634" y="52802"/>
                </a:lnTo>
                <a:lnTo>
                  <a:pt x="129168" y="36431"/>
                </a:lnTo>
                <a:lnTo>
                  <a:pt x="74987" y="1295"/>
                </a:lnTo>
                <a:lnTo>
                  <a:pt x="70288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60448" y="3974591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5">
                <a:moveTo>
                  <a:pt x="438384" y="50"/>
                </a:moveTo>
                <a:lnTo>
                  <a:pt x="378031" y="440"/>
                </a:lnTo>
                <a:lnTo>
                  <a:pt x="335353" y="1925"/>
                </a:lnTo>
                <a:lnTo>
                  <a:pt x="279108" y="9004"/>
                </a:lnTo>
                <a:lnTo>
                  <a:pt x="260295" y="60346"/>
                </a:lnTo>
                <a:lnTo>
                  <a:pt x="253245" y="110133"/>
                </a:lnTo>
                <a:lnTo>
                  <a:pt x="246947" y="169672"/>
                </a:lnTo>
                <a:lnTo>
                  <a:pt x="240784" y="234219"/>
                </a:lnTo>
                <a:lnTo>
                  <a:pt x="234141" y="299029"/>
                </a:lnTo>
                <a:lnTo>
                  <a:pt x="226403" y="359359"/>
                </a:lnTo>
                <a:lnTo>
                  <a:pt x="225514" y="364896"/>
                </a:lnTo>
                <a:lnTo>
                  <a:pt x="220942" y="367703"/>
                </a:lnTo>
                <a:lnTo>
                  <a:pt x="212433" y="367703"/>
                </a:lnTo>
                <a:lnTo>
                  <a:pt x="208496" y="365417"/>
                </a:lnTo>
                <a:lnTo>
                  <a:pt x="206972" y="360756"/>
                </a:lnTo>
                <a:lnTo>
                  <a:pt x="176635" y="258522"/>
                </a:lnTo>
                <a:lnTo>
                  <a:pt x="161484" y="215171"/>
                </a:lnTo>
                <a:lnTo>
                  <a:pt x="140297" y="165404"/>
                </a:lnTo>
                <a:lnTo>
                  <a:pt x="113881" y="148590"/>
                </a:lnTo>
                <a:lnTo>
                  <a:pt x="80801" y="151405"/>
                </a:lnTo>
                <a:lnTo>
                  <a:pt x="49460" y="160347"/>
                </a:lnTo>
                <a:lnTo>
                  <a:pt x="22548" y="176789"/>
                </a:lnTo>
                <a:lnTo>
                  <a:pt x="2756" y="202107"/>
                </a:lnTo>
                <a:lnTo>
                  <a:pt x="0" y="215670"/>
                </a:lnTo>
                <a:lnTo>
                  <a:pt x="1470" y="227217"/>
                </a:lnTo>
                <a:lnTo>
                  <a:pt x="6060" y="237728"/>
                </a:lnTo>
                <a:lnTo>
                  <a:pt x="15837" y="253009"/>
                </a:lnTo>
                <a:lnTo>
                  <a:pt x="21171" y="255574"/>
                </a:lnTo>
                <a:lnTo>
                  <a:pt x="30442" y="255574"/>
                </a:lnTo>
                <a:lnTo>
                  <a:pt x="34252" y="254254"/>
                </a:lnTo>
                <a:lnTo>
                  <a:pt x="37554" y="251498"/>
                </a:lnTo>
                <a:lnTo>
                  <a:pt x="53548" y="239330"/>
                </a:lnTo>
                <a:lnTo>
                  <a:pt x="69685" y="229873"/>
                </a:lnTo>
                <a:lnTo>
                  <a:pt x="84488" y="223744"/>
                </a:lnTo>
                <a:lnTo>
                  <a:pt x="96482" y="221564"/>
                </a:lnTo>
                <a:lnTo>
                  <a:pt x="101308" y="221564"/>
                </a:lnTo>
                <a:lnTo>
                  <a:pt x="104610" y="223075"/>
                </a:lnTo>
                <a:lnTo>
                  <a:pt x="119314" y="269275"/>
                </a:lnTo>
                <a:lnTo>
                  <a:pt x="133595" y="321403"/>
                </a:lnTo>
                <a:lnTo>
                  <a:pt x="147852" y="374736"/>
                </a:lnTo>
                <a:lnTo>
                  <a:pt x="161340" y="421237"/>
                </a:lnTo>
                <a:lnTo>
                  <a:pt x="179699" y="459227"/>
                </a:lnTo>
                <a:lnTo>
                  <a:pt x="220561" y="467842"/>
                </a:lnTo>
                <a:lnTo>
                  <a:pt x="236946" y="466752"/>
                </a:lnTo>
                <a:lnTo>
                  <a:pt x="272504" y="449287"/>
                </a:lnTo>
                <a:lnTo>
                  <a:pt x="289376" y="408715"/>
                </a:lnTo>
                <a:lnTo>
                  <a:pt x="301746" y="359793"/>
                </a:lnTo>
                <a:lnTo>
                  <a:pt x="310869" y="305322"/>
                </a:lnTo>
                <a:lnTo>
                  <a:pt x="317997" y="248100"/>
                </a:lnTo>
                <a:lnTo>
                  <a:pt x="324383" y="190924"/>
                </a:lnTo>
                <a:lnTo>
                  <a:pt x="331280" y="136595"/>
                </a:lnTo>
                <a:lnTo>
                  <a:pt x="339941" y="87909"/>
                </a:lnTo>
                <a:lnTo>
                  <a:pt x="369532" y="63639"/>
                </a:lnTo>
                <a:lnTo>
                  <a:pt x="439509" y="61696"/>
                </a:lnTo>
                <a:lnTo>
                  <a:pt x="449839" y="67482"/>
                </a:lnTo>
                <a:lnTo>
                  <a:pt x="457479" y="76703"/>
                </a:lnTo>
                <a:lnTo>
                  <a:pt x="462833" y="87726"/>
                </a:lnTo>
                <a:lnTo>
                  <a:pt x="466306" y="98920"/>
                </a:lnTo>
                <a:lnTo>
                  <a:pt x="469461" y="105975"/>
                </a:lnTo>
                <a:lnTo>
                  <a:pt x="474593" y="111391"/>
                </a:lnTo>
                <a:lnTo>
                  <a:pt x="481201" y="114865"/>
                </a:lnTo>
                <a:lnTo>
                  <a:pt x="490055" y="116052"/>
                </a:lnTo>
                <a:lnTo>
                  <a:pt x="519392" y="114388"/>
                </a:lnTo>
                <a:lnTo>
                  <a:pt x="528609" y="112050"/>
                </a:lnTo>
                <a:lnTo>
                  <a:pt x="535886" y="106457"/>
                </a:lnTo>
                <a:lnTo>
                  <a:pt x="540377" y="98483"/>
                </a:lnTo>
                <a:lnTo>
                  <a:pt x="541236" y="89001"/>
                </a:lnTo>
                <a:lnTo>
                  <a:pt x="538343" y="72458"/>
                </a:lnTo>
                <a:lnTo>
                  <a:pt x="524091" y="30238"/>
                </a:lnTo>
                <a:lnTo>
                  <a:pt x="493551" y="3088"/>
                </a:lnTo>
                <a:lnTo>
                  <a:pt x="479514" y="736"/>
                </a:lnTo>
                <a:lnTo>
                  <a:pt x="438384" y="5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539097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381" y="0"/>
                </a:moveTo>
                <a:lnTo>
                  <a:pt x="341741" y="1968"/>
                </a:lnTo>
                <a:lnTo>
                  <a:pt x="304500" y="3048"/>
                </a:lnTo>
                <a:lnTo>
                  <a:pt x="261377" y="3556"/>
                </a:lnTo>
                <a:lnTo>
                  <a:pt x="100754" y="3615"/>
                </a:lnTo>
                <a:lnTo>
                  <a:pt x="72376" y="3841"/>
                </a:lnTo>
                <a:lnTo>
                  <a:pt x="27941" y="5080"/>
                </a:lnTo>
                <a:lnTo>
                  <a:pt x="1774" y="36847"/>
                </a:lnTo>
                <a:lnTo>
                  <a:pt x="0" y="62791"/>
                </a:lnTo>
                <a:lnTo>
                  <a:pt x="1398" y="74549"/>
                </a:lnTo>
                <a:lnTo>
                  <a:pt x="147321" y="94488"/>
                </a:lnTo>
                <a:lnTo>
                  <a:pt x="199897" y="94328"/>
                </a:lnTo>
                <a:lnTo>
                  <a:pt x="252370" y="93699"/>
                </a:lnTo>
                <a:lnTo>
                  <a:pt x="302075" y="92375"/>
                </a:lnTo>
                <a:lnTo>
                  <a:pt x="346348" y="90131"/>
                </a:lnTo>
                <a:lnTo>
                  <a:pt x="402349" y="71044"/>
                </a:lnTo>
                <a:lnTo>
                  <a:pt x="406147" y="41465"/>
                </a:lnTo>
                <a:lnTo>
                  <a:pt x="395849" y="12838"/>
                </a:lnTo>
                <a:lnTo>
                  <a:pt x="37338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54969" y="3288791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106" y="0"/>
                </a:moveTo>
                <a:lnTo>
                  <a:pt x="257240" y="2115"/>
                </a:lnTo>
                <a:lnTo>
                  <a:pt x="228861" y="3270"/>
                </a:lnTo>
                <a:lnTo>
                  <a:pt x="196030" y="3806"/>
                </a:lnTo>
                <a:lnTo>
                  <a:pt x="71606" y="3847"/>
                </a:lnTo>
                <a:lnTo>
                  <a:pt x="34891" y="4399"/>
                </a:lnTo>
                <a:lnTo>
                  <a:pt x="1270" y="37474"/>
                </a:lnTo>
                <a:lnTo>
                  <a:pt x="0" y="63783"/>
                </a:lnTo>
                <a:lnTo>
                  <a:pt x="1198" y="75818"/>
                </a:lnTo>
                <a:lnTo>
                  <a:pt x="110545" y="96011"/>
                </a:lnTo>
                <a:lnTo>
                  <a:pt x="160275" y="95726"/>
                </a:lnTo>
                <a:lnTo>
                  <a:pt x="209113" y="94583"/>
                </a:lnTo>
                <a:lnTo>
                  <a:pt x="253116" y="92154"/>
                </a:lnTo>
                <a:lnTo>
                  <a:pt x="303377" y="72223"/>
                </a:lnTo>
                <a:lnTo>
                  <a:pt x="306204" y="42195"/>
                </a:lnTo>
                <a:lnTo>
                  <a:pt x="298293" y="13073"/>
                </a:lnTo>
                <a:lnTo>
                  <a:pt x="281106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7339615" y="3054095"/>
            <a:ext cx="367665" cy="376555"/>
            <a:chOff x="7339615" y="3054095"/>
            <a:chExt cx="367665" cy="376555"/>
          </a:xfrm>
        </p:grpSpPr>
        <p:sp>
          <p:nvSpPr>
            <p:cNvPr id="45" name="object 45"/>
            <p:cNvSpPr/>
            <p:nvPr/>
          </p:nvSpPr>
          <p:spPr>
            <a:xfrm>
              <a:off x="7339615" y="3054095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5" h="376554">
                  <a:moveTo>
                    <a:pt x="314166" y="0"/>
                  </a:moveTo>
                  <a:lnTo>
                    <a:pt x="308705" y="0"/>
                  </a:lnTo>
                  <a:lnTo>
                    <a:pt x="301085" y="0"/>
                  </a:lnTo>
                  <a:lnTo>
                    <a:pt x="293338" y="3048"/>
                  </a:lnTo>
                  <a:lnTo>
                    <a:pt x="287750" y="8890"/>
                  </a:lnTo>
                  <a:lnTo>
                    <a:pt x="180877" y="115597"/>
                  </a:lnTo>
                  <a:lnTo>
                    <a:pt x="139969" y="156829"/>
                  </a:lnTo>
                  <a:lnTo>
                    <a:pt x="99865" y="198007"/>
                  </a:lnTo>
                  <a:lnTo>
                    <a:pt x="62632" y="237400"/>
                  </a:lnTo>
                  <a:lnTo>
                    <a:pt x="30337" y="273278"/>
                  </a:lnTo>
                  <a:lnTo>
                    <a:pt x="5048" y="303911"/>
                  </a:lnTo>
                  <a:lnTo>
                    <a:pt x="0" y="327189"/>
                  </a:lnTo>
                  <a:lnTo>
                    <a:pt x="12763" y="350789"/>
                  </a:lnTo>
                  <a:lnTo>
                    <a:pt x="36052" y="369079"/>
                  </a:lnTo>
                  <a:lnTo>
                    <a:pt x="62579" y="376428"/>
                  </a:lnTo>
                  <a:lnTo>
                    <a:pt x="69270" y="375814"/>
                  </a:lnTo>
                  <a:lnTo>
                    <a:pt x="75533" y="373903"/>
                  </a:lnTo>
                  <a:lnTo>
                    <a:pt x="81224" y="370587"/>
                  </a:lnTo>
                  <a:lnTo>
                    <a:pt x="86201" y="365760"/>
                  </a:lnTo>
                  <a:lnTo>
                    <a:pt x="110218" y="338392"/>
                  </a:lnTo>
                  <a:lnTo>
                    <a:pt x="142771" y="303984"/>
                  </a:lnTo>
                  <a:lnTo>
                    <a:pt x="181052" y="264923"/>
                  </a:lnTo>
                  <a:lnTo>
                    <a:pt x="302156" y="143714"/>
                  </a:lnTo>
                  <a:lnTo>
                    <a:pt x="335246" y="109931"/>
                  </a:lnTo>
                  <a:lnTo>
                    <a:pt x="360013" y="83439"/>
                  </a:lnTo>
                  <a:lnTo>
                    <a:pt x="365160" y="75630"/>
                  </a:lnTo>
                  <a:lnTo>
                    <a:pt x="367569" y="66786"/>
                  </a:lnTo>
                  <a:lnTo>
                    <a:pt x="367121" y="57632"/>
                  </a:lnTo>
                  <a:lnTo>
                    <a:pt x="345694" y="23955"/>
                  </a:lnTo>
                  <a:lnTo>
                    <a:pt x="319627" y="1524"/>
                  </a:lnTo>
                  <a:lnTo>
                    <a:pt x="314166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90033" y="3336035"/>
              <a:ext cx="85522" cy="94487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7319897" y="3621023"/>
            <a:ext cx="406400" cy="320040"/>
            <a:chOff x="7319897" y="3621023"/>
            <a:chExt cx="406400" cy="320040"/>
          </a:xfrm>
        </p:grpSpPr>
        <p:sp>
          <p:nvSpPr>
            <p:cNvPr id="48" name="object 48"/>
            <p:cNvSpPr/>
            <p:nvPr/>
          </p:nvSpPr>
          <p:spPr>
            <a:xfrm>
              <a:off x="7319897" y="3730751"/>
              <a:ext cx="406400" cy="94615"/>
            </a:xfrm>
            <a:custGeom>
              <a:avLst/>
              <a:gdLst/>
              <a:ahLst/>
              <a:cxnLst/>
              <a:rect l="l" t="t" r="r" b="b"/>
              <a:pathLst>
                <a:path w="406400" h="94614">
                  <a:moveTo>
                    <a:pt x="373381" y="0"/>
                  </a:moveTo>
                  <a:lnTo>
                    <a:pt x="341741" y="1968"/>
                  </a:lnTo>
                  <a:lnTo>
                    <a:pt x="304500" y="3048"/>
                  </a:lnTo>
                  <a:lnTo>
                    <a:pt x="261377" y="3556"/>
                  </a:lnTo>
                  <a:lnTo>
                    <a:pt x="100754" y="3615"/>
                  </a:lnTo>
                  <a:lnTo>
                    <a:pt x="72376" y="3841"/>
                  </a:lnTo>
                  <a:lnTo>
                    <a:pt x="27941" y="5080"/>
                  </a:lnTo>
                  <a:lnTo>
                    <a:pt x="1774" y="36847"/>
                  </a:lnTo>
                  <a:lnTo>
                    <a:pt x="0" y="62791"/>
                  </a:lnTo>
                  <a:lnTo>
                    <a:pt x="1398" y="74549"/>
                  </a:lnTo>
                  <a:lnTo>
                    <a:pt x="147321" y="94488"/>
                  </a:lnTo>
                  <a:lnTo>
                    <a:pt x="199883" y="94328"/>
                  </a:lnTo>
                  <a:lnTo>
                    <a:pt x="252317" y="93699"/>
                  </a:lnTo>
                  <a:lnTo>
                    <a:pt x="301965" y="92375"/>
                  </a:lnTo>
                  <a:lnTo>
                    <a:pt x="346169" y="90131"/>
                  </a:lnTo>
                  <a:lnTo>
                    <a:pt x="402242" y="71044"/>
                  </a:lnTo>
                  <a:lnTo>
                    <a:pt x="406116" y="41465"/>
                  </a:lnTo>
                  <a:lnTo>
                    <a:pt x="395845" y="12838"/>
                  </a:lnTo>
                  <a:lnTo>
                    <a:pt x="37338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85445" y="3621023"/>
              <a:ext cx="75630" cy="8229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85445" y="3858767"/>
              <a:ext cx="75628" cy="82270"/>
            </a:xfrm>
            <a:prstGeom prst="rect">
              <a:avLst/>
            </a:prstGeom>
          </p:spPr>
        </p:pic>
      </p:grpSp>
      <p:sp>
        <p:nvSpPr>
          <p:cNvPr id="51" name="object 51"/>
          <p:cNvSpPr/>
          <p:nvPr/>
        </p:nvSpPr>
        <p:spPr>
          <a:xfrm>
            <a:off x="7827771" y="3340608"/>
            <a:ext cx="426084" cy="434340"/>
          </a:xfrm>
          <a:custGeom>
            <a:avLst/>
            <a:gdLst/>
            <a:ahLst/>
            <a:cxnLst/>
            <a:rect l="l" t="t" r="r" b="b"/>
            <a:pathLst>
              <a:path w="426084" h="434339">
                <a:moveTo>
                  <a:pt x="217616" y="89"/>
                </a:moveTo>
                <a:lnTo>
                  <a:pt x="167858" y="3482"/>
                </a:lnTo>
                <a:lnTo>
                  <a:pt x="140207" y="32258"/>
                </a:lnTo>
                <a:lnTo>
                  <a:pt x="145234" y="68609"/>
                </a:lnTo>
                <a:lnTo>
                  <a:pt x="152701" y="109045"/>
                </a:lnTo>
                <a:lnTo>
                  <a:pt x="158621" y="144932"/>
                </a:lnTo>
                <a:lnTo>
                  <a:pt x="159003" y="167640"/>
                </a:lnTo>
                <a:lnTo>
                  <a:pt x="134437" y="174984"/>
                </a:lnTo>
                <a:lnTo>
                  <a:pt x="82962" y="179625"/>
                </a:lnTo>
                <a:lnTo>
                  <a:pt x="30487" y="184624"/>
                </a:lnTo>
                <a:lnTo>
                  <a:pt x="2921" y="193040"/>
                </a:lnTo>
                <a:lnTo>
                  <a:pt x="0" y="207125"/>
                </a:lnTo>
                <a:lnTo>
                  <a:pt x="2127" y="226187"/>
                </a:lnTo>
                <a:lnTo>
                  <a:pt x="14858" y="266954"/>
                </a:lnTo>
                <a:lnTo>
                  <a:pt x="38480" y="282956"/>
                </a:lnTo>
                <a:lnTo>
                  <a:pt x="41909" y="282702"/>
                </a:lnTo>
                <a:lnTo>
                  <a:pt x="70318" y="277921"/>
                </a:lnTo>
                <a:lnTo>
                  <a:pt x="95885" y="274843"/>
                </a:lnTo>
                <a:lnTo>
                  <a:pt x="119927" y="272837"/>
                </a:lnTo>
                <a:lnTo>
                  <a:pt x="143509" y="271653"/>
                </a:lnTo>
                <a:lnTo>
                  <a:pt x="153604" y="273762"/>
                </a:lnTo>
                <a:lnTo>
                  <a:pt x="161782" y="279479"/>
                </a:lnTo>
                <a:lnTo>
                  <a:pt x="167173" y="287887"/>
                </a:lnTo>
                <a:lnTo>
                  <a:pt x="168909" y="298069"/>
                </a:lnTo>
                <a:lnTo>
                  <a:pt x="167638" y="326874"/>
                </a:lnTo>
                <a:lnTo>
                  <a:pt x="166639" y="356012"/>
                </a:lnTo>
                <a:lnTo>
                  <a:pt x="169799" y="412242"/>
                </a:lnTo>
                <a:lnTo>
                  <a:pt x="223309" y="434250"/>
                </a:lnTo>
                <a:lnTo>
                  <a:pt x="248300" y="434133"/>
                </a:lnTo>
                <a:lnTo>
                  <a:pt x="284773" y="418770"/>
                </a:lnTo>
                <a:lnTo>
                  <a:pt x="288010" y="382369"/>
                </a:lnTo>
                <a:lnTo>
                  <a:pt x="287321" y="351790"/>
                </a:lnTo>
                <a:lnTo>
                  <a:pt x="285180" y="320639"/>
                </a:lnTo>
                <a:lnTo>
                  <a:pt x="281812" y="291465"/>
                </a:lnTo>
                <a:lnTo>
                  <a:pt x="282545" y="280344"/>
                </a:lnTo>
                <a:lnTo>
                  <a:pt x="287670" y="270986"/>
                </a:lnTo>
                <a:lnTo>
                  <a:pt x="296154" y="264533"/>
                </a:lnTo>
                <a:lnTo>
                  <a:pt x="306958" y="262128"/>
                </a:lnTo>
                <a:lnTo>
                  <a:pt x="331960" y="264211"/>
                </a:lnTo>
                <a:lnTo>
                  <a:pt x="377501" y="268505"/>
                </a:lnTo>
                <a:lnTo>
                  <a:pt x="400303" y="269748"/>
                </a:lnTo>
                <a:lnTo>
                  <a:pt x="410344" y="267658"/>
                </a:lnTo>
                <a:lnTo>
                  <a:pt x="418528" y="261985"/>
                </a:lnTo>
                <a:lnTo>
                  <a:pt x="423949" y="253620"/>
                </a:lnTo>
                <a:lnTo>
                  <a:pt x="425703" y="243459"/>
                </a:lnTo>
                <a:lnTo>
                  <a:pt x="424965" y="230584"/>
                </a:lnTo>
                <a:lnTo>
                  <a:pt x="419607" y="192151"/>
                </a:lnTo>
                <a:lnTo>
                  <a:pt x="376324" y="168650"/>
                </a:lnTo>
                <a:lnTo>
                  <a:pt x="333621" y="165352"/>
                </a:lnTo>
                <a:lnTo>
                  <a:pt x="307594" y="164846"/>
                </a:lnTo>
                <a:lnTo>
                  <a:pt x="296545" y="165227"/>
                </a:lnTo>
                <a:lnTo>
                  <a:pt x="286894" y="163323"/>
                </a:lnTo>
                <a:lnTo>
                  <a:pt x="278876" y="158099"/>
                </a:lnTo>
                <a:lnTo>
                  <a:pt x="273309" y="150278"/>
                </a:lnTo>
                <a:lnTo>
                  <a:pt x="271018" y="140589"/>
                </a:lnTo>
                <a:lnTo>
                  <a:pt x="269749" y="113750"/>
                </a:lnTo>
                <a:lnTo>
                  <a:pt x="267827" y="84089"/>
                </a:lnTo>
                <a:lnTo>
                  <a:pt x="263017" y="24257"/>
                </a:lnTo>
                <a:lnTo>
                  <a:pt x="238886" y="1143"/>
                </a:lnTo>
                <a:lnTo>
                  <a:pt x="217616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56898" y="516636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467" y="0"/>
                </a:moveTo>
                <a:lnTo>
                  <a:pt x="256795" y="2115"/>
                </a:lnTo>
                <a:lnTo>
                  <a:pt x="227254" y="3270"/>
                </a:lnTo>
                <a:lnTo>
                  <a:pt x="193069" y="3806"/>
                </a:lnTo>
                <a:lnTo>
                  <a:pt x="77535" y="3869"/>
                </a:lnTo>
                <a:lnTo>
                  <a:pt x="55487" y="4095"/>
                </a:lnTo>
                <a:lnTo>
                  <a:pt x="15037" y="7078"/>
                </a:lnTo>
                <a:lnTo>
                  <a:pt x="162" y="50815"/>
                </a:lnTo>
                <a:lnTo>
                  <a:pt x="0" y="63763"/>
                </a:lnTo>
                <a:lnTo>
                  <a:pt x="1051" y="75818"/>
                </a:lnTo>
                <a:lnTo>
                  <a:pt x="3544" y="83956"/>
                </a:lnTo>
                <a:lnTo>
                  <a:pt x="7846" y="90344"/>
                </a:lnTo>
                <a:lnTo>
                  <a:pt x="13481" y="94517"/>
                </a:lnTo>
                <a:lnTo>
                  <a:pt x="19974" y="96012"/>
                </a:lnTo>
                <a:lnTo>
                  <a:pt x="102143" y="96012"/>
                </a:lnTo>
                <a:lnTo>
                  <a:pt x="153882" y="95761"/>
                </a:lnTo>
                <a:lnTo>
                  <a:pt x="205156" y="94678"/>
                </a:lnTo>
                <a:lnTo>
                  <a:pt x="251501" y="92261"/>
                </a:lnTo>
                <a:lnTo>
                  <a:pt x="303506" y="72169"/>
                </a:lnTo>
                <a:lnTo>
                  <a:pt x="306391" y="42148"/>
                </a:lnTo>
                <a:lnTo>
                  <a:pt x="298561" y="13055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62305" y="22859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4" h="774700">
                <a:moveTo>
                  <a:pt x="539635" y="89027"/>
                </a:moveTo>
                <a:lnTo>
                  <a:pt x="527824" y="42773"/>
                </a:lnTo>
                <a:lnTo>
                  <a:pt x="504609" y="9067"/>
                </a:lnTo>
                <a:lnTo>
                  <a:pt x="437070" y="50"/>
                </a:lnTo>
                <a:lnTo>
                  <a:pt x="421398" y="0"/>
                </a:lnTo>
                <a:lnTo>
                  <a:pt x="376872" y="457"/>
                </a:lnTo>
                <a:lnTo>
                  <a:pt x="334378" y="1943"/>
                </a:lnTo>
                <a:lnTo>
                  <a:pt x="278523" y="9017"/>
                </a:lnTo>
                <a:lnTo>
                  <a:pt x="259727" y="60236"/>
                </a:lnTo>
                <a:lnTo>
                  <a:pt x="252653" y="110020"/>
                </a:lnTo>
                <a:lnTo>
                  <a:pt x="246291" y="169583"/>
                </a:lnTo>
                <a:lnTo>
                  <a:pt x="240068" y="234175"/>
                </a:lnTo>
                <a:lnTo>
                  <a:pt x="233362" y="299034"/>
                </a:lnTo>
                <a:lnTo>
                  <a:pt x="224802" y="364744"/>
                </a:lnTo>
                <a:lnTo>
                  <a:pt x="220230" y="367665"/>
                </a:lnTo>
                <a:lnTo>
                  <a:pt x="211721" y="367665"/>
                </a:lnTo>
                <a:lnTo>
                  <a:pt x="207784" y="365379"/>
                </a:lnTo>
                <a:lnTo>
                  <a:pt x="176110" y="258495"/>
                </a:lnTo>
                <a:lnTo>
                  <a:pt x="161112" y="215150"/>
                </a:lnTo>
                <a:lnTo>
                  <a:pt x="140220" y="165354"/>
                </a:lnTo>
                <a:lnTo>
                  <a:pt x="113423" y="148590"/>
                </a:lnTo>
                <a:lnTo>
                  <a:pt x="80492" y="151396"/>
                </a:lnTo>
                <a:lnTo>
                  <a:pt x="49250" y="160299"/>
                </a:lnTo>
                <a:lnTo>
                  <a:pt x="22440" y="176657"/>
                </a:lnTo>
                <a:lnTo>
                  <a:pt x="2806" y="201803"/>
                </a:lnTo>
                <a:lnTo>
                  <a:pt x="0" y="215442"/>
                </a:lnTo>
                <a:lnTo>
                  <a:pt x="1485" y="227076"/>
                </a:lnTo>
                <a:lnTo>
                  <a:pt x="6032" y="237667"/>
                </a:lnTo>
                <a:lnTo>
                  <a:pt x="12458" y="248158"/>
                </a:lnTo>
                <a:lnTo>
                  <a:pt x="15760" y="252984"/>
                </a:lnTo>
                <a:lnTo>
                  <a:pt x="20967" y="255397"/>
                </a:lnTo>
                <a:lnTo>
                  <a:pt x="30111" y="255397"/>
                </a:lnTo>
                <a:lnTo>
                  <a:pt x="34048" y="254127"/>
                </a:lnTo>
                <a:lnTo>
                  <a:pt x="53314" y="239356"/>
                </a:lnTo>
                <a:lnTo>
                  <a:pt x="69418" y="229920"/>
                </a:lnTo>
                <a:lnTo>
                  <a:pt x="84175" y="223799"/>
                </a:lnTo>
                <a:lnTo>
                  <a:pt x="96151" y="221615"/>
                </a:lnTo>
                <a:lnTo>
                  <a:pt x="100850" y="221615"/>
                </a:lnTo>
                <a:lnTo>
                  <a:pt x="118910" y="269176"/>
                </a:lnTo>
                <a:lnTo>
                  <a:pt x="133134" y="321259"/>
                </a:lnTo>
                <a:lnTo>
                  <a:pt x="147370" y="374624"/>
                </a:lnTo>
                <a:lnTo>
                  <a:pt x="160896" y="421195"/>
                </a:lnTo>
                <a:lnTo>
                  <a:pt x="179285" y="459244"/>
                </a:lnTo>
                <a:lnTo>
                  <a:pt x="219976" y="467868"/>
                </a:lnTo>
                <a:lnTo>
                  <a:pt x="236334" y="466775"/>
                </a:lnTo>
                <a:lnTo>
                  <a:pt x="271665" y="449326"/>
                </a:lnTo>
                <a:lnTo>
                  <a:pt x="288569" y="408749"/>
                </a:lnTo>
                <a:lnTo>
                  <a:pt x="300926" y="359816"/>
                </a:lnTo>
                <a:lnTo>
                  <a:pt x="310032" y="305346"/>
                </a:lnTo>
                <a:lnTo>
                  <a:pt x="317119" y="248119"/>
                </a:lnTo>
                <a:lnTo>
                  <a:pt x="323456" y="190931"/>
                </a:lnTo>
                <a:lnTo>
                  <a:pt x="330327" y="136601"/>
                </a:lnTo>
                <a:lnTo>
                  <a:pt x="338975" y="87884"/>
                </a:lnTo>
                <a:lnTo>
                  <a:pt x="368439" y="63373"/>
                </a:lnTo>
                <a:lnTo>
                  <a:pt x="438416" y="61468"/>
                </a:lnTo>
                <a:lnTo>
                  <a:pt x="448576" y="67398"/>
                </a:lnTo>
                <a:lnTo>
                  <a:pt x="456107" y="76682"/>
                </a:lnTo>
                <a:lnTo>
                  <a:pt x="461429" y="87731"/>
                </a:lnTo>
                <a:lnTo>
                  <a:pt x="464959" y="98933"/>
                </a:lnTo>
                <a:lnTo>
                  <a:pt x="468109" y="105905"/>
                </a:lnTo>
                <a:lnTo>
                  <a:pt x="473240" y="111315"/>
                </a:lnTo>
                <a:lnTo>
                  <a:pt x="479844" y="114833"/>
                </a:lnTo>
                <a:lnTo>
                  <a:pt x="488581" y="116078"/>
                </a:lnTo>
                <a:lnTo>
                  <a:pt x="517918" y="114427"/>
                </a:lnTo>
                <a:lnTo>
                  <a:pt x="527113" y="111912"/>
                </a:lnTo>
                <a:lnTo>
                  <a:pt x="534339" y="106260"/>
                </a:lnTo>
                <a:lnTo>
                  <a:pt x="538784" y="98336"/>
                </a:lnTo>
                <a:lnTo>
                  <a:pt x="539635" y="89027"/>
                </a:lnTo>
                <a:close/>
              </a:path>
              <a:path w="845184" h="774700">
                <a:moveTo>
                  <a:pt x="844880" y="464527"/>
                </a:moveTo>
                <a:lnTo>
                  <a:pt x="822998" y="421855"/>
                </a:lnTo>
                <a:lnTo>
                  <a:pt x="791730" y="397764"/>
                </a:lnTo>
                <a:lnTo>
                  <a:pt x="786269" y="397764"/>
                </a:lnTo>
                <a:lnTo>
                  <a:pt x="778522" y="397764"/>
                </a:lnTo>
                <a:lnTo>
                  <a:pt x="658126" y="513359"/>
                </a:lnTo>
                <a:lnTo>
                  <a:pt x="617220" y="554596"/>
                </a:lnTo>
                <a:lnTo>
                  <a:pt x="577138" y="595807"/>
                </a:lnTo>
                <a:lnTo>
                  <a:pt x="539915" y="635266"/>
                </a:lnTo>
                <a:lnTo>
                  <a:pt x="507631" y="671220"/>
                </a:lnTo>
                <a:lnTo>
                  <a:pt x="482358" y="701929"/>
                </a:lnTo>
                <a:lnTo>
                  <a:pt x="477278" y="725170"/>
                </a:lnTo>
                <a:lnTo>
                  <a:pt x="490004" y="748690"/>
                </a:lnTo>
                <a:lnTo>
                  <a:pt x="513245" y="766889"/>
                </a:lnTo>
                <a:lnTo>
                  <a:pt x="539762" y="774192"/>
                </a:lnTo>
                <a:lnTo>
                  <a:pt x="546455" y="773582"/>
                </a:lnTo>
                <a:lnTo>
                  <a:pt x="552729" y="771677"/>
                </a:lnTo>
                <a:lnTo>
                  <a:pt x="558457" y="768362"/>
                </a:lnTo>
                <a:lnTo>
                  <a:pt x="563511" y="763524"/>
                </a:lnTo>
                <a:lnTo>
                  <a:pt x="587527" y="736117"/>
                </a:lnTo>
                <a:lnTo>
                  <a:pt x="620077" y="701687"/>
                </a:lnTo>
                <a:lnTo>
                  <a:pt x="658355" y="662609"/>
                </a:lnTo>
                <a:lnTo>
                  <a:pt x="779462" y="541464"/>
                </a:lnTo>
                <a:lnTo>
                  <a:pt x="812546" y="507746"/>
                </a:lnTo>
                <a:lnTo>
                  <a:pt x="837323" y="481330"/>
                </a:lnTo>
                <a:lnTo>
                  <a:pt x="842467" y="473405"/>
                </a:lnTo>
                <a:lnTo>
                  <a:pt x="844880" y="46452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5341610" y="402336"/>
            <a:ext cx="368300" cy="394970"/>
            <a:chOff x="5341610" y="402336"/>
            <a:chExt cx="368300" cy="394970"/>
          </a:xfrm>
        </p:grpSpPr>
        <p:sp>
          <p:nvSpPr>
            <p:cNvPr id="55" name="object 55"/>
            <p:cNvSpPr/>
            <p:nvPr/>
          </p:nvSpPr>
          <p:spPr>
            <a:xfrm>
              <a:off x="5341610" y="420624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5">
                  <a:moveTo>
                    <a:pt x="314715" y="0"/>
                  </a:moveTo>
                  <a:lnTo>
                    <a:pt x="309254" y="0"/>
                  </a:lnTo>
                  <a:lnTo>
                    <a:pt x="301507" y="0"/>
                  </a:lnTo>
                  <a:lnTo>
                    <a:pt x="293633" y="3175"/>
                  </a:lnTo>
                  <a:lnTo>
                    <a:pt x="180896" y="115586"/>
                  </a:lnTo>
                  <a:lnTo>
                    <a:pt x="140011" y="156829"/>
                  </a:lnTo>
                  <a:lnTo>
                    <a:pt x="99929" y="198042"/>
                  </a:lnTo>
                  <a:lnTo>
                    <a:pt x="62710" y="237491"/>
                  </a:lnTo>
                  <a:lnTo>
                    <a:pt x="30410" y="273444"/>
                  </a:lnTo>
                  <a:lnTo>
                    <a:pt x="5089" y="304164"/>
                  </a:lnTo>
                  <a:lnTo>
                    <a:pt x="0" y="327404"/>
                  </a:lnTo>
                  <a:lnTo>
                    <a:pt x="12662" y="350916"/>
                  </a:lnTo>
                  <a:lnTo>
                    <a:pt x="35825" y="369119"/>
                  </a:lnTo>
                  <a:lnTo>
                    <a:pt x="62239" y="376427"/>
                  </a:lnTo>
                  <a:lnTo>
                    <a:pt x="69004" y="375814"/>
                  </a:lnTo>
                  <a:lnTo>
                    <a:pt x="75305" y="373903"/>
                  </a:lnTo>
                  <a:lnTo>
                    <a:pt x="81010" y="370587"/>
                  </a:lnTo>
                  <a:lnTo>
                    <a:pt x="85988" y="365760"/>
                  </a:lnTo>
                  <a:lnTo>
                    <a:pt x="110126" y="338351"/>
                  </a:lnTo>
                  <a:lnTo>
                    <a:pt x="142765" y="303914"/>
                  </a:lnTo>
                  <a:lnTo>
                    <a:pt x="181107" y="264841"/>
                  </a:lnTo>
                  <a:lnTo>
                    <a:pt x="302373" y="143696"/>
                  </a:lnTo>
                  <a:lnTo>
                    <a:pt x="335547" y="109974"/>
                  </a:lnTo>
                  <a:lnTo>
                    <a:pt x="360435" y="83565"/>
                  </a:lnTo>
                  <a:lnTo>
                    <a:pt x="365474" y="75630"/>
                  </a:lnTo>
                  <a:lnTo>
                    <a:pt x="367786" y="66754"/>
                  </a:lnTo>
                  <a:lnTo>
                    <a:pt x="367311" y="57616"/>
                  </a:lnTo>
                  <a:lnTo>
                    <a:pt x="345894" y="24082"/>
                  </a:lnTo>
                  <a:lnTo>
                    <a:pt x="320049" y="1524"/>
                  </a:lnTo>
                  <a:lnTo>
                    <a:pt x="314715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72611" y="402336"/>
              <a:ext cx="85472" cy="94487"/>
            </a:xfrm>
            <a:prstGeom prst="rect">
              <a:avLst/>
            </a:prstGeom>
          </p:spPr>
        </p:pic>
      </p:grpSp>
      <p:sp>
        <p:nvSpPr>
          <p:cNvPr id="57" name="object 57"/>
          <p:cNvSpPr/>
          <p:nvPr/>
        </p:nvSpPr>
        <p:spPr>
          <a:xfrm>
            <a:off x="5956462" y="0"/>
            <a:ext cx="406400" cy="365760"/>
          </a:xfrm>
          <a:custGeom>
            <a:avLst/>
            <a:gdLst/>
            <a:ahLst/>
            <a:cxnLst/>
            <a:rect l="l" t="t" r="r" b="b"/>
            <a:pathLst>
              <a:path w="406400" h="365760">
                <a:moveTo>
                  <a:pt x="298922" y="0"/>
                </a:moveTo>
                <a:lnTo>
                  <a:pt x="294731" y="0"/>
                </a:lnTo>
                <a:lnTo>
                  <a:pt x="288000" y="0"/>
                </a:lnTo>
                <a:lnTo>
                  <a:pt x="281396" y="2666"/>
                </a:lnTo>
                <a:lnTo>
                  <a:pt x="242359" y="44100"/>
                </a:lnTo>
                <a:lnTo>
                  <a:pt x="211673" y="82041"/>
                </a:lnTo>
                <a:lnTo>
                  <a:pt x="206593" y="89026"/>
                </a:lnTo>
                <a:lnTo>
                  <a:pt x="198719" y="92837"/>
                </a:lnTo>
                <a:lnTo>
                  <a:pt x="185638" y="92837"/>
                </a:lnTo>
                <a:lnTo>
                  <a:pt x="180558" y="91312"/>
                </a:lnTo>
                <a:lnTo>
                  <a:pt x="154102" y="72882"/>
                </a:lnTo>
                <a:lnTo>
                  <a:pt x="129599" y="56387"/>
                </a:lnTo>
                <a:lnTo>
                  <a:pt x="104191" y="39703"/>
                </a:lnTo>
                <a:lnTo>
                  <a:pt x="75402" y="21209"/>
                </a:lnTo>
                <a:lnTo>
                  <a:pt x="70703" y="19938"/>
                </a:lnTo>
                <a:lnTo>
                  <a:pt x="58892" y="19938"/>
                </a:lnTo>
                <a:lnTo>
                  <a:pt x="20062" y="62039"/>
                </a:lnTo>
                <a:lnTo>
                  <a:pt x="1107" y="96392"/>
                </a:lnTo>
                <a:lnTo>
                  <a:pt x="0" y="104374"/>
                </a:lnTo>
                <a:lnTo>
                  <a:pt x="1488" y="112236"/>
                </a:lnTo>
                <a:lnTo>
                  <a:pt x="5357" y="119288"/>
                </a:lnTo>
                <a:lnTo>
                  <a:pt x="11394" y="124840"/>
                </a:lnTo>
                <a:lnTo>
                  <a:pt x="43152" y="142942"/>
                </a:lnTo>
                <a:lnTo>
                  <a:pt x="79529" y="161544"/>
                </a:lnTo>
                <a:lnTo>
                  <a:pt x="111335" y="178526"/>
                </a:lnTo>
                <a:lnTo>
                  <a:pt x="129377" y="191770"/>
                </a:lnTo>
                <a:lnTo>
                  <a:pt x="120378" y="215620"/>
                </a:lnTo>
                <a:lnTo>
                  <a:pt x="65137" y="302801"/>
                </a:lnTo>
                <a:lnTo>
                  <a:pt x="55209" y="329438"/>
                </a:lnTo>
                <a:lnTo>
                  <a:pt x="100429" y="358388"/>
                </a:lnTo>
                <a:lnTo>
                  <a:pt x="125059" y="365760"/>
                </a:lnTo>
                <a:lnTo>
                  <a:pt x="127472" y="365760"/>
                </a:lnTo>
                <a:lnTo>
                  <a:pt x="162716" y="328120"/>
                </a:lnTo>
                <a:lnTo>
                  <a:pt x="175779" y="306260"/>
                </a:lnTo>
                <a:lnTo>
                  <a:pt x="188723" y="286210"/>
                </a:lnTo>
                <a:lnTo>
                  <a:pt x="201132" y="267970"/>
                </a:lnTo>
                <a:lnTo>
                  <a:pt x="206212" y="261112"/>
                </a:lnTo>
                <a:lnTo>
                  <a:pt x="214086" y="257428"/>
                </a:lnTo>
                <a:lnTo>
                  <a:pt x="227802" y="257428"/>
                </a:lnTo>
                <a:lnTo>
                  <a:pt x="233517" y="259334"/>
                </a:lnTo>
                <a:lnTo>
                  <a:pt x="260207" y="281680"/>
                </a:lnTo>
                <a:lnTo>
                  <a:pt x="282571" y="300053"/>
                </a:lnTo>
                <a:lnTo>
                  <a:pt x="305458" y="317117"/>
                </a:lnTo>
                <a:lnTo>
                  <a:pt x="328894" y="331597"/>
                </a:lnTo>
                <a:lnTo>
                  <a:pt x="332577" y="333628"/>
                </a:lnTo>
                <a:lnTo>
                  <a:pt x="336514" y="334517"/>
                </a:lnTo>
                <a:lnTo>
                  <a:pt x="347817" y="334517"/>
                </a:lnTo>
                <a:lnTo>
                  <a:pt x="381297" y="299450"/>
                </a:lnTo>
                <a:lnTo>
                  <a:pt x="405820" y="263132"/>
                </a:lnTo>
                <a:lnTo>
                  <a:pt x="406332" y="254190"/>
                </a:lnTo>
                <a:lnTo>
                  <a:pt x="403653" y="245629"/>
                </a:lnTo>
                <a:lnTo>
                  <a:pt x="352373" y="203215"/>
                </a:lnTo>
                <a:lnTo>
                  <a:pt x="301462" y="170814"/>
                </a:lnTo>
                <a:lnTo>
                  <a:pt x="292862" y="163028"/>
                </a:lnTo>
                <a:lnTo>
                  <a:pt x="288762" y="152812"/>
                </a:lnTo>
                <a:lnTo>
                  <a:pt x="289425" y="141882"/>
                </a:lnTo>
                <a:lnTo>
                  <a:pt x="295112" y="131952"/>
                </a:lnTo>
                <a:lnTo>
                  <a:pt x="310473" y="115238"/>
                </a:lnTo>
                <a:lnTo>
                  <a:pt x="341528" y="82143"/>
                </a:lnTo>
                <a:lnTo>
                  <a:pt x="355818" y="65786"/>
                </a:lnTo>
                <a:lnTo>
                  <a:pt x="360709" y="56626"/>
                </a:lnTo>
                <a:lnTo>
                  <a:pt x="361422" y="46609"/>
                </a:lnTo>
                <a:lnTo>
                  <a:pt x="358157" y="37068"/>
                </a:lnTo>
                <a:lnTo>
                  <a:pt x="351119" y="29337"/>
                </a:lnTo>
                <a:lnTo>
                  <a:pt x="340411" y="22159"/>
                </a:lnTo>
                <a:lnTo>
                  <a:pt x="329561" y="15636"/>
                </a:lnTo>
                <a:lnTo>
                  <a:pt x="303113" y="1015"/>
                </a:lnTo>
                <a:lnTo>
                  <a:pt x="29892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64258" y="22859"/>
            <a:ext cx="540385" cy="467995"/>
          </a:xfrm>
          <a:custGeom>
            <a:avLst/>
            <a:gdLst/>
            <a:ahLst/>
            <a:cxnLst/>
            <a:rect l="l" t="t" r="r" b="b"/>
            <a:pathLst>
              <a:path w="540385" h="467995">
                <a:moveTo>
                  <a:pt x="437356" y="47"/>
                </a:moveTo>
                <a:lnTo>
                  <a:pt x="377170" y="444"/>
                </a:lnTo>
                <a:lnTo>
                  <a:pt x="334581" y="1936"/>
                </a:lnTo>
                <a:lnTo>
                  <a:pt x="278479" y="9016"/>
                </a:lnTo>
                <a:lnTo>
                  <a:pt x="259644" y="60232"/>
                </a:lnTo>
                <a:lnTo>
                  <a:pt x="252576" y="110017"/>
                </a:lnTo>
                <a:lnTo>
                  <a:pt x="246264" y="169582"/>
                </a:lnTo>
                <a:lnTo>
                  <a:pt x="240099" y="234171"/>
                </a:lnTo>
                <a:lnTo>
                  <a:pt x="233472" y="299032"/>
                </a:lnTo>
                <a:lnTo>
                  <a:pt x="225774" y="359410"/>
                </a:lnTo>
                <a:lnTo>
                  <a:pt x="224885" y="364743"/>
                </a:lnTo>
                <a:lnTo>
                  <a:pt x="220440" y="367664"/>
                </a:lnTo>
                <a:lnTo>
                  <a:pt x="211931" y="367664"/>
                </a:lnTo>
                <a:lnTo>
                  <a:pt x="207867" y="365378"/>
                </a:lnTo>
                <a:lnTo>
                  <a:pt x="176260" y="258492"/>
                </a:lnTo>
                <a:lnTo>
                  <a:pt x="161161" y="215143"/>
                </a:lnTo>
                <a:lnTo>
                  <a:pt x="140049" y="165353"/>
                </a:lnTo>
                <a:lnTo>
                  <a:pt x="113633" y="148589"/>
                </a:lnTo>
                <a:lnTo>
                  <a:pt x="80629" y="151385"/>
                </a:lnTo>
                <a:lnTo>
                  <a:pt x="49339" y="160289"/>
                </a:lnTo>
                <a:lnTo>
                  <a:pt x="22478" y="176647"/>
                </a:lnTo>
                <a:lnTo>
                  <a:pt x="2762" y="201802"/>
                </a:lnTo>
                <a:lnTo>
                  <a:pt x="0" y="215439"/>
                </a:lnTo>
                <a:lnTo>
                  <a:pt x="1428" y="227075"/>
                </a:lnTo>
                <a:lnTo>
                  <a:pt x="5905" y="237664"/>
                </a:lnTo>
                <a:lnTo>
                  <a:pt x="12287" y="248157"/>
                </a:lnTo>
                <a:lnTo>
                  <a:pt x="15716" y="252984"/>
                </a:lnTo>
                <a:lnTo>
                  <a:pt x="21050" y="255397"/>
                </a:lnTo>
                <a:lnTo>
                  <a:pt x="30321" y="255397"/>
                </a:lnTo>
                <a:lnTo>
                  <a:pt x="34258" y="254126"/>
                </a:lnTo>
                <a:lnTo>
                  <a:pt x="37433" y="251460"/>
                </a:lnTo>
                <a:lnTo>
                  <a:pt x="53351" y="239349"/>
                </a:lnTo>
                <a:lnTo>
                  <a:pt x="69437" y="229917"/>
                </a:lnTo>
                <a:lnTo>
                  <a:pt x="84189" y="223795"/>
                </a:lnTo>
                <a:lnTo>
                  <a:pt x="96107" y="221614"/>
                </a:lnTo>
                <a:lnTo>
                  <a:pt x="100806" y="221614"/>
                </a:lnTo>
                <a:lnTo>
                  <a:pt x="104108" y="223138"/>
                </a:lnTo>
                <a:lnTo>
                  <a:pt x="118825" y="269168"/>
                </a:lnTo>
                <a:lnTo>
                  <a:pt x="133130" y="321254"/>
                </a:lnTo>
                <a:lnTo>
                  <a:pt x="147405" y="374619"/>
                </a:lnTo>
                <a:lnTo>
                  <a:pt x="160887" y="421187"/>
                </a:lnTo>
                <a:lnTo>
                  <a:pt x="179268" y="459241"/>
                </a:lnTo>
                <a:lnTo>
                  <a:pt x="220059" y="467867"/>
                </a:lnTo>
                <a:lnTo>
                  <a:pt x="236424" y="466774"/>
                </a:lnTo>
                <a:lnTo>
                  <a:pt x="271875" y="449325"/>
                </a:lnTo>
                <a:lnTo>
                  <a:pt x="288746" y="408737"/>
                </a:lnTo>
                <a:lnTo>
                  <a:pt x="301114" y="359808"/>
                </a:lnTo>
                <a:lnTo>
                  <a:pt x="310230" y="305334"/>
                </a:lnTo>
                <a:lnTo>
                  <a:pt x="317344" y="248110"/>
                </a:lnTo>
                <a:lnTo>
                  <a:pt x="323708" y="190930"/>
                </a:lnTo>
                <a:lnTo>
                  <a:pt x="330571" y="136590"/>
                </a:lnTo>
                <a:lnTo>
                  <a:pt x="339185" y="87884"/>
                </a:lnTo>
                <a:lnTo>
                  <a:pt x="368395" y="63373"/>
                </a:lnTo>
                <a:lnTo>
                  <a:pt x="438499" y="61467"/>
                </a:lnTo>
                <a:lnTo>
                  <a:pt x="448702" y="67393"/>
                </a:lnTo>
                <a:lnTo>
                  <a:pt x="456311" y="76676"/>
                </a:lnTo>
                <a:lnTo>
                  <a:pt x="461680" y="87721"/>
                </a:lnTo>
                <a:lnTo>
                  <a:pt x="465169" y="98932"/>
                </a:lnTo>
                <a:lnTo>
                  <a:pt x="468237" y="105898"/>
                </a:lnTo>
                <a:lnTo>
                  <a:pt x="473424" y="111315"/>
                </a:lnTo>
                <a:lnTo>
                  <a:pt x="480135" y="114827"/>
                </a:lnTo>
                <a:lnTo>
                  <a:pt x="488918" y="116077"/>
                </a:lnTo>
                <a:lnTo>
                  <a:pt x="518128" y="114426"/>
                </a:lnTo>
                <a:lnTo>
                  <a:pt x="527202" y="111904"/>
                </a:lnTo>
                <a:lnTo>
                  <a:pt x="534431" y="106251"/>
                </a:lnTo>
                <a:lnTo>
                  <a:pt x="538970" y="98335"/>
                </a:lnTo>
                <a:lnTo>
                  <a:pt x="539972" y="89026"/>
                </a:lnTo>
                <a:lnTo>
                  <a:pt x="537096" y="72481"/>
                </a:lnTo>
                <a:lnTo>
                  <a:pt x="522827" y="30225"/>
                </a:lnTo>
                <a:lnTo>
                  <a:pt x="492341" y="3097"/>
                </a:lnTo>
                <a:lnTo>
                  <a:pt x="478504" y="762"/>
                </a:lnTo>
                <a:lnTo>
                  <a:pt x="437356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456898" y="3151632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19">
                <a:moveTo>
                  <a:pt x="281594" y="0"/>
                </a:moveTo>
                <a:lnTo>
                  <a:pt x="258476" y="2041"/>
                </a:lnTo>
                <a:lnTo>
                  <a:pt x="231270" y="3159"/>
                </a:lnTo>
                <a:lnTo>
                  <a:pt x="199731" y="3681"/>
                </a:lnTo>
                <a:lnTo>
                  <a:pt x="72159" y="3742"/>
                </a:lnTo>
                <a:lnTo>
                  <a:pt x="52327" y="3968"/>
                </a:lnTo>
                <a:lnTo>
                  <a:pt x="9814" y="10874"/>
                </a:lnTo>
                <a:lnTo>
                  <a:pt x="162" y="50831"/>
                </a:lnTo>
                <a:lnTo>
                  <a:pt x="0" y="63797"/>
                </a:lnTo>
                <a:lnTo>
                  <a:pt x="1051" y="75692"/>
                </a:lnTo>
                <a:lnTo>
                  <a:pt x="111033" y="96012"/>
                </a:lnTo>
                <a:lnTo>
                  <a:pt x="160722" y="95746"/>
                </a:lnTo>
                <a:lnTo>
                  <a:pt x="209458" y="94646"/>
                </a:lnTo>
                <a:lnTo>
                  <a:pt x="253337" y="92261"/>
                </a:lnTo>
                <a:lnTo>
                  <a:pt x="303508" y="72330"/>
                </a:lnTo>
                <a:lnTo>
                  <a:pt x="306407" y="42259"/>
                </a:lnTo>
                <a:lnTo>
                  <a:pt x="298614" y="13092"/>
                </a:lnTo>
                <a:lnTo>
                  <a:pt x="28159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62305" y="2656331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4" h="774700">
                <a:moveTo>
                  <a:pt x="539635" y="89281"/>
                </a:moveTo>
                <a:lnTo>
                  <a:pt x="527824" y="43065"/>
                </a:lnTo>
                <a:lnTo>
                  <a:pt x="504609" y="9232"/>
                </a:lnTo>
                <a:lnTo>
                  <a:pt x="437070" y="50"/>
                </a:lnTo>
                <a:lnTo>
                  <a:pt x="421398" y="0"/>
                </a:lnTo>
                <a:lnTo>
                  <a:pt x="376872" y="444"/>
                </a:lnTo>
                <a:lnTo>
                  <a:pt x="334378" y="1943"/>
                </a:lnTo>
                <a:lnTo>
                  <a:pt x="278523" y="9017"/>
                </a:lnTo>
                <a:lnTo>
                  <a:pt x="259727" y="60515"/>
                </a:lnTo>
                <a:lnTo>
                  <a:pt x="252653" y="110464"/>
                </a:lnTo>
                <a:lnTo>
                  <a:pt x="246291" y="170205"/>
                </a:lnTo>
                <a:lnTo>
                  <a:pt x="240068" y="234975"/>
                </a:lnTo>
                <a:lnTo>
                  <a:pt x="233362" y="300012"/>
                </a:lnTo>
                <a:lnTo>
                  <a:pt x="224802" y="366141"/>
                </a:lnTo>
                <a:lnTo>
                  <a:pt x="220230" y="369062"/>
                </a:lnTo>
                <a:lnTo>
                  <a:pt x="211721" y="369062"/>
                </a:lnTo>
                <a:lnTo>
                  <a:pt x="207784" y="366649"/>
                </a:lnTo>
                <a:lnTo>
                  <a:pt x="176110" y="259486"/>
                </a:lnTo>
                <a:lnTo>
                  <a:pt x="161112" y="216103"/>
                </a:lnTo>
                <a:lnTo>
                  <a:pt x="140220" y="166243"/>
                </a:lnTo>
                <a:lnTo>
                  <a:pt x="113423" y="149098"/>
                </a:lnTo>
                <a:lnTo>
                  <a:pt x="80492" y="152019"/>
                </a:lnTo>
                <a:lnTo>
                  <a:pt x="49250" y="160959"/>
                </a:lnTo>
                <a:lnTo>
                  <a:pt x="22440" y="177406"/>
                </a:lnTo>
                <a:lnTo>
                  <a:pt x="2806" y="202819"/>
                </a:lnTo>
                <a:lnTo>
                  <a:pt x="0" y="216408"/>
                </a:lnTo>
                <a:lnTo>
                  <a:pt x="1485" y="228015"/>
                </a:lnTo>
                <a:lnTo>
                  <a:pt x="6032" y="238556"/>
                </a:lnTo>
                <a:lnTo>
                  <a:pt x="15633" y="253873"/>
                </a:lnTo>
                <a:lnTo>
                  <a:pt x="20967" y="256540"/>
                </a:lnTo>
                <a:lnTo>
                  <a:pt x="30111" y="256540"/>
                </a:lnTo>
                <a:lnTo>
                  <a:pt x="34048" y="255143"/>
                </a:lnTo>
                <a:lnTo>
                  <a:pt x="37350" y="252349"/>
                </a:lnTo>
                <a:lnTo>
                  <a:pt x="53301" y="240195"/>
                </a:lnTo>
                <a:lnTo>
                  <a:pt x="69354" y="230759"/>
                </a:lnTo>
                <a:lnTo>
                  <a:pt x="84061" y="224675"/>
                </a:lnTo>
                <a:lnTo>
                  <a:pt x="96024" y="222504"/>
                </a:lnTo>
                <a:lnTo>
                  <a:pt x="100850" y="222504"/>
                </a:lnTo>
                <a:lnTo>
                  <a:pt x="118910" y="270268"/>
                </a:lnTo>
                <a:lnTo>
                  <a:pt x="133134" y="322503"/>
                </a:lnTo>
                <a:lnTo>
                  <a:pt x="147370" y="376008"/>
                </a:lnTo>
                <a:lnTo>
                  <a:pt x="160896" y="422706"/>
                </a:lnTo>
                <a:lnTo>
                  <a:pt x="179260" y="460819"/>
                </a:lnTo>
                <a:lnTo>
                  <a:pt x="219722" y="469392"/>
                </a:lnTo>
                <a:lnTo>
                  <a:pt x="236169" y="468299"/>
                </a:lnTo>
                <a:lnTo>
                  <a:pt x="271665" y="450723"/>
                </a:lnTo>
                <a:lnTo>
                  <a:pt x="288569" y="410032"/>
                </a:lnTo>
                <a:lnTo>
                  <a:pt x="300926" y="360984"/>
                </a:lnTo>
                <a:lnTo>
                  <a:pt x="310032" y="306387"/>
                </a:lnTo>
                <a:lnTo>
                  <a:pt x="317119" y="249008"/>
                </a:lnTo>
                <a:lnTo>
                  <a:pt x="323456" y="191655"/>
                </a:lnTo>
                <a:lnTo>
                  <a:pt x="330327" y="137096"/>
                </a:lnTo>
                <a:lnTo>
                  <a:pt x="338975" y="88138"/>
                </a:lnTo>
                <a:lnTo>
                  <a:pt x="368439" y="63881"/>
                </a:lnTo>
                <a:lnTo>
                  <a:pt x="438416" y="61849"/>
                </a:lnTo>
                <a:lnTo>
                  <a:pt x="448576" y="67652"/>
                </a:lnTo>
                <a:lnTo>
                  <a:pt x="456107" y="76898"/>
                </a:lnTo>
                <a:lnTo>
                  <a:pt x="461429" y="87960"/>
                </a:lnTo>
                <a:lnTo>
                  <a:pt x="464959" y="99187"/>
                </a:lnTo>
                <a:lnTo>
                  <a:pt x="467995" y="106235"/>
                </a:lnTo>
                <a:lnTo>
                  <a:pt x="472986" y="111683"/>
                </a:lnTo>
                <a:lnTo>
                  <a:pt x="479450" y="115214"/>
                </a:lnTo>
                <a:lnTo>
                  <a:pt x="488581" y="116459"/>
                </a:lnTo>
                <a:lnTo>
                  <a:pt x="517918" y="115062"/>
                </a:lnTo>
                <a:lnTo>
                  <a:pt x="527113" y="112534"/>
                </a:lnTo>
                <a:lnTo>
                  <a:pt x="534339" y="106845"/>
                </a:lnTo>
                <a:lnTo>
                  <a:pt x="538784" y="98818"/>
                </a:lnTo>
                <a:lnTo>
                  <a:pt x="539635" y="89281"/>
                </a:lnTo>
                <a:close/>
              </a:path>
              <a:path w="845184" h="774700">
                <a:moveTo>
                  <a:pt x="844880" y="464553"/>
                </a:moveTo>
                <a:lnTo>
                  <a:pt x="822998" y="421728"/>
                </a:lnTo>
                <a:lnTo>
                  <a:pt x="791476" y="397764"/>
                </a:lnTo>
                <a:lnTo>
                  <a:pt x="786015" y="397764"/>
                </a:lnTo>
                <a:lnTo>
                  <a:pt x="778395" y="397764"/>
                </a:lnTo>
                <a:lnTo>
                  <a:pt x="770648" y="400812"/>
                </a:lnTo>
                <a:lnTo>
                  <a:pt x="765060" y="406654"/>
                </a:lnTo>
                <a:lnTo>
                  <a:pt x="658177" y="513372"/>
                </a:lnTo>
                <a:lnTo>
                  <a:pt x="617270" y="554596"/>
                </a:lnTo>
                <a:lnTo>
                  <a:pt x="577164" y="595782"/>
                </a:lnTo>
                <a:lnTo>
                  <a:pt x="539940" y="635165"/>
                </a:lnTo>
                <a:lnTo>
                  <a:pt x="507644" y="671055"/>
                </a:lnTo>
                <a:lnTo>
                  <a:pt x="482358" y="701675"/>
                </a:lnTo>
                <a:lnTo>
                  <a:pt x="477304" y="724954"/>
                </a:lnTo>
                <a:lnTo>
                  <a:pt x="490067" y="748563"/>
                </a:lnTo>
                <a:lnTo>
                  <a:pt x="513359" y="766851"/>
                </a:lnTo>
                <a:lnTo>
                  <a:pt x="539889" y="774192"/>
                </a:lnTo>
                <a:lnTo>
                  <a:pt x="546569" y="773582"/>
                </a:lnTo>
                <a:lnTo>
                  <a:pt x="552843" y="771677"/>
                </a:lnTo>
                <a:lnTo>
                  <a:pt x="558533" y="768362"/>
                </a:lnTo>
                <a:lnTo>
                  <a:pt x="563511" y="763524"/>
                </a:lnTo>
                <a:lnTo>
                  <a:pt x="587527" y="736168"/>
                </a:lnTo>
                <a:lnTo>
                  <a:pt x="620077" y="701751"/>
                </a:lnTo>
                <a:lnTo>
                  <a:pt x="658355" y="662698"/>
                </a:lnTo>
                <a:lnTo>
                  <a:pt x="779462" y="541489"/>
                </a:lnTo>
                <a:lnTo>
                  <a:pt x="812546" y="507695"/>
                </a:lnTo>
                <a:lnTo>
                  <a:pt x="837323" y="481203"/>
                </a:lnTo>
                <a:lnTo>
                  <a:pt x="842467" y="473405"/>
                </a:lnTo>
                <a:lnTo>
                  <a:pt x="844880" y="464553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" name="object 61"/>
          <p:cNvGrpSpPr/>
          <p:nvPr/>
        </p:nvGrpSpPr>
        <p:grpSpPr>
          <a:xfrm>
            <a:off x="5341629" y="3037332"/>
            <a:ext cx="368300" cy="393700"/>
            <a:chOff x="5341629" y="3037332"/>
            <a:chExt cx="368300" cy="393700"/>
          </a:xfrm>
        </p:grpSpPr>
        <p:sp>
          <p:nvSpPr>
            <p:cNvPr id="62" name="object 62"/>
            <p:cNvSpPr/>
            <p:nvPr/>
          </p:nvSpPr>
          <p:spPr>
            <a:xfrm>
              <a:off x="5341629" y="3054096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4">
                  <a:moveTo>
                    <a:pt x="314442" y="0"/>
                  </a:moveTo>
                  <a:lnTo>
                    <a:pt x="308981" y="0"/>
                  </a:lnTo>
                  <a:lnTo>
                    <a:pt x="301234" y="0"/>
                  </a:lnTo>
                  <a:lnTo>
                    <a:pt x="293487" y="3048"/>
                  </a:lnTo>
                  <a:lnTo>
                    <a:pt x="180877" y="115597"/>
                  </a:lnTo>
                  <a:lnTo>
                    <a:pt x="139991" y="156829"/>
                  </a:lnTo>
                  <a:lnTo>
                    <a:pt x="99910" y="198007"/>
                  </a:lnTo>
                  <a:lnTo>
                    <a:pt x="62690" y="237400"/>
                  </a:lnTo>
                  <a:lnTo>
                    <a:pt x="30390" y="273278"/>
                  </a:lnTo>
                  <a:lnTo>
                    <a:pt x="5070" y="303911"/>
                  </a:lnTo>
                  <a:lnTo>
                    <a:pt x="0" y="327189"/>
                  </a:lnTo>
                  <a:lnTo>
                    <a:pt x="12705" y="350789"/>
                  </a:lnTo>
                  <a:lnTo>
                    <a:pt x="35913" y="369079"/>
                  </a:lnTo>
                  <a:lnTo>
                    <a:pt x="62347" y="376428"/>
                  </a:lnTo>
                  <a:lnTo>
                    <a:pt x="69038" y="375814"/>
                  </a:lnTo>
                  <a:lnTo>
                    <a:pt x="75301" y="373903"/>
                  </a:lnTo>
                  <a:lnTo>
                    <a:pt x="80992" y="370587"/>
                  </a:lnTo>
                  <a:lnTo>
                    <a:pt x="85969" y="365760"/>
                  </a:lnTo>
                  <a:lnTo>
                    <a:pt x="110107" y="338392"/>
                  </a:lnTo>
                  <a:lnTo>
                    <a:pt x="142746" y="303984"/>
                  </a:lnTo>
                  <a:lnTo>
                    <a:pt x="181088" y="264923"/>
                  </a:lnTo>
                  <a:lnTo>
                    <a:pt x="302353" y="143714"/>
                  </a:lnTo>
                  <a:lnTo>
                    <a:pt x="335528" y="109931"/>
                  </a:lnTo>
                  <a:lnTo>
                    <a:pt x="360416" y="83439"/>
                  </a:lnTo>
                  <a:lnTo>
                    <a:pt x="365454" y="75630"/>
                  </a:lnTo>
                  <a:lnTo>
                    <a:pt x="367766" y="66786"/>
                  </a:lnTo>
                  <a:lnTo>
                    <a:pt x="367291" y="57632"/>
                  </a:lnTo>
                  <a:lnTo>
                    <a:pt x="345874" y="23955"/>
                  </a:lnTo>
                  <a:lnTo>
                    <a:pt x="319903" y="1524"/>
                  </a:lnTo>
                  <a:lnTo>
                    <a:pt x="314442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72611" y="3037332"/>
              <a:ext cx="85490" cy="94487"/>
            </a:xfrm>
            <a:prstGeom prst="rect">
              <a:avLst/>
            </a:prstGeom>
          </p:spPr>
        </p:pic>
      </p:grpSp>
      <p:sp>
        <p:nvSpPr>
          <p:cNvPr id="64" name="object 64"/>
          <p:cNvSpPr/>
          <p:nvPr/>
        </p:nvSpPr>
        <p:spPr>
          <a:xfrm>
            <a:off x="5956462" y="2633472"/>
            <a:ext cx="406400" cy="367665"/>
          </a:xfrm>
          <a:custGeom>
            <a:avLst/>
            <a:gdLst/>
            <a:ahLst/>
            <a:cxnLst/>
            <a:rect l="l" t="t" r="r" b="b"/>
            <a:pathLst>
              <a:path w="406400" h="367664">
                <a:moveTo>
                  <a:pt x="298795" y="0"/>
                </a:moveTo>
                <a:lnTo>
                  <a:pt x="294604" y="0"/>
                </a:lnTo>
                <a:lnTo>
                  <a:pt x="287873" y="0"/>
                </a:lnTo>
                <a:lnTo>
                  <a:pt x="281269" y="2666"/>
                </a:lnTo>
                <a:lnTo>
                  <a:pt x="242359" y="44291"/>
                </a:lnTo>
                <a:lnTo>
                  <a:pt x="211673" y="82550"/>
                </a:lnTo>
                <a:lnTo>
                  <a:pt x="206720" y="89534"/>
                </a:lnTo>
                <a:lnTo>
                  <a:pt x="198973" y="93217"/>
                </a:lnTo>
                <a:lnTo>
                  <a:pt x="185892" y="93217"/>
                </a:lnTo>
                <a:lnTo>
                  <a:pt x="180558" y="91566"/>
                </a:lnTo>
                <a:lnTo>
                  <a:pt x="154102" y="73046"/>
                </a:lnTo>
                <a:lnTo>
                  <a:pt x="129599" y="56626"/>
                </a:lnTo>
                <a:lnTo>
                  <a:pt x="75402" y="21335"/>
                </a:lnTo>
                <a:lnTo>
                  <a:pt x="70703" y="20065"/>
                </a:lnTo>
                <a:lnTo>
                  <a:pt x="58892" y="20065"/>
                </a:lnTo>
                <a:lnTo>
                  <a:pt x="20062" y="62166"/>
                </a:lnTo>
                <a:lnTo>
                  <a:pt x="1107" y="96646"/>
                </a:lnTo>
                <a:lnTo>
                  <a:pt x="0" y="104788"/>
                </a:lnTo>
                <a:lnTo>
                  <a:pt x="1488" y="112633"/>
                </a:lnTo>
                <a:lnTo>
                  <a:pt x="5357" y="119596"/>
                </a:lnTo>
                <a:lnTo>
                  <a:pt x="11394" y="125094"/>
                </a:lnTo>
                <a:lnTo>
                  <a:pt x="43152" y="143331"/>
                </a:lnTo>
                <a:lnTo>
                  <a:pt x="79529" y="162115"/>
                </a:lnTo>
                <a:lnTo>
                  <a:pt x="111335" y="179280"/>
                </a:lnTo>
                <a:lnTo>
                  <a:pt x="129377" y="192658"/>
                </a:lnTo>
                <a:lnTo>
                  <a:pt x="120378" y="216548"/>
                </a:lnTo>
                <a:lnTo>
                  <a:pt x="65137" y="303905"/>
                </a:lnTo>
                <a:lnTo>
                  <a:pt x="55209" y="330580"/>
                </a:lnTo>
                <a:lnTo>
                  <a:pt x="100429" y="359906"/>
                </a:lnTo>
                <a:lnTo>
                  <a:pt x="127218" y="367283"/>
                </a:lnTo>
                <a:lnTo>
                  <a:pt x="134199" y="366315"/>
                </a:lnTo>
                <a:lnTo>
                  <a:pt x="140585" y="363537"/>
                </a:lnTo>
                <a:lnTo>
                  <a:pt x="145970" y="359140"/>
                </a:lnTo>
                <a:lnTo>
                  <a:pt x="149951" y="353313"/>
                </a:lnTo>
                <a:lnTo>
                  <a:pt x="162716" y="329459"/>
                </a:lnTo>
                <a:lnTo>
                  <a:pt x="175779" y="307451"/>
                </a:lnTo>
                <a:lnTo>
                  <a:pt x="188723" y="287323"/>
                </a:lnTo>
                <a:lnTo>
                  <a:pt x="201132" y="269113"/>
                </a:lnTo>
                <a:lnTo>
                  <a:pt x="206212" y="262000"/>
                </a:lnTo>
                <a:lnTo>
                  <a:pt x="214086" y="258317"/>
                </a:lnTo>
                <a:lnTo>
                  <a:pt x="227802" y="258317"/>
                </a:lnTo>
                <a:lnTo>
                  <a:pt x="233517" y="260222"/>
                </a:lnTo>
                <a:lnTo>
                  <a:pt x="260207" y="282698"/>
                </a:lnTo>
                <a:lnTo>
                  <a:pt x="282571" y="301212"/>
                </a:lnTo>
                <a:lnTo>
                  <a:pt x="305458" y="318345"/>
                </a:lnTo>
                <a:lnTo>
                  <a:pt x="328894" y="332739"/>
                </a:lnTo>
                <a:lnTo>
                  <a:pt x="332704" y="334771"/>
                </a:lnTo>
                <a:lnTo>
                  <a:pt x="336641" y="335788"/>
                </a:lnTo>
                <a:lnTo>
                  <a:pt x="348071" y="335788"/>
                </a:lnTo>
                <a:lnTo>
                  <a:pt x="381297" y="300640"/>
                </a:lnTo>
                <a:lnTo>
                  <a:pt x="405820" y="263985"/>
                </a:lnTo>
                <a:lnTo>
                  <a:pt x="406332" y="255079"/>
                </a:lnTo>
                <a:lnTo>
                  <a:pt x="403653" y="246554"/>
                </a:lnTo>
                <a:lnTo>
                  <a:pt x="352373" y="203866"/>
                </a:lnTo>
                <a:lnTo>
                  <a:pt x="301462" y="171703"/>
                </a:lnTo>
                <a:lnTo>
                  <a:pt x="292862" y="163837"/>
                </a:lnTo>
                <a:lnTo>
                  <a:pt x="288762" y="153543"/>
                </a:lnTo>
                <a:lnTo>
                  <a:pt x="289425" y="142486"/>
                </a:lnTo>
                <a:lnTo>
                  <a:pt x="295112" y="132333"/>
                </a:lnTo>
                <a:lnTo>
                  <a:pt x="341528" y="82506"/>
                </a:lnTo>
                <a:lnTo>
                  <a:pt x="355818" y="66166"/>
                </a:lnTo>
                <a:lnTo>
                  <a:pt x="360709" y="57005"/>
                </a:lnTo>
                <a:lnTo>
                  <a:pt x="361422" y="46974"/>
                </a:lnTo>
                <a:lnTo>
                  <a:pt x="358157" y="37395"/>
                </a:lnTo>
                <a:lnTo>
                  <a:pt x="307050" y="3047"/>
                </a:lnTo>
                <a:lnTo>
                  <a:pt x="303113" y="1015"/>
                </a:lnTo>
                <a:lnTo>
                  <a:pt x="29879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64258" y="2656332"/>
            <a:ext cx="540385" cy="469900"/>
          </a:xfrm>
          <a:custGeom>
            <a:avLst/>
            <a:gdLst/>
            <a:ahLst/>
            <a:cxnLst/>
            <a:rect l="l" t="t" r="r" b="b"/>
            <a:pathLst>
              <a:path w="540385" h="469900">
                <a:moveTo>
                  <a:pt x="437356" y="47"/>
                </a:moveTo>
                <a:lnTo>
                  <a:pt x="377170" y="444"/>
                </a:lnTo>
                <a:lnTo>
                  <a:pt x="334581" y="1936"/>
                </a:lnTo>
                <a:lnTo>
                  <a:pt x="278479" y="9017"/>
                </a:lnTo>
                <a:lnTo>
                  <a:pt x="259644" y="60503"/>
                </a:lnTo>
                <a:lnTo>
                  <a:pt x="252576" y="110454"/>
                </a:lnTo>
                <a:lnTo>
                  <a:pt x="246264" y="170195"/>
                </a:lnTo>
                <a:lnTo>
                  <a:pt x="240099" y="234965"/>
                </a:lnTo>
                <a:lnTo>
                  <a:pt x="233472" y="300005"/>
                </a:lnTo>
                <a:lnTo>
                  <a:pt x="225774" y="360553"/>
                </a:lnTo>
                <a:lnTo>
                  <a:pt x="224885" y="366141"/>
                </a:lnTo>
                <a:lnTo>
                  <a:pt x="220440" y="369062"/>
                </a:lnTo>
                <a:lnTo>
                  <a:pt x="211931" y="369062"/>
                </a:lnTo>
                <a:lnTo>
                  <a:pt x="207867" y="366649"/>
                </a:lnTo>
                <a:lnTo>
                  <a:pt x="176260" y="259476"/>
                </a:lnTo>
                <a:lnTo>
                  <a:pt x="161161" y="216092"/>
                </a:lnTo>
                <a:lnTo>
                  <a:pt x="140049" y="166243"/>
                </a:lnTo>
                <a:lnTo>
                  <a:pt x="113633" y="149098"/>
                </a:lnTo>
                <a:lnTo>
                  <a:pt x="80629" y="152009"/>
                </a:lnTo>
                <a:lnTo>
                  <a:pt x="49339" y="160956"/>
                </a:lnTo>
                <a:lnTo>
                  <a:pt x="22478" y="177405"/>
                </a:lnTo>
                <a:lnTo>
                  <a:pt x="2762" y="202819"/>
                </a:lnTo>
                <a:lnTo>
                  <a:pt x="0" y="216398"/>
                </a:lnTo>
                <a:lnTo>
                  <a:pt x="1428" y="228012"/>
                </a:lnTo>
                <a:lnTo>
                  <a:pt x="5905" y="238555"/>
                </a:lnTo>
                <a:lnTo>
                  <a:pt x="12287" y="248919"/>
                </a:lnTo>
                <a:lnTo>
                  <a:pt x="15716" y="253873"/>
                </a:lnTo>
                <a:lnTo>
                  <a:pt x="20923" y="256540"/>
                </a:lnTo>
                <a:lnTo>
                  <a:pt x="30194" y="256540"/>
                </a:lnTo>
                <a:lnTo>
                  <a:pt x="34131" y="255143"/>
                </a:lnTo>
                <a:lnTo>
                  <a:pt x="37433" y="252349"/>
                </a:lnTo>
                <a:lnTo>
                  <a:pt x="53278" y="240184"/>
                </a:lnTo>
                <a:lnTo>
                  <a:pt x="69326" y="230759"/>
                </a:lnTo>
                <a:lnTo>
                  <a:pt x="84064" y="224666"/>
                </a:lnTo>
                <a:lnTo>
                  <a:pt x="95980" y="222504"/>
                </a:lnTo>
                <a:lnTo>
                  <a:pt x="100806" y="222504"/>
                </a:lnTo>
                <a:lnTo>
                  <a:pt x="104108" y="224028"/>
                </a:lnTo>
                <a:lnTo>
                  <a:pt x="118825" y="270259"/>
                </a:lnTo>
                <a:lnTo>
                  <a:pt x="133130" y="322502"/>
                </a:lnTo>
                <a:lnTo>
                  <a:pt x="147405" y="376002"/>
                </a:lnTo>
                <a:lnTo>
                  <a:pt x="160887" y="422698"/>
                </a:lnTo>
                <a:lnTo>
                  <a:pt x="179246" y="460819"/>
                </a:lnTo>
                <a:lnTo>
                  <a:pt x="219805" y="469392"/>
                </a:lnTo>
                <a:lnTo>
                  <a:pt x="236263" y="468296"/>
                </a:lnTo>
                <a:lnTo>
                  <a:pt x="271875" y="450723"/>
                </a:lnTo>
                <a:lnTo>
                  <a:pt x="288746" y="410024"/>
                </a:lnTo>
                <a:lnTo>
                  <a:pt x="301114" y="360978"/>
                </a:lnTo>
                <a:lnTo>
                  <a:pt x="310230" y="306375"/>
                </a:lnTo>
                <a:lnTo>
                  <a:pt x="317344" y="249001"/>
                </a:lnTo>
                <a:lnTo>
                  <a:pt x="323708" y="191644"/>
                </a:lnTo>
                <a:lnTo>
                  <a:pt x="330571" y="137094"/>
                </a:lnTo>
                <a:lnTo>
                  <a:pt x="339185" y="88137"/>
                </a:lnTo>
                <a:lnTo>
                  <a:pt x="438499" y="61849"/>
                </a:lnTo>
                <a:lnTo>
                  <a:pt x="448702" y="67647"/>
                </a:lnTo>
                <a:lnTo>
                  <a:pt x="456311" y="76898"/>
                </a:lnTo>
                <a:lnTo>
                  <a:pt x="461680" y="87959"/>
                </a:lnTo>
                <a:lnTo>
                  <a:pt x="465169" y="99187"/>
                </a:lnTo>
                <a:lnTo>
                  <a:pt x="468175" y="106225"/>
                </a:lnTo>
                <a:lnTo>
                  <a:pt x="473217" y="111680"/>
                </a:lnTo>
                <a:lnTo>
                  <a:pt x="479760" y="115206"/>
                </a:lnTo>
                <a:lnTo>
                  <a:pt x="488918" y="116459"/>
                </a:lnTo>
                <a:lnTo>
                  <a:pt x="518128" y="115062"/>
                </a:lnTo>
                <a:lnTo>
                  <a:pt x="527202" y="112533"/>
                </a:lnTo>
                <a:lnTo>
                  <a:pt x="534431" y="106838"/>
                </a:lnTo>
                <a:lnTo>
                  <a:pt x="538970" y="98809"/>
                </a:lnTo>
                <a:lnTo>
                  <a:pt x="539972" y="89281"/>
                </a:lnTo>
                <a:lnTo>
                  <a:pt x="537096" y="72858"/>
                </a:lnTo>
                <a:lnTo>
                  <a:pt x="522827" y="30353"/>
                </a:lnTo>
                <a:lnTo>
                  <a:pt x="492341" y="3153"/>
                </a:lnTo>
                <a:lnTo>
                  <a:pt x="478504" y="762"/>
                </a:lnTo>
                <a:lnTo>
                  <a:pt x="437356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42912" y="2412492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873" y="0"/>
                </a:moveTo>
                <a:lnTo>
                  <a:pt x="341159" y="2115"/>
                </a:lnTo>
                <a:lnTo>
                  <a:pt x="303531" y="3270"/>
                </a:lnTo>
                <a:lnTo>
                  <a:pt x="259998" y="3806"/>
                </a:lnTo>
                <a:lnTo>
                  <a:pt x="95039" y="3865"/>
                </a:lnTo>
                <a:lnTo>
                  <a:pt x="46386" y="4452"/>
                </a:lnTo>
                <a:lnTo>
                  <a:pt x="7743" y="16902"/>
                </a:lnTo>
                <a:lnTo>
                  <a:pt x="0" y="63855"/>
                </a:lnTo>
                <a:lnTo>
                  <a:pt x="1398" y="75945"/>
                </a:lnTo>
                <a:lnTo>
                  <a:pt x="147194" y="96012"/>
                </a:lnTo>
                <a:lnTo>
                  <a:pt x="199695" y="95851"/>
                </a:lnTo>
                <a:lnTo>
                  <a:pt x="252099" y="95215"/>
                </a:lnTo>
                <a:lnTo>
                  <a:pt x="301746" y="93872"/>
                </a:lnTo>
                <a:lnTo>
                  <a:pt x="345981" y="91590"/>
                </a:lnTo>
                <a:lnTo>
                  <a:pt x="402163" y="72330"/>
                </a:lnTo>
                <a:lnTo>
                  <a:pt x="405989" y="42259"/>
                </a:lnTo>
                <a:lnTo>
                  <a:pt x="395575" y="13092"/>
                </a:lnTo>
                <a:lnTo>
                  <a:pt x="37287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58777" y="1834908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80">
                <a:moveTo>
                  <a:pt x="306171" y="179349"/>
                </a:moveTo>
                <a:lnTo>
                  <a:pt x="298284" y="150228"/>
                </a:lnTo>
                <a:lnTo>
                  <a:pt x="281114" y="137147"/>
                </a:lnTo>
                <a:lnTo>
                  <a:pt x="257238" y="139268"/>
                </a:lnTo>
                <a:lnTo>
                  <a:pt x="228866" y="140423"/>
                </a:lnTo>
                <a:lnTo>
                  <a:pt x="196037" y="140957"/>
                </a:lnTo>
                <a:lnTo>
                  <a:pt x="71602" y="140995"/>
                </a:lnTo>
                <a:lnTo>
                  <a:pt x="34886" y="141554"/>
                </a:lnTo>
                <a:lnTo>
                  <a:pt x="1270" y="174739"/>
                </a:lnTo>
                <a:lnTo>
                  <a:pt x="0" y="200977"/>
                </a:lnTo>
                <a:lnTo>
                  <a:pt x="1206" y="212966"/>
                </a:lnTo>
                <a:lnTo>
                  <a:pt x="3581" y="221157"/>
                </a:lnTo>
                <a:lnTo>
                  <a:pt x="7912" y="227545"/>
                </a:lnTo>
                <a:lnTo>
                  <a:pt x="13652" y="231686"/>
                </a:lnTo>
                <a:lnTo>
                  <a:pt x="20256" y="233159"/>
                </a:lnTo>
                <a:lnTo>
                  <a:pt x="102044" y="233159"/>
                </a:lnTo>
                <a:lnTo>
                  <a:pt x="153631" y="232918"/>
                </a:lnTo>
                <a:lnTo>
                  <a:pt x="204825" y="231825"/>
                </a:lnTo>
                <a:lnTo>
                  <a:pt x="251142" y="229412"/>
                </a:lnTo>
                <a:lnTo>
                  <a:pt x="303276" y="209372"/>
                </a:lnTo>
                <a:lnTo>
                  <a:pt x="306171" y="179349"/>
                </a:lnTo>
                <a:close/>
              </a:path>
              <a:path w="306704" h="233680">
                <a:moveTo>
                  <a:pt x="306171" y="42189"/>
                </a:moveTo>
                <a:lnTo>
                  <a:pt x="298284" y="13068"/>
                </a:lnTo>
                <a:lnTo>
                  <a:pt x="281114" y="0"/>
                </a:lnTo>
                <a:lnTo>
                  <a:pt x="257238" y="2057"/>
                </a:lnTo>
                <a:lnTo>
                  <a:pt x="228866" y="3213"/>
                </a:lnTo>
                <a:lnTo>
                  <a:pt x="196037" y="3784"/>
                </a:lnTo>
                <a:lnTo>
                  <a:pt x="71602" y="3835"/>
                </a:lnTo>
                <a:lnTo>
                  <a:pt x="34886" y="4394"/>
                </a:lnTo>
                <a:lnTo>
                  <a:pt x="1270" y="37465"/>
                </a:lnTo>
                <a:lnTo>
                  <a:pt x="0" y="63830"/>
                </a:lnTo>
                <a:lnTo>
                  <a:pt x="1206" y="75933"/>
                </a:lnTo>
                <a:lnTo>
                  <a:pt x="110426" y="95999"/>
                </a:lnTo>
                <a:lnTo>
                  <a:pt x="160134" y="95719"/>
                </a:lnTo>
                <a:lnTo>
                  <a:pt x="208927" y="94576"/>
                </a:lnTo>
                <a:lnTo>
                  <a:pt x="252882" y="92151"/>
                </a:lnTo>
                <a:lnTo>
                  <a:pt x="288099" y="87998"/>
                </a:lnTo>
                <a:lnTo>
                  <a:pt x="303276" y="72212"/>
                </a:lnTo>
                <a:lnTo>
                  <a:pt x="306171" y="421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" name="object 68"/>
          <p:cNvGrpSpPr/>
          <p:nvPr/>
        </p:nvGrpSpPr>
        <p:grpSpPr>
          <a:xfrm>
            <a:off x="6341405" y="1720595"/>
            <a:ext cx="366395" cy="393700"/>
            <a:chOff x="6341405" y="1720595"/>
            <a:chExt cx="366395" cy="393700"/>
          </a:xfrm>
        </p:grpSpPr>
        <p:sp>
          <p:nvSpPr>
            <p:cNvPr id="69" name="object 69"/>
            <p:cNvSpPr/>
            <p:nvPr/>
          </p:nvSpPr>
          <p:spPr>
            <a:xfrm>
              <a:off x="6341405" y="1737359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5" h="376555">
                  <a:moveTo>
                    <a:pt x="313013" y="0"/>
                  </a:moveTo>
                  <a:lnTo>
                    <a:pt x="307552" y="0"/>
                  </a:lnTo>
                  <a:lnTo>
                    <a:pt x="299932" y="0"/>
                  </a:lnTo>
                  <a:lnTo>
                    <a:pt x="292185" y="3175"/>
                  </a:lnTo>
                  <a:lnTo>
                    <a:pt x="180084" y="115510"/>
                  </a:lnTo>
                  <a:lnTo>
                    <a:pt x="139388" y="156765"/>
                  </a:lnTo>
                  <a:lnTo>
                    <a:pt x="99496" y="197966"/>
                  </a:lnTo>
                  <a:lnTo>
                    <a:pt x="62460" y="237380"/>
                  </a:lnTo>
                  <a:lnTo>
                    <a:pt x="30332" y="273273"/>
                  </a:lnTo>
                  <a:lnTo>
                    <a:pt x="5165" y="303910"/>
                  </a:lnTo>
                  <a:lnTo>
                    <a:pt x="0" y="327296"/>
                  </a:lnTo>
                  <a:lnTo>
                    <a:pt x="12610" y="350885"/>
                  </a:lnTo>
                  <a:lnTo>
                    <a:pt x="35722" y="369115"/>
                  </a:lnTo>
                  <a:lnTo>
                    <a:pt x="62061" y="376427"/>
                  </a:lnTo>
                  <a:lnTo>
                    <a:pt x="68752" y="375814"/>
                  </a:lnTo>
                  <a:lnTo>
                    <a:pt x="75015" y="373903"/>
                  </a:lnTo>
                  <a:lnTo>
                    <a:pt x="80706" y="370587"/>
                  </a:lnTo>
                  <a:lnTo>
                    <a:pt x="85683" y="365759"/>
                  </a:lnTo>
                  <a:lnTo>
                    <a:pt x="109631" y="338350"/>
                  </a:lnTo>
                  <a:lnTo>
                    <a:pt x="142083" y="303910"/>
                  </a:lnTo>
                  <a:lnTo>
                    <a:pt x="180244" y="264827"/>
                  </a:lnTo>
                  <a:lnTo>
                    <a:pt x="301031" y="143589"/>
                  </a:lnTo>
                  <a:lnTo>
                    <a:pt x="334078" y="109804"/>
                  </a:lnTo>
                  <a:lnTo>
                    <a:pt x="358860" y="83312"/>
                  </a:lnTo>
                  <a:lnTo>
                    <a:pt x="363894" y="75576"/>
                  </a:lnTo>
                  <a:lnTo>
                    <a:pt x="366178" y="66770"/>
                  </a:lnTo>
                  <a:lnTo>
                    <a:pt x="365629" y="57630"/>
                  </a:lnTo>
                  <a:lnTo>
                    <a:pt x="344366" y="23987"/>
                  </a:lnTo>
                  <a:lnTo>
                    <a:pt x="318347" y="1524"/>
                  </a:lnTo>
                  <a:lnTo>
                    <a:pt x="313013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70833" y="1720595"/>
              <a:ext cx="85504" cy="9448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90287" y="2019299"/>
              <a:ext cx="85490" cy="94487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6321641" y="2304288"/>
            <a:ext cx="406400" cy="318770"/>
            <a:chOff x="6321641" y="2304288"/>
            <a:chExt cx="406400" cy="318770"/>
          </a:xfrm>
        </p:grpSpPr>
        <p:sp>
          <p:nvSpPr>
            <p:cNvPr id="73" name="object 73"/>
            <p:cNvSpPr/>
            <p:nvPr/>
          </p:nvSpPr>
          <p:spPr>
            <a:xfrm>
              <a:off x="6321641" y="2412492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909" y="0"/>
                  </a:moveTo>
                  <a:lnTo>
                    <a:pt x="341155" y="2115"/>
                  </a:lnTo>
                  <a:lnTo>
                    <a:pt x="303440" y="3270"/>
                  </a:lnTo>
                  <a:lnTo>
                    <a:pt x="259820" y="3806"/>
                  </a:lnTo>
                  <a:lnTo>
                    <a:pt x="94896" y="3865"/>
                  </a:lnTo>
                  <a:lnTo>
                    <a:pt x="46331" y="4452"/>
                  </a:lnTo>
                  <a:lnTo>
                    <a:pt x="7725" y="16902"/>
                  </a:lnTo>
                  <a:lnTo>
                    <a:pt x="0" y="63855"/>
                  </a:lnTo>
                  <a:lnTo>
                    <a:pt x="1434" y="75945"/>
                  </a:lnTo>
                  <a:lnTo>
                    <a:pt x="146976" y="96012"/>
                  </a:lnTo>
                  <a:lnTo>
                    <a:pt x="199601" y="95851"/>
                  </a:lnTo>
                  <a:lnTo>
                    <a:pt x="252079" y="95215"/>
                  </a:lnTo>
                  <a:lnTo>
                    <a:pt x="301766" y="93872"/>
                  </a:lnTo>
                  <a:lnTo>
                    <a:pt x="346015" y="91590"/>
                  </a:lnTo>
                  <a:lnTo>
                    <a:pt x="402199" y="72330"/>
                  </a:lnTo>
                  <a:lnTo>
                    <a:pt x="406024" y="42259"/>
                  </a:lnTo>
                  <a:lnTo>
                    <a:pt x="395610" y="13092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87179" y="2304288"/>
              <a:ext cx="74312" cy="8077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87177" y="2540508"/>
              <a:ext cx="74314" cy="82296"/>
            </a:xfrm>
            <a:prstGeom prst="rect">
              <a:avLst/>
            </a:prstGeom>
          </p:spPr>
        </p:pic>
      </p:grpSp>
      <p:sp>
        <p:nvSpPr>
          <p:cNvPr id="76" name="object 76"/>
          <p:cNvSpPr/>
          <p:nvPr/>
        </p:nvSpPr>
        <p:spPr>
          <a:xfrm>
            <a:off x="6829603" y="2023872"/>
            <a:ext cx="424815" cy="434340"/>
          </a:xfrm>
          <a:custGeom>
            <a:avLst/>
            <a:gdLst/>
            <a:ahLst/>
            <a:cxnLst/>
            <a:rect l="l" t="t" r="r" b="b"/>
            <a:pathLst>
              <a:path w="424815" h="434339">
                <a:moveTo>
                  <a:pt x="216967" y="89"/>
                </a:moveTo>
                <a:lnTo>
                  <a:pt x="167511" y="3482"/>
                </a:lnTo>
                <a:lnTo>
                  <a:pt x="139648" y="32257"/>
                </a:lnTo>
                <a:lnTo>
                  <a:pt x="144658" y="68609"/>
                </a:lnTo>
                <a:lnTo>
                  <a:pt x="152110" y="109045"/>
                </a:lnTo>
                <a:lnTo>
                  <a:pt x="158061" y="144932"/>
                </a:lnTo>
                <a:lnTo>
                  <a:pt x="158571" y="167639"/>
                </a:lnTo>
                <a:lnTo>
                  <a:pt x="133939" y="175127"/>
                </a:lnTo>
                <a:lnTo>
                  <a:pt x="30287" y="184767"/>
                </a:lnTo>
                <a:lnTo>
                  <a:pt x="2869" y="193039"/>
                </a:lnTo>
                <a:lnTo>
                  <a:pt x="0" y="207125"/>
                </a:lnTo>
                <a:lnTo>
                  <a:pt x="2202" y="226186"/>
                </a:lnTo>
                <a:lnTo>
                  <a:pt x="7691" y="247153"/>
                </a:lnTo>
                <a:lnTo>
                  <a:pt x="31128" y="281938"/>
                </a:lnTo>
                <a:lnTo>
                  <a:pt x="38683" y="283082"/>
                </a:lnTo>
                <a:lnTo>
                  <a:pt x="41858" y="282955"/>
                </a:lnTo>
                <a:lnTo>
                  <a:pt x="70155" y="278118"/>
                </a:lnTo>
                <a:lnTo>
                  <a:pt x="95642" y="274986"/>
                </a:lnTo>
                <a:lnTo>
                  <a:pt x="119606" y="272950"/>
                </a:lnTo>
                <a:lnTo>
                  <a:pt x="142823" y="271652"/>
                </a:lnTo>
                <a:lnTo>
                  <a:pt x="152989" y="273744"/>
                </a:lnTo>
                <a:lnTo>
                  <a:pt x="161190" y="279431"/>
                </a:lnTo>
                <a:lnTo>
                  <a:pt x="166558" y="287833"/>
                </a:lnTo>
                <a:lnTo>
                  <a:pt x="168223" y="298069"/>
                </a:lnTo>
                <a:lnTo>
                  <a:pt x="166032" y="356012"/>
                </a:lnTo>
                <a:lnTo>
                  <a:pt x="166437" y="384722"/>
                </a:lnTo>
                <a:lnTo>
                  <a:pt x="177557" y="427100"/>
                </a:lnTo>
                <a:lnTo>
                  <a:pt x="222676" y="434250"/>
                </a:lnTo>
                <a:lnTo>
                  <a:pt x="247471" y="434133"/>
                </a:lnTo>
                <a:lnTo>
                  <a:pt x="283813" y="418806"/>
                </a:lnTo>
                <a:lnTo>
                  <a:pt x="287049" y="382404"/>
                </a:lnTo>
                <a:lnTo>
                  <a:pt x="286285" y="351885"/>
                </a:lnTo>
                <a:lnTo>
                  <a:pt x="284116" y="320746"/>
                </a:lnTo>
                <a:lnTo>
                  <a:pt x="280745" y="291464"/>
                </a:lnTo>
                <a:lnTo>
                  <a:pt x="281537" y="280310"/>
                </a:lnTo>
                <a:lnTo>
                  <a:pt x="286793" y="271002"/>
                </a:lnTo>
                <a:lnTo>
                  <a:pt x="295407" y="264622"/>
                </a:lnTo>
                <a:lnTo>
                  <a:pt x="308050" y="262254"/>
                </a:lnTo>
                <a:lnTo>
                  <a:pt x="376201" y="268648"/>
                </a:lnTo>
                <a:lnTo>
                  <a:pt x="398855" y="270001"/>
                </a:lnTo>
                <a:lnTo>
                  <a:pt x="408880" y="267912"/>
                </a:lnTo>
                <a:lnTo>
                  <a:pt x="417048" y="262239"/>
                </a:lnTo>
                <a:lnTo>
                  <a:pt x="422501" y="253874"/>
                </a:lnTo>
                <a:lnTo>
                  <a:pt x="424382" y="243712"/>
                </a:lnTo>
                <a:lnTo>
                  <a:pt x="423550" y="230745"/>
                </a:lnTo>
                <a:lnTo>
                  <a:pt x="418032" y="192150"/>
                </a:lnTo>
                <a:lnTo>
                  <a:pt x="374747" y="168703"/>
                </a:lnTo>
                <a:lnTo>
                  <a:pt x="331976" y="165369"/>
                </a:lnTo>
                <a:lnTo>
                  <a:pt x="306145" y="164845"/>
                </a:lnTo>
                <a:lnTo>
                  <a:pt x="295223" y="165226"/>
                </a:lnTo>
                <a:lnTo>
                  <a:pt x="285613" y="163288"/>
                </a:lnTo>
                <a:lnTo>
                  <a:pt x="277681" y="158003"/>
                </a:lnTo>
                <a:lnTo>
                  <a:pt x="272202" y="150171"/>
                </a:lnTo>
                <a:lnTo>
                  <a:pt x="269950" y="140588"/>
                </a:lnTo>
                <a:lnTo>
                  <a:pt x="268735" y="113857"/>
                </a:lnTo>
                <a:lnTo>
                  <a:pt x="266807" y="84185"/>
                </a:lnTo>
                <a:lnTo>
                  <a:pt x="261949" y="24256"/>
                </a:lnTo>
                <a:lnTo>
                  <a:pt x="238327" y="1142"/>
                </a:lnTo>
                <a:lnTo>
                  <a:pt x="216967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956353" y="1316736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29" h="365760">
                <a:moveTo>
                  <a:pt x="297505" y="0"/>
                </a:moveTo>
                <a:lnTo>
                  <a:pt x="293441" y="0"/>
                </a:lnTo>
                <a:lnTo>
                  <a:pt x="286710" y="0"/>
                </a:lnTo>
                <a:lnTo>
                  <a:pt x="280106" y="2666"/>
                </a:lnTo>
                <a:lnTo>
                  <a:pt x="241260" y="43973"/>
                </a:lnTo>
                <a:lnTo>
                  <a:pt x="210891" y="82041"/>
                </a:lnTo>
                <a:lnTo>
                  <a:pt x="205938" y="89153"/>
                </a:lnTo>
                <a:lnTo>
                  <a:pt x="198064" y="92837"/>
                </a:lnTo>
                <a:lnTo>
                  <a:pt x="184983" y="92837"/>
                </a:lnTo>
                <a:lnTo>
                  <a:pt x="179903" y="91186"/>
                </a:lnTo>
                <a:lnTo>
                  <a:pt x="153560" y="72882"/>
                </a:lnTo>
                <a:lnTo>
                  <a:pt x="129182" y="56387"/>
                </a:lnTo>
                <a:lnTo>
                  <a:pt x="103876" y="39703"/>
                </a:lnTo>
                <a:lnTo>
                  <a:pt x="75001" y="21209"/>
                </a:lnTo>
                <a:lnTo>
                  <a:pt x="70302" y="19938"/>
                </a:lnTo>
                <a:lnTo>
                  <a:pt x="58491" y="19938"/>
                </a:lnTo>
                <a:lnTo>
                  <a:pt x="19978" y="62055"/>
                </a:lnTo>
                <a:lnTo>
                  <a:pt x="1214" y="96392"/>
                </a:lnTo>
                <a:lnTo>
                  <a:pt x="0" y="104392"/>
                </a:lnTo>
                <a:lnTo>
                  <a:pt x="1500" y="112188"/>
                </a:lnTo>
                <a:lnTo>
                  <a:pt x="5429" y="119199"/>
                </a:lnTo>
                <a:lnTo>
                  <a:pt x="11501" y="124840"/>
                </a:lnTo>
                <a:lnTo>
                  <a:pt x="42965" y="142942"/>
                </a:lnTo>
                <a:lnTo>
                  <a:pt x="79192" y="161544"/>
                </a:lnTo>
                <a:lnTo>
                  <a:pt x="110942" y="178526"/>
                </a:lnTo>
                <a:lnTo>
                  <a:pt x="128976" y="191769"/>
                </a:lnTo>
                <a:lnTo>
                  <a:pt x="119977" y="215634"/>
                </a:lnTo>
                <a:lnTo>
                  <a:pt x="64879" y="302748"/>
                </a:lnTo>
                <a:lnTo>
                  <a:pt x="54808" y="329184"/>
                </a:lnTo>
                <a:lnTo>
                  <a:pt x="100117" y="358401"/>
                </a:lnTo>
                <a:lnTo>
                  <a:pt x="126690" y="365760"/>
                </a:lnTo>
                <a:lnTo>
                  <a:pt x="133582" y="364809"/>
                </a:lnTo>
                <a:lnTo>
                  <a:pt x="139914" y="362061"/>
                </a:lnTo>
                <a:lnTo>
                  <a:pt x="145317" y="357669"/>
                </a:lnTo>
                <a:lnTo>
                  <a:pt x="149423" y="351789"/>
                </a:lnTo>
                <a:lnTo>
                  <a:pt x="162061" y="328084"/>
                </a:lnTo>
                <a:lnTo>
                  <a:pt x="174998" y="306165"/>
                </a:lnTo>
                <a:lnTo>
                  <a:pt x="187910" y="286103"/>
                </a:lnTo>
                <a:lnTo>
                  <a:pt x="205430" y="260985"/>
                </a:lnTo>
                <a:lnTo>
                  <a:pt x="213177" y="257301"/>
                </a:lnTo>
                <a:lnTo>
                  <a:pt x="226893" y="257301"/>
                </a:lnTo>
                <a:lnTo>
                  <a:pt x="232608" y="259206"/>
                </a:lnTo>
                <a:lnTo>
                  <a:pt x="259199" y="281678"/>
                </a:lnTo>
                <a:lnTo>
                  <a:pt x="281439" y="300037"/>
                </a:lnTo>
                <a:lnTo>
                  <a:pt x="304157" y="317063"/>
                </a:lnTo>
                <a:lnTo>
                  <a:pt x="327350" y="331469"/>
                </a:lnTo>
                <a:lnTo>
                  <a:pt x="331033" y="333501"/>
                </a:lnTo>
                <a:lnTo>
                  <a:pt x="335097" y="334517"/>
                </a:lnTo>
                <a:lnTo>
                  <a:pt x="346400" y="334517"/>
                </a:lnTo>
                <a:lnTo>
                  <a:pt x="379658" y="299370"/>
                </a:lnTo>
                <a:lnTo>
                  <a:pt x="404115" y="262919"/>
                </a:lnTo>
                <a:lnTo>
                  <a:pt x="404582" y="254079"/>
                </a:lnTo>
                <a:lnTo>
                  <a:pt x="401929" y="245643"/>
                </a:lnTo>
                <a:lnTo>
                  <a:pt x="351020" y="203231"/>
                </a:lnTo>
                <a:lnTo>
                  <a:pt x="300299" y="170814"/>
                </a:lnTo>
                <a:lnTo>
                  <a:pt x="291699" y="163095"/>
                </a:lnTo>
                <a:lnTo>
                  <a:pt x="287599" y="152876"/>
                </a:lnTo>
                <a:lnTo>
                  <a:pt x="288262" y="141847"/>
                </a:lnTo>
                <a:lnTo>
                  <a:pt x="293949" y="131699"/>
                </a:lnTo>
                <a:lnTo>
                  <a:pt x="340026" y="82032"/>
                </a:lnTo>
                <a:lnTo>
                  <a:pt x="354401" y="65786"/>
                </a:lnTo>
                <a:lnTo>
                  <a:pt x="359096" y="56643"/>
                </a:lnTo>
                <a:lnTo>
                  <a:pt x="359767" y="46656"/>
                </a:lnTo>
                <a:lnTo>
                  <a:pt x="356580" y="37121"/>
                </a:lnTo>
                <a:lnTo>
                  <a:pt x="349702" y="29337"/>
                </a:lnTo>
                <a:lnTo>
                  <a:pt x="339064" y="22159"/>
                </a:lnTo>
                <a:lnTo>
                  <a:pt x="328223" y="15636"/>
                </a:lnTo>
                <a:lnTo>
                  <a:pt x="301696" y="1015"/>
                </a:lnTo>
                <a:lnTo>
                  <a:pt x="29750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862480" y="1339596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4">
                <a:moveTo>
                  <a:pt x="438316" y="47"/>
                </a:moveTo>
                <a:lnTo>
                  <a:pt x="377965" y="444"/>
                </a:lnTo>
                <a:lnTo>
                  <a:pt x="335309" y="1936"/>
                </a:lnTo>
                <a:lnTo>
                  <a:pt x="279239" y="9016"/>
                </a:lnTo>
                <a:lnTo>
                  <a:pt x="260372" y="60384"/>
                </a:lnTo>
                <a:lnTo>
                  <a:pt x="253266" y="110194"/>
                </a:lnTo>
                <a:lnTo>
                  <a:pt x="246900" y="169744"/>
                </a:lnTo>
                <a:lnTo>
                  <a:pt x="240665" y="234280"/>
                </a:lnTo>
                <a:lnTo>
                  <a:pt x="233952" y="299045"/>
                </a:lnTo>
                <a:lnTo>
                  <a:pt x="225518" y="364870"/>
                </a:lnTo>
                <a:lnTo>
                  <a:pt x="221073" y="367791"/>
                </a:lnTo>
                <a:lnTo>
                  <a:pt x="212437" y="367791"/>
                </a:lnTo>
                <a:lnTo>
                  <a:pt x="208373" y="365505"/>
                </a:lnTo>
                <a:lnTo>
                  <a:pt x="176639" y="258714"/>
                </a:lnTo>
                <a:lnTo>
                  <a:pt x="161575" y="215393"/>
                </a:lnTo>
                <a:lnTo>
                  <a:pt x="140428" y="165607"/>
                </a:lnTo>
                <a:lnTo>
                  <a:pt x="113631" y="148589"/>
                </a:lnTo>
                <a:lnTo>
                  <a:pt x="80716" y="151497"/>
                </a:lnTo>
                <a:lnTo>
                  <a:pt x="49385" y="160416"/>
                </a:lnTo>
                <a:lnTo>
                  <a:pt x="22459" y="176789"/>
                </a:lnTo>
                <a:lnTo>
                  <a:pt x="2760" y="202056"/>
                </a:lnTo>
                <a:lnTo>
                  <a:pt x="0" y="215636"/>
                </a:lnTo>
                <a:lnTo>
                  <a:pt x="1442" y="227250"/>
                </a:lnTo>
                <a:lnTo>
                  <a:pt x="5957" y="237793"/>
                </a:lnTo>
                <a:lnTo>
                  <a:pt x="15587" y="252983"/>
                </a:lnTo>
                <a:lnTo>
                  <a:pt x="20921" y="255650"/>
                </a:lnTo>
                <a:lnTo>
                  <a:pt x="30192" y="255650"/>
                </a:lnTo>
                <a:lnTo>
                  <a:pt x="34129" y="254253"/>
                </a:lnTo>
                <a:lnTo>
                  <a:pt x="37304" y="251459"/>
                </a:lnTo>
                <a:lnTo>
                  <a:pt x="53280" y="239369"/>
                </a:lnTo>
                <a:lnTo>
                  <a:pt x="69387" y="229981"/>
                </a:lnTo>
                <a:lnTo>
                  <a:pt x="84185" y="223902"/>
                </a:lnTo>
                <a:lnTo>
                  <a:pt x="96232" y="221741"/>
                </a:lnTo>
                <a:lnTo>
                  <a:pt x="101058" y="221741"/>
                </a:lnTo>
                <a:lnTo>
                  <a:pt x="119217" y="269332"/>
                </a:lnTo>
                <a:lnTo>
                  <a:pt x="133554" y="321399"/>
                </a:lnTo>
                <a:lnTo>
                  <a:pt x="147866" y="374728"/>
                </a:lnTo>
                <a:lnTo>
                  <a:pt x="161380" y="421278"/>
                </a:lnTo>
                <a:lnTo>
                  <a:pt x="179661" y="459349"/>
                </a:lnTo>
                <a:lnTo>
                  <a:pt x="220184" y="467867"/>
                </a:lnTo>
                <a:lnTo>
                  <a:pt x="236755" y="466754"/>
                </a:lnTo>
                <a:lnTo>
                  <a:pt x="272635" y="449199"/>
                </a:lnTo>
                <a:lnTo>
                  <a:pt x="289554" y="408744"/>
                </a:lnTo>
                <a:lnTo>
                  <a:pt x="301958" y="359901"/>
                </a:lnTo>
                <a:lnTo>
                  <a:pt x="311104" y="305477"/>
                </a:lnTo>
                <a:lnTo>
                  <a:pt x="318245" y="248281"/>
                </a:lnTo>
                <a:lnTo>
                  <a:pt x="324638" y="191120"/>
                </a:lnTo>
                <a:lnTo>
                  <a:pt x="331538" y="136803"/>
                </a:lnTo>
                <a:lnTo>
                  <a:pt x="340199" y="88137"/>
                </a:lnTo>
                <a:lnTo>
                  <a:pt x="369409" y="63626"/>
                </a:lnTo>
                <a:lnTo>
                  <a:pt x="439767" y="61721"/>
                </a:lnTo>
                <a:lnTo>
                  <a:pt x="449933" y="67500"/>
                </a:lnTo>
                <a:lnTo>
                  <a:pt x="457467" y="76707"/>
                </a:lnTo>
                <a:lnTo>
                  <a:pt x="462788" y="87725"/>
                </a:lnTo>
                <a:lnTo>
                  <a:pt x="466310" y="98932"/>
                </a:lnTo>
                <a:lnTo>
                  <a:pt x="469503" y="106044"/>
                </a:lnTo>
                <a:lnTo>
                  <a:pt x="474708" y="111537"/>
                </a:lnTo>
                <a:lnTo>
                  <a:pt x="481365" y="115077"/>
                </a:lnTo>
                <a:lnTo>
                  <a:pt x="490059" y="116331"/>
                </a:lnTo>
                <a:lnTo>
                  <a:pt x="519396" y="114680"/>
                </a:lnTo>
                <a:lnTo>
                  <a:pt x="528613" y="112158"/>
                </a:lnTo>
                <a:lnTo>
                  <a:pt x="535890" y="106505"/>
                </a:lnTo>
                <a:lnTo>
                  <a:pt x="540381" y="98589"/>
                </a:lnTo>
                <a:lnTo>
                  <a:pt x="541240" y="89280"/>
                </a:lnTo>
                <a:lnTo>
                  <a:pt x="538489" y="72735"/>
                </a:lnTo>
                <a:lnTo>
                  <a:pt x="524095" y="30479"/>
                </a:lnTo>
                <a:lnTo>
                  <a:pt x="493591" y="3137"/>
                </a:lnTo>
                <a:lnTo>
                  <a:pt x="479518" y="762"/>
                </a:lnTo>
                <a:lnTo>
                  <a:pt x="438316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541097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229" y="2095"/>
                </a:lnTo>
                <a:lnTo>
                  <a:pt x="303551" y="3206"/>
                </a:lnTo>
                <a:lnTo>
                  <a:pt x="259945" y="3698"/>
                </a:lnTo>
                <a:lnTo>
                  <a:pt x="68935" y="4016"/>
                </a:lnTo>
                <a:lnTo>
                  <a:pt x="46349" y="4399"/>
                </a:lnTo>
                <a:lnTo>
                  <a:pt x="7778" y="17045"/>
                </a:lnTo>
                <a:lnTo>
                  <a:pt x="0" y="63730"/>
                </a:lnTo>
                <a:lnTo>
                  <a:pt x="1434" y="75819"/>
                </a:lnTo>
                <a:lnTo>
                  <a:pt x="4706" y="84010"/>
                </a:lnTo>
                <a:lnTo>
                  <a:pt x="10467" y="90392"/>
                </a:lnTo>
                <a:lnTo>
                  <a:pt x="18061" y="94535"/>
                </a:lnTo>
                <a:lnTo>
                  <a:pt x="26834" y="96012"/>
                </a:lnTo>
                <a:lnTo>
                  <a:pt x="190116" y="95862"/>
                </a:lnTo>
                <a:lnTo>
                  <a:pt x="245112" y="95243"/>
                </a:lnTo>
                <a:lnTo>
                  <a:pt x="297486" y="93899"/>
                </a:lnTo>
                <a:lnTo>
                  <a:pt x="344192" y="91574"/>
                </a:lnTo>
                <a:lnTo>
                  <a:pt x="382180" y="88011"/>
                </a:lnTo>
                <a:lnTo>
                  <a:pt x="406024" y="42148"/>
                </a:lnTo>
                <a:lnTo>
                  <a:pt x="395610" y="13055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56898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467" y="0"/>
                </a:moveTo>
                <a:lnTo>
                  <a:pt x="256795" y="2115"/>
                </a:lnTo>
                <a:lnTo>
                  <a:pt x="227254" y="3270"/>
                </a:lnTo>
                <a:lnTo>
                  <a:pt x="193069" y="3806"/>
                </a:lnTo>
                <a:lnTo>
                  <a:pt x="77535" y="3869"/>
                </a:lnTo>
                <a:lnTo>
                  <a:pt x="55487" y="4095"/>
                </a:lnTo>
                <a:lnTo>
                  <a:pt x="15037" y="7080"/>
                </a:lnTo>
                <a:lnTo>
                  <a:pt x="162" y="50831"/>
                </a:lnTo>
                <a:lnTo>
                  <a:pt x="0" y="63765"/>
                </a:lnTo>
                <a:lnTo>
                  <a:pt x="1051" y="75818"/>
                </a:lnTo>
                <a:lnTo>
                  <a:pt x="3544" y="83956"/>
                </a:lnTo>
                <a:lnTo>
                  <a:pt x="7846" y="90344"/>
                </a:lnTo>
                <a:lnTo>
                  <a:pt x="13481" y="94517"/>
                </a:lnTo>
                <a:lnTo>
                  <a:pt x="19974" y="96012"/>
                </a:lnTo>
                <a:lnTo>
                  <a:pt x="104429" y="96012"/>
                </a:lnTo>
                <a:lnTo>
                  <a:pt x="155596" y="95765"/>
                </a:lnTo>
                <a:lnTo>
                  <a:pt x="206204" y="94710"/>
                </a:lnTo>
                <a:lnTo>
                  <a:pt x="251930" y="92368"/>
                </a:lnTo>
                <a:lnTo>
                  <a:pt x="303506" y="72276"/>
                </a:lnTo>
                <a:lnTo>
                  <a:pt x="306391" y="42179"/>
                </a:lnTo>
                <a:lnTo>
                  <a:pt x="298561" y="13059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339596" y="420623"/>
            <a:ext cx="367665" cy="376555"/>
          </a:xfrm>
          <a:custGeom>
            <a:avLst/>
            <a:gdLst/>
            <a:ahLst/>
            <a:cxnLst/>
            <a:rect l="l" t="t" r="r" b="b"/>
            <a:pathLst>
              <a:path w="367665" h="376555">
                <a:moveTo>
                  <a:pt x="314440" y="0"/>
                </a:moveTo>
                <a:lnTo>
                  <a:pt x="308979" y="0"/>
                </a:lnTo>
                <a:lnTo>
                  <a:pt x="301232" y="0"/>
                </a:lnTo>
                <a:lnTo>
                  <a:pt x="293485" y="3175"/>
                </a:lnTo>
                <a:lnTo>
                  <a:pt x="180841" y="115586"/>
                </a:lnTo>
                <a:lnTo>
                  <a:pt x="139942" y="156829"/>
                </a:lnTo>
                <a:lnTo>
                  <a:pt x="99852" y="198042"/>
                </a:lnTo>
                <a:lnTo>
                  <a:pt x="62634" y="237491"/>
                </a:lnTo>
                <a:lnTo>
                  <a:pt x="30352" y="273444"/>
                </a:lnTo>
                <a:lnTo>
                  <a:pt x="5068" y="304164"/>
                </a:lnTo>
                <a:lnTo>
                  <a:pt x="0" y="327404"/>
                </a:lnTo>
                <a:lnTo>
                  <a:pt x="12719" y="350916"/>
                </a:lnTo>
                <a:lnTo>
                  <a:pt x="35964" y="369119"/>
                </a:lnTo>
                <a:lnTo>
                  <a:pt x="62472" y="376427"/>
                </a:lnTo>
                <a:lnTo>
                  <a:pt x="69165" y="375814"/>
                </a:lnTo>
                <a:lnTo>
                  <a:pt x="75441" y="373903"/>
                </a:lnTo>
                <a:lnTo>
                  <a:pt x="81170" y="370587"/>
                </a:lnTo>
                <a:lnTo>
                  <a:pt x="86221" y="365760"/>
                </a:lnTo>
                <a:lnTo>
                  <a:pt x="110237" y="338351"/>
                </a:lnTo>
                <a:lnTo>
                  <a:pt x="142791" y="303914"/>
                </a:lnTo>
                <a:lnTo>
                  <a:pt x="181072" y="264841"/>
                </a:lnTo>
                <a:lnTo>
                  <a:pt x="302176" y="143696"/>
                </a:lnTo>
                <a:lnTo>
                  <a:pt x="335266" y="109974"/>
                </a:lnTo>
                <a:lnTo>
                  <a:pt x="360033" y="83565"/>
                </a:lnTo>
                <a:lnTo>
                  <a:pt x="365180" y="75630"/>
                </a:lnTo>
                <a:lnTo>
                  <a:pt x="367589" y="66754"/>
                </a:lnTo>
                <a:lnTo>
                  <a:pt x="367141" y="57616"/>
                </a:lnTo>
                <a:lnTo>
                  <a:pt x="345713" y="24082"/>
                </a:lnTo>
                <a:lnTo>
                  <a:pt x="319774" y="1524"/>
                </a:lnTo>
                <a:lnTo>
                  <a:pt x="314440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319897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3127" y="0"/>
                </a:moveTo>
                <a:lnTo>
                  <a:pt x="341374" y="2095"/>
                </a:lnTo>
                <a:lnTo>
                  <a:pt x="303658" y="3206"/>
                </a:lnTo>
                <a:lnTo>
                  <a:pt x="260038" y="3698"/>
                </a:lnTo>
                <a:lnTo>
                  <a:pt x="68962" y="4016"/>
                </a:lnTo>
                <a:lnTo>
                  <a:pt x="46333" y="4399"/>
                </a:lnTo>
                <a:lnTo>
                  <a:pt x="7743" y="17045"/>
                </a:lnTo>
                <a:lnTo>
                  <a:pt x="0" y="63730"/>
                </a:lnTo>
                <a:lnTo>
                  <a:pt x="1398" y="75819"/>
                </a:lnTo>
                <a:lnTo>
                  <a:pt x="4724" y="84010"/>
                </a:lnTo>
                <a:lnTo>
                  <a:pt x="10479" y="90392"/>
                </a:lnTo>
                <a:lnTo>
                  <a:pt x="18043" y="94535"/>
                </a:lnTo>
                <a:lnTo>
                  <a:pt x="26798" y="96012"/>
                </a:lnTo>
                <a:lnTo>
                  <a:pt x="190141" y="95862"/>
                </a:lnTo>
                <a:lnTo>
                  <a:pt x="245167" y="95243"/>
                </a:lnTo>
                <a:lnTo>
                  <a:pt x="297542" y="93899"/>
                </a:lnTo>
                <a:lnTo>
                  <a:pt x="344217" y="91574"/>
                </a:lnTo>
                <a:lnTo>
                  <a:pt x="402167" y="72169"/>
                </a:lnTo>
                <a:lnTo>
                  <a:pt x="406020" y="42148"/>
                </a:lnTo>
                <a:lnTo>
                  <a:pt x="395682" y="13055"/>
                </a:lnTo>
                <a:lnTo>
                  <a:pt x="37312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" name="object 83"/>
          <p:cNvGrpSpPr/>
          <p:nvPr/>
        </p:nvGrpSpPr>
        <p:grpSpPr>
          <a:xfrm>
            <a:off x="5341610" y="420623"/>
            <a:ext cx="368300" cy="376555"/>
            <a:chOff x="5341610" y="420623"/>
            <a:chExt cx="368300" cy="376555"/>
          </a:xfrm>
        </p:grpSpPr>
        <p:sp>
          <p:nvSpPr>
            <p:cNvPr id="84" name="object 84"/>
            <p:cNvSpPr/>
            <p:nvPr/>
          </p:nvSpPr>
          <p:spPr>
            <a:xfrm>
              <a:off x="5341610" y="420623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5">
                  <a:moveTo>
                    <a:pt x="314715" y="0"/>
                  </a:moveTo>
                  <a:lnTo>
                    <a:pt x="309254" y="0"/>
                  </a:lnTo>
                  <a:lnTo>
                    <a:pt x="301507" y="0"/>
                  </a:lnTo>
                  <a:lnTo>
                    <a:pt x="293633" y="3175"/>
                  </a:lnTo>
                  <a:lnTo>
                    <a:pt x="180896" y="115586"/>
                  </a:lnTo>
                  <a:lnTo>
                    <a:pt x="140011" y="156829"/>
                  </a:lnTo>
                  <a:lnTo>
                    <a:pt x="99929" y="198042"/>
                  </a:lnTo>
                  <a:lnTo>
                    <a:pt x="62710" y="237491"/>
                  </a:lnTo>
                  <a:lnTo>
                    <a:pt x="30410" y="273444"/>
                  </a:lnTo>
                  <a:lnTo>
                    <a:pt x="5089" y="304164"/>
                  </a:lnTo>
                  <a:lnTo>
                    <a:pt x="0" y="327404"/>
                  </a:lnTo>
                  <a:lnTo>
                    <a:pt x="12662" y="350916"/>
                  </a:lnTo>
                  <a:lnTo>
                    <a:pt x="35825" y="369119"/>
                  </a:lnTo>
                  <a:lnTo>
                    <a:pt x="62239" y="376427"/>
                  </a:lnTo>
                  <a:lnTo>
                    <a:pt x="69004" y="375814"/>
                  </a:lnTo>
                  <a:lnTo>
                    <a:pt x="75305" y="373903"/>
                  </a:lnTo>
                  <a:lnTo>
                    <a:pt x="81010" y="370587"/>
                  </a:lnTo>
                  <a:lnTo>
                    <a:pt x="85988" y="365760"/>
                  </a:lnTo>
                  <a:lnTo>
                    <a:pt x="110126" y="338351"/>
                  </a:lnTo>
                  <a:lnTo>
                    <a:pt x="142765" y="303914"/>
                  </a:lnTo>
                  <a:lnTo>
                    <a:pt x="181107" y="264841"/>
                  </a:lnTo>
                  <a:lnTo>
                    <a:pt x="302373" y="143696"/>
                  </a:lnTo>
                  <a:lnTo>
                    <a:pt x="335547" y="109974"/>
                  </a:lnTo>
                  <a:lnTo>
                    <a:pt x="360435" y="83565"/>
                  </a:lnTo>
                  <a:lnTo>
                    <a:pt x="365474" y="75630"/>
                  </a:lnTo>
                  <a:lnTo>
                    <a:pt x="367786" y="66754"/>
                  </a:lnTo>
                  <a:lnTo>
                    <a:pt x="367311" y="57616"/>
                  </a:lnTo>
                  <a:lnTo>
                    <a:pt x="345894" y="24082"/>
                  </a:lnTo>
                  <a:lnTo>
                    <a:pt x="320049" y="1524"/>
                  </a:lnTo>
                  <a:lnTo>
                    <a:pt x="314715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92069" y="702563"/>
              <a:ext cx="85542" cy="94487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5321897" y="986027"/>
            <a:ext cx="406400" cy="320040"/>
            <a:chOff x="5321897" y="986027"/>
            <a:chExt cx="406400" cy="320040"/>
          </a:xfrm>
        </p:grpSpPr>
        <p:sp>
          <p:nvSpPr>
            <p:cNvPr id="87" name="object 87"/>
            <p:cNvSpPr/>
            <p:nvPr/>
          </p:nvSpPr>
          <p:spPr>
            <a:xfrm>
              <a:off x="5321897" y="1095755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909" y="0"/>
                  </a:moveTo>
                  <a:lnTo>
                    <a:pt x="341229" y="2095"/>
                  </a:lnTo>
                  <a:lnTo>
                    <a:pt x="303551" y="3206"/>
                  </a:lnTo>
                  <a:lnTo>
                    <a:pt x="259945" y="3698"/>
                  </a:lnTo>
                  <a:lnTo>
                    <a:pt x="68935" y="4016"/>
                  </a:lnTo>
                  <a:lnTo>
                    <a:pt x="46349" y="4399"/>
                  </a:lnTo>
                  <a:lnTo>
                    <a:pt x="7778" y="17045"/>
                  </a:lnTo>
                  <a:lnTo>
                    <a:pt x="0" y="63730"/>
                  </a:lnTo>
                  <a:lnTo>
                    <a:pt x="1434" y="75819"/>
                  </a:lnTo>
                  <a:lnTo>
                    <a:pt x="4595" y="84010"/>
                  </a:lnTo>
                  <a:lnTo>
                    <a:pt x="10340" y="90392"/>
                  </a:lnTo>
                  <a:lnTo>
                    <a:pt x="17918" y="94535"/>
                  </a:lnTo>
                  <a:lnTo>
                    <a:pt x="26580" y="96012"/>
                  </a:lnTo>
                  <a:lnTo>
                    <a:pt x="190051" y="95862"/>
                  </a:lnTo>
                  <a:lnTo>
                    <a:pt x="245084" y="95243"/>
                  </a:lnTo>
                  <a:lnTo>
                    <a:pt x="297478" y="93899"/>
                  </a:lnTo>
                  <a:lnTo>
                    <a:pt x="344191" y="91574"/>
                  </a:lnTo>
                  <a:lnTo>
                    <a:pt x="382180" y="88011"/>
                  </a:lnTo>
                  <a:lnTo>
                    <a:pt x="406024" y="42148"/>
                  </a:lnTo>
                  <a:lnTo>
                    <a:pt x="395610" y="13055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87533" y="986027"/>
              <a:ext cx="75491" cy="8229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87533" y="1223771"/>
              <a:ext cx="75491" cy="82295"/>
            </a:xfrm>
            <a:prstGeom prst="rect">
              <a:avLst/>
            </a:prstGeom>
          </p:spPr>
        </p:pic>
      </p:grpSp>
      <p:sp>
        <p:nvSpPr>
          <p:cNvPr id="90" name="object 90"/>
          <p:cNvSpPr/>
          <p:nvPr/>
        </p:nvSpPr>
        <p:spPr>
          <a:xfrm>
            <a:off x="5829822" y="705612"/>
            <a:ext cx="426084" cy="436245"/>
          </a:xfrm>
          <a:custGeom>
            <a:avLst/>
            <a:gdLst/>
            <a:ahLst/>
            <a:cxnLst/>
            <a:rect l="l" t="t" r="r" b="b"/>
            <a:pathLst>
              <a:path w="426085" h="436244">
                <a:moveTo>
                  <a:pt x="217584" y="89"/>
                </a:moveTo>
                <a:lnTo>
                  <a:pt x="167842" y="3482"/>
                </a:lnTo>
                <a:lnTo>
                  <a:pt x="140194" y="32385"/>
                </a:lnTo>
                <a:lnTo>
                  <a:pt x="145077" y="68851"/>
                </a:lnTo>
                <a:lnTo>
                  <a:pt x="152497" y="109426"/>
                </a:lnTo>
                <a:lnTo>
                  <a:pt x="158464" y="145452"/>
                </a:lnTo>
                <a:lnTo>
                  <a:pt x="158990" y="168275"/>
                </a:lnTo>
                <a:lnTo>
                  <a:pt x="134316" y="175766"/>
                </a:lnTo>
                <a:lnTo>
                  <a:pt x="30438" y="185509"/>
                </a:lnTo>
                <a:lnTo>
                  <a:pt x="2907" y="193928"/>
                </a:lnTo>
                <a:lnTo>
                  <a:pt x="0" y="207942"/>
                </a:lnTo>
                <a:lnTo>
                  <a:pt x="2129" y="227075"/>
                </a:lnTo>
                <a:lnTo>
                  <a:pt x="7568" y="248114"/>
                </a:lnTo>
                <a:lnTo>
                  <a:pt x="31021" y="282987"/>
                </a:lnTo>
                <a:lnTo>
                  <a:pt x="38594" y="284099"/>
                </a:lnTo>
                <a:lnTo>
                  <a:pt x="41769" y="283972"/>
                </a:lnTo>
                <a:lnTo>
                  <a:pt x="70161" y="279167"/>
                </a:lnTo>
                <a:lnTo>
                  <a:pt x="95744" y="276018"/>
                </a:lnTo>
                <a:lnTo>
                  <a:pt x="119802" y="273893"/>
                </a:lnTo>
                <a:lnTo>
                  <a:pt x="143115" y="272541"/>
                </a:lnTo>
                <a:lnTo>
                  <a:pt x="153283" y="274635"/>
                </a:lnTo>
                <a:lnTo>
                  <a:pt x="161498" y="280336"/>
                </a:lnTo>
                <a:lnTo>
                  <a:pt x="166903" y="288776"/>
                </a:lnTo>
                <a:lnTo>
                  <a:pt x="168642" y="299085"/>
                </a:lnTo>
                <a:lnTo>
                  <a:pt x="167409" y="328021"/>
                </a:lnTo>
                <a:lnTo>
                  <a:pt x="166498" y="357314"/>
                </a:lnTo>
                <a:lnTo>
                  <a:pt x="169785" y="413638"/>
                </a:lnTo>
                <a:lnTo>
                  <a:pt x="222238" y="435796"/>
                </a:lnTo>
                <a:lnTo>
                  <a:pt x="247413" y="435657"/>
                </a:lnTo>
                <a:lnTo>
                  <a:pt x="284755" y="420330"/>
                </a:lnTo>
                <a:lnTo>
                  <a:pt x="287956" y="383813"/>
                </a:lnTo>
                <a:lnTo>
                  <a:pt x="287180" y="353187"/>
                </a:lnTo>
                <a:lnTo>
                  <a:pt x="284952" y="321893"/>
                </a:lnTo>
                <a:lnTo>
                  <a:pt x="281545" y="292480"/>
                </a:lnTo>
                <a:lnTo>
                  <a:pt x="282444" y="281253"/>
                </a:lnTo>
                <a:lnTo>
                  <a:pt x="287688" y="271907"/>
                </a:lnTo>
                <a:lnTo>
                  <a:pt x="296243" y="265513"/>
                </a:lnTo>
                <a:lnTo>
                  <a:pt x="307072" y="263143"/>
                </a:lnTo>
                <a:lnTo>
                  <a:pt x="308850" y="263143"/>
                </a:lnTo>
                <a:lnTo>
                  <a:pt x="377447" y="269555"/>
                </a:lnTo>
                <a:lnTo>
                  <a:pt x="400290" y="270890"/>
                </a:lnTo>
                <a:lnTo>
                  <a:pt x="410331" y="268801"/>
                </a:lnTo>
                <a:lnTo>
                  <a:pt x="418514" y="263128"/>
                </a:lnTo>
                <a:lnTo>
                  <a:pt x="423935" y="254763"/>
                </a:lnTo>
                <a:lnTo>
                  <a:pt x="425690" y="244601"/>
                </a:lnTo>
                <a:lnTo>
                  <a:pt x="424844" y="231600"/>
                </a:lnTo>
                <a:lnTo>
                  <a:pt x="419594" y="193166"/>
                </a:lnTo>
                <a:lnTo>
                  <a:pt x="376120" y="169338"/>
                </a:lnTo>
                <a:lnTo>
                  <a:pt x="333035" y="166004"/>
                </a:lnTo>
                <a:lnTo>
                  <a:pt x="302246" y="165480"/>
                </a:lnTo>
                <a:lnTo>
                  <a:pt x="296023" y="165735"/>
                </a:lnTo>
                <a:lnTo>
                  <a:pt x="286359" y="163831"/>
                </a:lnTo>
                <a:lnTo>
                  <a:pt x="278433" y="158607"/>
                </a:lnTo>
                <a:lnTo>
                  <a:pt x="272984" y="150786"/>
                </a:lnTo>
                <a:lnTo>
                  <a:pt x="270750" y="141097"/>
                </a:lnTo>
                <a:lnTo>
                  <a:pt x="269482" y="114305"/>
                </a:lnTo>
                <a:lnTo>
                  <a:pt x="267559" y="84597"/>
                </a:lnTo>
                <a:lnTo>
                  <a:pt x="262749" y="24384"/>
                </a:lnTo>
                <a:lnTo>
                  <a:pt x="238873" y="1142"/>
                </a:lnTo>
                <a:lnTo>
                  <a:pt x="217584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542912" y="5047518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20">
                <a:moveTo>
                  <a:pt x="372873" y="0"/>
                </a:moveTo>
                <a:lnTo>
                  <a:pt x="340157" y="2106"/>
                </a:lnTo>
                <a:lnTo>
                  <a:pt x="301039" y="3239"/>
                </a:lnTo>
                <a:lnTo>
                  <a:pt x="255801" y="3751"/>
                </a:lnTo>
                <a:lnTo>
                  <a:pt x="102754" y="3867"/>
                </a:lnTo>
                <a:lnTo>
                  <a:pt x="73550" y="4095"/>
                </a:lnTo>
                <a:lnTo>
                  <a:pt x="27941" y="5356"/>
                </a:lnTo>
                <a:lnTo>
                  <a:pt x="1774" y="37539"/>
                </a:lnTo>
                <a:lnTo>
                  <a:pt x="0" y="63762"/>
                </a:lnTo>
                <a:lnTo>
                  <a:pt x="1398" y="75793"/>
                </a:lnTo>
                <a:lnTo>
                  <a:pt x="4724" y="83959"/>
                </a:lnTo>
                <a:lnTo>
                  <a:pt x="10479" y="90330"/>
                </a:lnTo>
                <a:lnTo>
                  <a:pt x="18043" y="94472"/>
                </a:lnTo>
                <a:lnTo>
                  <a:pt x="26798" y="95950"/>
                </a:lnTo>
                <a:lnTo>
                  <a:pt x="192563" y="95835"/>
                </a:lnTo>
                <a:lnTo>
                  <a:pt x="246932" y="95236"/>
                </a:lnTo>
                <a:lnTo>
                  <a:pt x="298607" y="93934"/>
                </a:lnTo>
                <a:lnTo>
                  <a:pt x="344655" y="91685"/>
                </a:lnTo>
                <a:lnTo>
                  <a:pt x="402163" y="72284"/>
                </a:lnTo>
                <a:lnTo>
                  <a:pt x="405989" y="42193"/>
                </a:lnTo>
                <a:lnTo>
                  <a:pt x="395575" y="13064"/>
                </a:lnTo>
                <a:lnTo>
                  <a:pt x="37287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458777" y="4468367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79">
                <a:moveTo>
                  <a:pt x="306171" y="42176"/>
                </a:moveTo>
                <a:lnTo>
                  <a:pt x="298284" y="13068"/>
                </a:lnTo>
                <a:lnTo>
                  <a:pt x="281114" y="0"/>
                </a:lnTo>
                <a:lnTo>
                  <a:pt x="256463" y="2120"/>
                </a:lnTo>
                <a:lnTo>
                  <a:pt x="226974" y="3251"/>
                </a:lnTo>
                <a:lnTo>
                  <a:pt x="192874" y="3784"/>
                </a:lnTo>
                <a:lnTo>
                  <a:pt x="77444" y="3898"/>
                </a:lnTo>
                <a:lnTo>
                  <a:pt x="55435" y="4114"/>
                </a:lnTo>
                <a:lnTo>
                  <a:pt x="15036" y="7086"/>
                </a:lnTo>
                <a:lnTo>
                  <a:pt x="88" y="50825"/>
                </a:lnTo>
                <a:lnTo>
                  <a:pt x="0" y="63754"/>
                </a:lnTo>
                <a:lnTo>
                  <a:pt x="1206" y="75780"/>
                </a:lnTo>
                <a:lnTo>
                  <a:pt x="110934" y="96012"/>
                </a:lnTo>
                <a:lnTo>
                  <a:pt x="160464" y="95758"/>
                </a:lnTo>
                <a:lnTo>
                  <a:pt x="209130" y="94665"/>
                </a:lnTo>
                <a:lnTo>
                  <a:pt x="252984" y="92303"/>
                </a:lnTo>
                <a:lnTo>
                  <a:pt x="288099" y="88188"/>
                </a:lnTo>
                <a:lnTo>
                  <a:pt x="303276" y="72250"/>
                </a:lnTo>
                <a:lnTo>
                  <a:pt x="306171" y="42176"/>
                </a:lnTo>
                <a:close/>
              </a:path>
              <a:path w="306704" h="233679">
                <a:moveTo>
                  <a:pt x="306260" y="180174"/>
                </a:moveTo>
                <a:lnTo>
                  <a:pt x="298450" y="151536"/>
                </a:lnTo>
                <a:lnTo>
                  <a:pt x="281368" y="138684"/>
                </a:lnTo>
                <a:lnTo>
                  <a:pt x="258140" y="140690"/>
                </a:lnTo>
                <a:lnTo>
                  <a:pt x="230987" y="141782"/>
                </a:lnTo>
                <a:lnTo>
                  <a:pt x="199529" y="142316"/>
                </a:lnTo>
                <a:lnTo>
                  <a:pt x="72161" y="142354"/>
                </a:lnTo>
                <a:lnTo>
                  <a:pt x="52285" y="142570"/>
                </a:lnTo>
                <a:lnTo>
                  <a:pt x="9804" y="149352"/>
                </a:lnTo>
                <a:lnTo>
                  <a:pt x="88" y="188683"/>
                </a:lnTo>
                <a:lnTo>
                  <a:pt x="0" y="201447"/>
                </a:lnTo>
                <a:lnTo>
                  <a:pt x="1206" y="213169"/>
                </a:lnTo>
                <a:lnTo>
                  <a:pt x="110934" y="233146"/>
                </a:lnTo>
                <a:lnTo>
                  <a:pt x="160528" y="232892"/>
                </a:lnTo>
                <a:lnTo>
                  <a:pt x="209181" y="231838"/>
                </a:lnTo>
                <a:lnTo>
                  <a:pt x="252996" y="229501"/>
                </a:lnTo>
                <a:lnTo>
                  <a:pt x="288099" y="225450"/>
                </a:lnTo>
                <a:lnTo>
                  <a:pt x="303288" y="209765"/>
                </a:lnTo>
                <a:lnTo>
                  <a:pt x="306260" y="18017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3" name="object 93"/>
          <p:cNvGrpSpPr/>
          <p:nvPr/>
        </p:nvGrpSpPr>
        <p:grpSpPr>
          <a:xfrm>
            <a:off x="6341385" y="4354067"/>
            <a:ext cx="366395" cy="394970"/>
            <a:chOff x="6341385" y="4354067"/>
            <a:chExt cx="366395" cy="394970"/>
          </a:xfrm>
        </p:grpSpPr>
        <p:sp>
          <p:nvSpPr>
            <p:cNvPr id="94" name="object 94"/>
            <p:cNvSpPr/>
            <p:nvPr/>
          </p:nvSpPr>
          <p:spPr>
            <a:xfrm>
              <a:off x="6341385" y="4372355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5" h="376554">
                  <a:moveTo>
                    <a:pt x="312906" y="0"/>
                  </a:moveTo>
                  <a:lnTo>
                    <a:pt x="307445" y="0"/>
                  </a:lnTo>
                  <a:lnTo>
                    <a:pt x="299698" y="0"/>
                  </a:lnTo>
                  <a:lnTo>
                    <a:pt x="292205" y="3098"/>
                  </a:lnTo>
                  <a:lnTo>
                    <a:pt x="180104" y="115638"/>
                  </a:lnTo>
                  <a:lnTo>
                    <a:pt x="139408" y="156902"/>
                  </a:lnTo>
                  <a:lnTo>
                    <a:pt x="99516" y="198113"/>
                  </a:lnTo>
                  <a:lnTo>
                    <a:pt x="62480" y="237538"/>
                  </a:lnTo>
                  <a:lnTo>
                    <a:pt x="30352" y="273441"/>
                  </a:lnTo>
                  <a:lnTo>
                    <a:pt x="5185" y="304088"/>
                  </a:lnTo>
                  <a:lnTo>
                    <a:pt x="0" y="327329"/>
                  </a:lnTo>
                  <a:lnTo>
                    <a:pt x="12567" y="350869"/>
                  </a:lnTo>
                  <a:lnTo>
                    <a:pt x="35635" y="369104"/>
                  </a:lnTo>
                  <a:lnTo>
                    <a:pt x="61954" y="376428"/>
                  </a:lnTo>
                  <a:lnTo>
                    <a:pt x="68718" y="375811"/>
                  </a:lnTo>
                  <a:lnTo>
                    <a:pt x="75019" y="373886"/>
                  </a:lnTo>
                  <a:lnTo>
                    <a:pt x="80724" y="370539"/>
                  </a:lnTo>
                  <a:lnTo>
                    <a:pt x="85703" y="365658"/>
                  </a:lnTo>
                  <a:lnTo>
                    <a:pt x="109651" y="338347"/>
                  </a:lnTo>
                  <a:lnTo>
                    <a:pt x="142103" y="303977"/>
                  </a:lnTo>
                  <a:lnTo>
                    <a:pt x="180264" y="264939"/>
                  </a:lnTo>
                  <a:lnTo>
                    <a:pt x="301051" y="143739"/>
                  </a:lnTo>
                  <a:lnTo>
                    <a:pt x="334098" y="109949"/>
                  </a:lnTo>
                  <a:lnTo>
                    <a:pt x="358880" y="83451"/>
                  </a:lnTo>
                  <a:lnTo>
                    <a:pt x="363914" y="75534"/>
                  </a:lnTo>
                  <a:lnTo>
                    <a:pt x="366198" y="66711"/>
                  </a:lnTo>
                  <a:lnTo>
                    <a:pt x="365648" y="57628"/>
                  </a:lnTo>
                  <a:lnTo>
                    <a:pt x="344386" y="23952"/>
                  </a:lnTo>
                  <a:lnTo>
                    <a:pt x="318367" y="1549"/>
                  </a:lnTo>
                  <a:lnTo>
                    <a:pt x="312906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70833" y="4354067"/>
              <a:ext cx="85522" cy="94487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90289" y="4654321"/>
              <a:ext cx="85470" cy="94462"/>
            </a:xfrm>
            <a:prstGeom prst="rect">
              <a:avLst/>
            </a:prstGeom>
          </p:spPr>
        </p:pic>
      </p:grpSp>
      <p:grpSp>
        <p:nvGrpSpPr>
          <p:cNvPr id="97" name="object 97"/>
          <p:cNvGrpSpPr/>
          <p:nvPr/>
        </p:nvGrpSpPr>
        <p:grpSpPr>
          <a:xfrm>
            <a:off x="6321641" y="4937759"/>
            <a:ext cx="406400" cy="205740"/>
            <a:chOff x="6321641" y="4937759"/>
            <a:chExt cx="406400" cy="205740"/>
          </a:xfrm>
        </p:grpSpPr>
        <p:sp>
          <p:nvSpPr>
            <p:cNvPr id="98" name="object 98"/>
            <p:cNvSpPr/>
            <p:nvPr/>
          </p:nvSpPr>
          <p:spPr>
            <a:xfrm>
              <a:off x="6321641" y="5047518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20">
                  <a:moveTo>
                    <a:pt x="372909" y="0"/>
                  </a:moveTo>
                  <a:lnTo>
                    <a:pt x="340100" y="2106"/>
                  </a:lnTo>
                  <a:lnTo>
                    <a:pt x="300900" y="3239"/>
                  </a:lnTo>
                  <a:lnTo>
                    <a:pt x="255605" y="3751"/>
                  </a:lnTo>
                  <a:lnTo>
                    <a:pt x="102612" y="3867"/>
                  </a:lnTo>
                  <a:lnTo>
                    <a:pt x="73459" y="4095"/>
                  </a:lnTo>
                  <a:lnTo>
                    <a:pt x="27977" y="5356"/>
                  </a:lnTo>
                  <a:lnTo>
                    <a:pt x="1702" y="37539"/>
                  </a:lnTo>
                  <a:lnTo>
                    <a:pt x="0" y="63762"/>
                  </a:lnTo>
                  <a:lnTo>
                    <a:pt x="1434" y="75793"/>
                  </a:lnTo>
                  <a:lnTo>
                    <a:pt x="4560" y="83959"/>
                  </a:lnTo>
                  <a:lnTo>
                    <a:pt x="10245" y="90330"/>
                  </a:lnTo>
                  <a:lnTo>
                    <a:pt x="17811" y="94472"/>
                  </a:lnTo>
                  <a:lnTo>
                    <a:pt x="26580" y="95950"/>
                  </a:lnTo>
                  <a:lnTo>
                    <a:pt x="192485" y="95835"/>
                  </a:lnTo>
                  <a:lnTo>
                    <a:pt x="246886" y="95236"/>
                  </a:lnTo>
                  <a:lnTo>
                    <a:pt x="298598" y="93934"/>
                  </a:lnTo>
                  <a:lnTo>
                    <a:pt x="344678" y="91685"/>
                  </a:lnTo>
                  <a:lnTo>
                    <a:pt x="402199" y="72284"/>
                  </a:lnTo>
                  <a:lnTo>
                    <a:pt x="406024" y="42193"/>
                  </a:lnTo>
                  <a:lnTo>
                    <a:pt x="395610" y="13064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87177" y="4937759"/>
              <a:ext cx="74295" cy="82265"/>
            </a:xfrm>
            <a:prstGeom prst="rect">
              <a:avLst/>
            </a:prstGeom>
          </p:spPr>
        </p:pic>
      </p:grpSp>
      <p:sp>
        <p:nvSpPr>
          <p:cNvPr id="100" name="object 100"/>
          <p:cNvSpPr/>
          <p:nvPr/>
        </p:nvSpPr>
        <p:spPr>
          <a:xfrm>
            <a:off x="6829603" y="4657369"/>
            <a:ext cx="424815" cy="436245"/>
          </a:xfrm>
          <a:custGeom>
            <a:avLst/>
            <a:gdLst/>
            <a:ahLst/>
            <a:cxnLst/>
            <a:rect l="l" t="t" r="r" b="b"/>
            <a:pathLst>
              <a:path w="424815" h="436245">
                <a:moveTo>
                  <a:pt x="217771" y="67"/>
                </a:moveTo>
                <a:lnTo>
                  <a:pt x="167743" y="3380"/>
                </a:lnTo>
                <a:lnTo>
                  <a:pt x="139648" y="32461"/>
                </a:lnTo>
                <a:lnTo>
                  <a:pt x="144658" y="68950"/>
                </a:lnTo>
                <a:lnTo>
                  <a:pt x="152110" y="109512"/>
                </a:lnTo>
                <a:lnTo>
                  <a:pt x="158061" y="145453"/>
                </a:lnTo>
                <a:lnTo>
                  <a:pt x="158571" y="168084"/>
                </a:lnTo>
                <a:lnTo>
                  <a:pt x="133939" y="175611"/>
                </a:lnTo>
                <a:lnTo>
                  <a:pt x="30287" y="185377"/>
                </a:lnTo>
                <a:lnTo>
                  <a:pt x="2869" y="193840"/>
                </a:lnTo>
                <a:lnTo>
                  <a:pt x="0" y="207965"/>
                </a:lnTo>
                <a:lnTo>
                  <a:pt x="2202" y="227098"/>
                </a:lnTo>
                <a:lnTo>
                  <a:pt x="7691" y="248150"/>
                </a:lnTo>
                <a:lnTo>
                  <a:pt x="30896" y="282915"/>
                </a:lnTo>
                <a:lnTo>
                  <a:pt x="38302" y="284048"/>
                </a:lnTo>
                <a:lnTo>
                  <a:pt x="41731" y="283895"/>
                </a:lnTo>
                <a:lnTo>
                  <a:pt x="70155" y="279065"/>
                </a:lnTo>
                <a:lnTo>
                  <a:pt x="95642" y="275940"/>
                </a:lnTo>
                <a:lnTo>
                  <a:pt x="119606" y="273904"/>
                </a:lnTo>
                <a:lnTo>
                  <a:pt x="143204" y="272681"/>
                </a:lnTo>
                <a:lnTo>
                  <a:pt x="153203" y="274805"/>
                </a:lnTo>
                <a:lnTo>
                  <a:pt x="161286" y="280563"/>
                </a:lnTo>
                <a:lnTo>
                  <a:pt x="166582" y="289039"/>
                </a:lnTo>
                <a:lnTo>
                  <a:pt x="168223" y="299313"/>
                </a:lnTo>
                <a:lnTo>
                  <a:pt x="166032" y="357395"/>
                </a:lnTo>
                <a:lnTo>
                  <a:pt x="166437" y="386142"/>
                </a:lnTo>
                <a:lnTo>
                  <a:pt x="177557" y="428538"/>
                </a:lnTo>
                <a:lnTo>
                  <a:pt x="223712" y="435767"/>
                </a:lnTo>
                <a:lnTo>
                  <a:pt x="248217" y="435690"/>
                </a:lnTo>
                <a:lnTo>
                  <a:pt x="283813" y="420386"/>
                </a:lnTo>
                <a:lnTo>
                  <a:pt x="287049" y="383859"/>
                </a:lnTo>
                <a:lnTo>
                  <a:pt x="286285" y="353140"/>
                </a:lnTo>
                <a:lnTo>
                  <a:pt x="284116" y="321804"/>
                </a:lnTo>
                <a:lnTo>
                  <a:pt x="280745" y="292392"/>
                </a:lnTo>
                <a:lnTo>
                  <a:pt x="281495" y="281249"/>
                </a:lnTo>
                <a:lnTo>
                  <a:pt x="286650" y="271953"/>
                </a:lnTo>
                <a:lnTo>
                  <a:pt x="295140" y="265583"/>
                </a:lnTo>
                <a:lnTo>
                  <a:pt x="305891" y="263220"/>
                </a:lnTo>
                <a:lnTo>
                  <a:pt x="330831" y="265258"/>
                </a:lnTo>
                <a:lnTo>
                  <a:pt x="376201" y="269460"/>
                </a:lnTo>
                <a:lnTo>
                  <a:pt x="398855" y="270789"/>
                </a:lnTo>
                <a:lnTo>
                  <a:pt x="408880" y="268699"/>
                </a:lnTo>
                <a:lnTo>
                  <a:pt x="417048" y="263024"/>
                </a:lnTo>
                <a:lnTo>
                  <a:pt x="422501" y="254657"/>
                </a:lnTo>
                <a:lnTo>
                  <a:pt x="424382" y="244487"/>
                </a:lnTo>
                <a:lnTo>
                  <a:pt x="423550" y="231572"/>
                </a:lnTo>
                <a:lnTo>
                  <a:pt x="418032" y="193001"/>
                </a:lnTo>
                <a:lnTo>
                  <a:pt x="374957" y="169225"/>
                </a:lnTo>
                <a:lnTo>
                  <a:pt x="332654" y="166038"/>
                </a:lnTo>
                <a:lnTo>
                  <a:pt x="306780" y="165544"/>
                </a:lnTo>
                <a:lnTo>
                  <a:pt x="295731" y="165887"/>
                </a:lnTo>
                <a:lnTo>
                  <a:pt x="285898" y="163971"/>
                </a:lnTo>
                <a:lnTo>
                  <a:pt x="277840" y="158700"/>
                </a:lnTo>
                <a:lnTo>
                  <a:pt x="272282" y="150794"/>
                </a:lnTo>
                <a:lnTo>
                  <a:pt x="269950" y="140970"/>
                </a:lnTo>
                <a:lnTo>
                  <a:pt x="268735" y="114145"/>
                </a:lnTo>
                <a:lnTo>
                  <a:pt x="266807" y="84418"/>
                </a:lnTo>
                <a:lnTo>
                  <a:pt x="261949" y="24142"/>
                </a:lnTo>
                <a:lnTo>
                  <a:pt x="238327" y="901"/>
                </a:lnTo>
                <a:lnTo>
                  <a:pt x="217771" y="6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956353" y="3951757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29" h="365760">
                <a:moveTo>
                  <a:pt x="297632" y="0"/>
                </a:moveTo>
                <a:lnTo>
                  <a:pt x="293441" y="0"/>
                </a:lnTo>
                <a:lnTo>
                  <a:pt x="286710" y="0"/>
                </a:lnTo>
                <a:lnTo>
                  <a:pt x="280106" y="2692"/>
                </a:lnTo>
                <a:lnTo>
                  <a:pt x="241260" y="44151"/>
                </a:lnTo>
                <a:lnTo>
                  <a:pt x="210891" y="81953"/>
                </a:lnTo>
                <a:lnTo>
                  <a:pt x="205811" y="89001"/>
                </a:lnTo>
                <a:lnTo>
                  <a:pt x="198064" y="92798"/>
                </a:lnTo>
                <a:lnTo>
                  <a:pt x="184983" y="92798"/>
                </a:lnTo>
                <a:lnTo>
                  <a:pt x="179903" y="91249"/>
                </a:lnTo>
                <a:lnTo>
                  <a:pt x="153560" y="72829"/>
                </a:lnTo>
                <a:lnTo>
                  <a:pt x="129182" y="56459"/>
                </a:lnTo>
                <a:lnTo>
                  <a:pt x="75001" y="21323"/>
                </a:lnTo>
                <a:lnTo>
                  <a:pt x="70302" y="20027"/>
                </a:lnTo>
                <a:lnTo>
                  <a:pt x="58491" y="20027"/>
                </a:lnTo>
                <a:lnTo>
                  <a:pt x="19978" y="61971"/>
                </a:lnTo>
                <a:lnTo>
                  <a:pt x="1214" y="96291"/>
                </a:lnTo>
                <a:lnTo>
                  <a:pt x="0" y="104403"/>
                </a:lnTo>
                <a:lnTo>
                  <a:pt x="1500" y="112233"/>
                </a:lnTo>
                <a:lnTo>
                  <a:pt x="5429" y="119190"/>
                </a:lnTo>
                <a:lnTo>
                  <a:pt x="11501" y="124688"/>
                </a:lnTo>
                <a:lnTo>
                  <a:pt x="42965" y="142787"/>
                </a:lnTo>
                <a:lnTo>
                  <a:pt x="79192" y="161410"/>
                </a:lnTo>
                <a:lnTo>
                  <a:pt x="110942" y="178481"/>
                </a:lnTo>
                <a:lnTo>
                  <a:pt x="128976" y="191922"/>
                </a:lnTo>
                <a:lnTo>
                  <a:pt x="119977" y="215704"/>
                </a:lnTo>
                <a:lnTo>
                  <a:pt x="64879" y="302648"/>
                </a:lnTo>
                <a:lnTo>
                  <a:pt x="54808" y="329209"/>
                </a:lnTo>
                <a:lnTo>
                  <a:pt x="100117" y="358291"/>
                </a:lnTo>
                <a:lnTo>
                  <a:pt x="124404" y="365734"/>
                </a:lnTo>
                <a:lnTo>
                  <a:pt x="126690" y="365734"/>
                </a:lnTo>
                <a:lnTo>
                  <a:pt x="162061" y="327987"/>
                </a:lnTo>
                <a:lnTo>
                  <a:pt x="174998" y="306162"/>
                </a:lnTo>
                <a:lnTo>
                  <a:pt x="187910" y="286151"/>
                </a:lnTo>
                <a:lnTo>
                  <a:pt x="205430" y="260946"/>
                </a:lnTo>
                <a:lnTo>
                  <a:pt x="213304" y="257251"/>
                </a:lnTo>
                <a:lnTo>
                  <a:pt x="226893" y="257251"/>
                </a:lnTo>
                <a:lnTo>
                  <a:pt x="232608" y="259130"/>
                </a:lnTo>
                <a:lnTo>
                  <a:pt x="281439" y="299916"/>
                </a:lnTo>
                <a:lnTo>
                  <a:pt x="304157" y="317004"/>
                </a:lnTo>
                <a:lnTo>
                  <a:pt x="327350" y="331406"/>
                </a:lnTo>
                <a:lnTo>
                  <a:pt x="331033" y="333387"/>
                </a:lnTo>
                <a:lnTo>
                  <a:pt x="335097" y="334340"/>
                </a:lnTo>
                <a:lnTo>
                  <a:pt x="346400" y="334340"/>
                </a:lnTo>
                <a:lnTo>
                  <a:pt x="379658" y="299370"/>
                </a:lnTo>
                <a:lnTo>
                  <a:pt x="404115" y="262947"/>
                </a:lnTo>
                <a:lnTo>
                  <a:pt x="404582" y="254068"/>
                </a:lnTo>
                <a:lnTo>
                  <a:pt x="401929" y="245548"/>
                </a:lnTo>
                <a:lnTo>
                  <a:pt x="351020" y="203055"/>
                </a:lnTo>
                <a:lnTo>
                  <a:pt x="300299" y="170967"/>
                </a:lnTo>
                <a:lnTo>
                  <a:pt x="291699" y="163199"/>
                </a:lnTo>
                <a:lnTo>
                  <a:pt x="287599" y="152966"/>
                </a:lnTo>
                <a:lnTo>
                  <a:pt x="288262" y="141954"/>
                </a:lnTo>
                <a:lnTo>
                  <a:pt x="293949" y="131851"/>
                </a:lnTo>
                <a:lnTo>
                  <a:pt x="340026" y="82227"/>
                </a:lnTo>
                <a:lnTo>
                  <a:pt x="354401" y="65976"/>
                </a:lnTo>
                <a:lnTo>
                  <a:pt x="359096" y="56675"/>
                </a:lnTo>
                <a:lnTo>
                  <a:pt x="359767" y="46604"/>
                </a:lnTo>
                <a:lnTo>
                  <a:pt x="356580" y="37049"/>
                </a:lnTo>
                <a:lnTo>
                  <a:pt x="349702" y="29298"/>
                </a:lnTo>
                <a:lnTo>
                  <a:pt x="339064" y="22106"/>
                </a:lnTo>
                <a:lnTo>
                  <a:pt x="328223" y="15587"/>
                </a:lnTo>
                <a:lnTo>
                  <a:pt x="301696" y="1028"/>
                </a:lnTo>
                <a:lnTo>
                  <a:pt x="29763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862480" y="3974591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5">
                <a:moveTo>
                  <a:pt x="438316" y="50"/>
                </a:moveTo>
                <a:lnTo>
                  <a:pt x="377965" y="440"/>
                </a:lnTo>
                <a:lnTo>
                  <a:pt x="335309" y="1925"/>
                </a:lnTo>
                <a:lnTo>
                  <a:pt x="279239" y="9004"/>
                </a:lnTo>
                <a:lnTo>
                  <a:pt x="260372" y="60346"/>
                </a:lnTo>
                <a:lnTo>
                  <a:pt x="253266" y="110133"/>
                </a:lnTo>
                <a:lnTo>
                  <a:pt x="246900" y="169672"/>
                </a:lnTo>
                <a:lnTo>
                  <a:pt x="240665" y="234219"/>
                </a:lnTo>
                <a:lnTo>
                  <a:pt x="233952" y="299029"/>
                </a:lnTo>
                <a:lnTo>
                  <a:pt x="225518" y="364896"/>
                </a:lnTo>
                <a:lnTo>
                  <a:pt x="221073" y="367703"/>
                </a:lnTo>
                <a:lnTo>
                  <a:pt x="212564" y="367703"/>
                </a:lnTo>
                <a:lnTo>
                  <a:pt x="208373" y="365417"/>
                </a:lnTo>
                <a:lnTo>
                  <a:pt x="206849" y="360756"/>
                </a:lnTo>
                <a:lnTo>
                  <a:pt x="176639" y="258522"/>
                </a:lnTo>
                <a:lnTo>
                  <a:pt x="161575" y="215171"/>
                </a:lnTo>
                <a:lnTo>
                  <a:pt x="140428" y="165404"/>
                </a:lnTo>
                <a:lnTo>
                  <a:pt x="113631" y="148590"/>
                </a:lnTo>
                <a:lnTo>
                  <a:pt x="80716" y="151405"/>
                </a:lnTo>
                <a:lnTo>
                  <a:pt x="49385" y="160347"/>
                </a:lnTo>
                <a:lnTo>
                  <a:pt x="22459" y="176789"/>
                </a:lnTo>
                <a:lnTo>
                  <a:pt x="2760" y="202107"/>
                </a:lnTo>
                <a:lnTo>
                  <a:pt x="0" y="215670"/>
                </a:lnTo>
                <a:lnTo>
                  <a:pt x="1442" y="227217"/>
                </a:lnTo>
                <a:lnTo>
                  <a:pt x="5957" y="237728"/>
                </a:lnTo>
                <a:lnTo>
                  <a:pt x="15587" y="253009"/>
                </a:lnTo>
                <a:lnTo>
                  <a:pt x="21048" y="255574"/>
                </a:lnTo>
                <a:lnTo>
                  <a:pt x="30319" y="255574"/>
                </a:lnTo>
                <a:lnTo>
                  <a:pt x="34129" y="254254"/>
                </a:lnTo>
                <a:lnTo>
                  <a:pt x="37304" y="251498"/>
                </a:lnTo>
                <a:lnTo>
                  <a:pt x="53300" y="239330"/>
                </a:lnTo>
                <a:lnTo>
                  <a:pt x="69451" y="229873"/>
                </a:lnTo>
                <a:lnTo>
                  <a:pt x="84292" y="223744"/>
                </a:lnTo>
                <a:lnTo>
                  <a:pt x="96359" y="221564"/>
                </a:lnTo>
                <a:lnTo>
                  <a:pt x="101058" y="221564"/>
                </a:lnTo>
                <a:lnTo>
                  <a:pt x="119217" y="269275"/>
                </a:lnTo>
                <a:lnTo>
                  <a:pt x="133554" y="321403"/>
                </a:lnTo>
                <a:lnTo>
                  <a:pt x="147866" y="374736"/>
                </a:lnTo>
                <a:lnTo>
                  <a:pt x="161380" y="421237"/>
                </a:lnTo>
                <a:lnTo>
                  <a:pt x="179703" y="459227"/>
                </a:lnTo>
                <a:lnTo>
                  <a:pt x="220565" y="467842"/>
                </a:lnTo>
                <a:lnTo>
                  <a:pt x="237023" y="466752"/>
                </a:lnTo>
                <a:lnTo>
                  <a:pt x="272635" y="449287"/>
                </a:lnTo>
                <a:lnTo>
                  <a:pt x="289554" y="408715"/>
                </a:lnTo>
                <a:lnTo>
                  <a:pt x="301958" y="359793"/>
                </a:lnTo>
                <a:lnTo>
                  <a:pt x="311104" y="305322"/>
                </a:lnTo>
                <a:lnTo>
                  <a:pt x="318245" y="248100"/>
                </a:lnTo>
                <a:lnTo>
                  <a:pt x="324638" y="190924"/>
                </a:lnTo>
                <a:lnTo>
                  <a:pt x="331538" y="136595"/>
                </a:lnTo>
                <a:lnTo>
                  <a:pt x="340199" y="87909"/>
                </a:lnTo>
                <a:lnTo>
                  <a:pt x="439767" y="61696"/>
                </a:lnTo>
                <a:lnTo>
                  <a:pt x="449933" y="67482"/>
                </a:lnTo>
                <a:lnTo>
                  <a:pt x="457467" y="76703"/>
                </a:lnTo>
                <a:lnTo>
                  <a:pt x="462788" y="87726"/>
                </a:lnTo>
                <a:lnTo>
                  <a:pt x="466310" y="98920"/>
                </a:lnTo>
                <a:lnTo>
                  <a:pt x="469501" y="105975"/>
                </a:lnTo>
                <a:lnTo>
                  <a:pt x="474692" y="111391"/>
                </a:lnTo>
                <a:lnTo>
                  <a:pt x="481312" y="114865"/>
                </a:lnTo>
                <a:lnTo>
                  <a:pt x="490059" y="116052"/>
                </a:lnTo>
                <a:lnTo>
                  <a:pt x="519396" y="114388"/>
                </a:lnTo>
                <a:lnTo>
                  <a:pt x="528613" y="112050"/>
                </a:lnTo>
                <a:lnTo>
                  <a:pt x="535890" y="106457"/>
                </a:lnTo>
                <a:lnTo>
                  <a:pt x="540381" y="98483"/>
                </a:lnTo>
                <a:lnTo>
                  <a:pt x="541240" y="89001"/>
                </a:lnTo>
                <a:lnTo>
                  <a:pt x="538489" y="72458"/>
                </a:lnTo>
                <a:lnTo>
                  <a:pt x="524095" y="30238"/>
                </a:lnTo>
                <a:lnTo>
                  <a:pt x="493591" y="3088"/>
                </a:lnTo>
                <a:lnTo>
                  <a:pt x="479518" y="736"/>
                </a:lnTo>
                <a:lnTo>
                  <a:pt x="438316" y="5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541097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63" y="0"/>
                </a:moveTo>
                <a:lnTo>
                  <a:pt x="341524" y="1968"/>
                </a:lnTo>
                <a:lnTo>
                  <a:pt x="304297" y="3048"/>
                </a:lnTo>
                <a:lnTo>
                  <a:pt x="261213" y="3556"/>
                </a:lnTo>
                <a:lnTo>
                  <a:pt x="100611" y="3615"/>
                </a:lnTo>
                <a:lnTo>
                  <a:pt x="72253" y="3841"/>
                </a:lnTo>
                <a:lnTo>
                  <a:pt x="27977" y="5080"/>
                </a:lnTo>
                <a:lnTo>
                  <a:pt x="1702" y="36847"/>
                </a:lnTo>
                <a:lnTo>
                  <a:pt x="0" y="62791"/>
                </a:lnTo>
                <a:lnTo>
                  <a:pt x="1434" y="74549"/>
                </a:lnTo>
                <a:lnTo>
                  <a:pt x="147230" y="94488"/>
                </a:lnTo>
                <a:lnTo>
                  <a:pt x="199792" y="94328"/>
                </a:lnTo>
                <a:lnTo>
                  <a:pt x="252226" y="93699"/>
                </a:lnTo>
                <a:lnTo>
                  <a:pt x="301874" y="92375"/>
                </a:lnTo>
                <a:lnTo>
                  <a:pt x="346078" y="90131"/>
                </a:lnTo>
                <a:lnTo>
                  <a:pt x="402220" y="71044"/>
                </a:lnTo>
                <a:lnTo>
                  <a:pt x="406104" y="41465"/>
                </a:lnTo>
                <a:lnTo>
                  <a:pt x="395771" y="12838"/>
                </a:lnTo>
                <a:lnTo>
                  <a:pt x="37316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456898" y="3288791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467" y="0"/>
                </a:moveTo>
                <a:lnTo>
                  <a:pt x="257579" y="2115"/>
                </a:lnTo>
                <a:lnTo>
                  <a:pt x="229143" y="3270"/>
                </a:lnTo>
                <a:lnTo>
                  <a:pt x="196230" y="3806"/>
                </a:lnTo>
                <a:lnTo>
                  <a:pt x="71713" y="3847"/>
                </a:lnTo>
                <a:lnTo>
                  <a:pt x="34998" y="4399"/>
                </a:lnTo>
                <a:lnTo>
                  <a:pt x="1373" y="37474"/>
                </a:lnTo>
                <a:lnTo>
                  <a:pt x="0" y="63783"/>
                </a:lnTo>
                <a:lnTo>
                  <a:pt x="1051" y="75818"/>
                </a:lnTo>
                <a:lnTo>
                  <a:pt x="110525" y="96011"/>
                </a:lnTo>
                <a:lnTo>
                  <a:pt x="160329" y="95726"/>
                </a:lnTo>
                <a:lnTo>
                  <a:pt x="209204" y="94583"/>
                </a:lnTo>
                <a:lnTo>
                  <a:pt x="253222" y="92154"/>
                </a:lnTo>
                <a:lnTo>
                  <a:pt x="303506" y="72223"/>
                </a:lnTo>
                <a:lnTo>
                  <a:pt x="306391" y="42195"/>
                </a:lnTo>
                <a:lnTo>
                  <a:pt x="298561" y="13073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339615" y="3054095"/>
            <a:ext cx="367665" cy="376555"/>
          </a:xfrm>
          <a:custGeom>
            <a:avLst/>
            <a:gdLst/>
            <a:ahLst/>
            <a:cxnLst/>
            <a:rect l="l" t="t" r="r" b="b"/>
            <a:pathLst>
              <a:path w="367665" h="376554">
                <a:moveTo>
                  <a:pt x="314166" y="0"/>
                </a:moveTo>
                <a:lnTo>
                  <a:pt x="308705" y="0"/>
                </a:lnTo>
                <a:lnTo>
                  <a:pt x="301085" y="0"/>
                </a:lnTo>
                <a:lnTo>
                  <a:pt x="293338" y="3048"/>
                </a:lnTo>
                <a:lnTo>
                  <a:pt x="287750" y="8890"/>
                </a:lnTo>
                <a:lnTo>
                  <a:pt x="180877" y="115597"/>
                </a:lnTo>
                <a:lnTo>
                  <a:pt x="139969" y="156829"/>
                </a:lnTo>
                <a:lnTo>
                  <a:pt x="99865" y="198007"/>
                </a:lnTo>
                <a:lnTo>
                  <a:pt x="62632" y="237400"/>
                </a:lnTo>
                <a:lnTo>
                  <a:pt x="30337" y="273278"/>
                </a:lnTo>
                <a:lnTo>
                  <a:pt x="5048" y="303911"/>
                </a:lnTo>
                <a:lnTo>
                  <a:pt x="0" y="327189"/>
                </a:lnTo>
                <a:lnTo>
                  <a:pt x="12763" y="350789"/>
                </a:lnTo>
                <a:lnTo>
                  <a:pt x="36052" y="369079"/>
                </a:lnTo>
                <a:lnTo>
                  <a:pt x="62579" y="376428"/>
                </a:lnTo>
                <a:lnTo>
                  <a:pt x="69270" y="375814"/>
                </a:lnTo>
                <a:lnTo>
                  <a:pt x="75533" y="373903"/>
                </a:lnTo>
                <a:lnTo>
                  <a:pt x="81224" y="370587"/>
                </a:lnTo>
                <a:lnTo>
                  <a:pt x="86201" y="365760"/>
                </a:lnTo>
                <a:lnTo>
                  <a:pt x="110218" y="338392"/>
                </a:lnTo>
                <a:lnTo>
                  <a:pt x="142771" y="303984"/>
                </a:lnTo>
                <a:lnTo>
                  <a:pt x="181052" y="264923"/>
                </a:lnTo>
                <a:lnTo>
                  <a:pt x="302156" y="143714"/>
                </a:lnTo>
                <a:lnTo>
                  <a:pt x="335246" y="109931"/>
                </a:lnTo>
                <a:lnTo>
                  <a:pt x="360013" y="83439"/>
                </a:lnTo>
                <a:lnTo>
                  <a:pt x="365160" y="75630"/>
                </a:lnTo>
                <a:lnTo>
                  <a:pt x="367569" y="66786"/>
                </a:lnTo>
                <a:lnTo>
                  <a:pt x="367121" y="57632"/>
                </a:lnTo>
                <a:lnTo>
                  <a:pt x="345694" y="23955"/>
                </a:lnTo>
                <a:lnTo>
                  <a:pt x="319627" y="1524"/>
                </a:lnTo>
                <a:lnTo>
                  <a:pt x="314166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319897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381" y="0"/>
                </a:moveTo>
                <a:lnTo>
                  <a:pt x="341741" y="1968"/>
                </a:lnTo>
                <a:lnTo>
                  <a:pt x="304500" y="3048"/>
                </a:lnTo>
                <a:lnTo>
                  <a:pt x="261377" y="3556"/>
                </a:lnTo>
                <a:lnTo>
                  <a:pt x="100754" y="3615"/>
                </a:lnTo>
                <a:lnTo>
                  <a:pt x="72376" y="3841"/>
                </a:lnTo>
                <a:lnTo>
                  <a:pt x="27941" y="5080"/>
                </a:lnTo>
                <a:lnTo>
                  <a:pt x="1774" y="36847"/>
                </a:lnTo>
                <a:lnTo>
                  <a:pt x="0" y="62791"/>
                </a:lnTo>
                <a:lnTo>
                  <a:pt x="1398" y="74549"/>
                </a:lnTo>
                <a:lnTo>
                  <a:pt x="147321" y="94488"/>
                </a:lnTo>
                <a:lnTo>
                  <a:pt x="199883" y="94328"/>
                </a:lnTo>
                <a:lnTo>
                  <a:pt x="252317" y="93699"/>
                </a:lnTo>
                <a:lnTo>
                  <a:pt x="301965" y="92375"/>
                </a:lnTo>
                <a:lnTo>
                  <a:pt x="346169" y="90131"/>
                </a:lnTo>
                <a:lnTo>
                  <a:pt x="402242" y="71044"/>
                </a:lnTo>
                <a:lnTo>
                  <a:pt x="406116" y="41465"/>
                </a:lnTo>
                <a:lnTo>
                  <a:pt x="395845" y="12838"/>
                </a:lnTo>
                <a:lnTo>
                  <a:pt x="37338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7" name="object 107"/>
          <p:cNvGrpSpPr/>
          <p:nvPr/>
        </p:nvGrpSpPr>
        <p:grpSpPr>
          <a:xfrm>
            <a:off x="5341629" y="3054095"/>
            <a:ext cx="368300" cy="376555"/>
            <a:chOff x="5341629" y="3054095"/>
            <a:chExt cx="368300" cy="376555"/>
          </a:xfrm>
        </p:grpSpPr>
        <p:sp>
          <p:nvSpPr>
            <p:cNvPr id="108" name="object 108"/>
            <p:cNvSpPr/>
            <p:nvPr/>
          </p:nvSpPr>
          <p:spPr>
            <a:xfrm>
              <a:off x="5341629" y="3054095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4">
                  <a:moveTo>
                    <a:pt x="314442" y="0"/>
                  </a:moveTo>
                  <a:lnTo>
                    <a:pt x="308981" y="0"/>
                  </a:lnTo>
                  <a:lnTo>
                    <a:pt x="301234" y="0"/>
                  </a:lnTo>
                  <a:lnTo>
                    <a:pt x="293487" y="3048"/>
                  </a:lnTo>
                  <a:lnTo>
                    <a:pt x="180877" y="115597"/>
                  </a:lnTo>
                  <a:lnTo>
                    <a:pt x="139991" y="156829"/>
                  </a:lnTo>
                  <a:lnTo>
                    <a:pt x="99910" y="198007"/>
                  </a:lnTo>
                  <a:lnTo>
                    <a:pt x="62690" y="237400"/>
                  </a:lnTo>
                  <a:lnTo>
                    <a:pt x="30390" y="273278"/>
                  </a:lnTo>
                  <a:lnTo>
                    <a:pt x="5070" y="303911"/>
                  </a:lnTo>
                  <a:lnTo>
                    <a:pt x="0" y="327189"/>
                  </a:lnTo>
                  <a:lnTo>
                    <a:pt x="12705" y="350789"/>
                  </a:lnTo>
                  <a:lnTo>
                    <a:pt x="35913" y="369079"/>
                  </a:lnTo>
                  <a:lnTo>
                    <a:pt x="62347" y="376428"/>
                  </a:lnTo>
                  <a:lnTo>
                    <a:pt x="69038" y="375814"/>
                  </a:lnTo>
                  <a:lnTo>
                    <a:pt x="75301" y="373903"/>
                  </a:lnTo>
                  <a:lnTo>
                    <a:pt x="80992" y="370587"/>
                  </a:lnTo>
                  <a:lnTo>
                    <a:pt x="85969" y="365760"/>
                  </a:lnTo>
                  <a:lnTo>
                    <a:pt x="110107" y="338392"/>
                  </a:lnTo>
                  <a:lnTo>
                    <a:pt x="142746" y="303984"/>
                  </a:lnTo>
                  <a:lnTo>
                    <a:pt x="181088" y="264923"/>
                  </a:lnTo>
                  <a:lnTo>
                    <a:pt x="302353" y="143714"/>
                  </a:lnTo>
                  <a:lnTo>
                    <a:pt x="335528" y="109931"/>
                  </a:lnTo>
                  <a:lnTo>
                    <a:pt x="360416" y="83439"/>
                  </a:lnTo>
                  <a:lnTo>
                    <a:pt x="365454" y="75630"/>
                  </a:lnTo>
                  <a:lnTo>
                    <a:pt x="367766" y="66786"/>
                  </a:lnTo>
                  <a:lnTo>
                    <a:pt x="367291" y="57632"/>
                  </a:lnTo>
                  <a:lnTo>
                    <a:pt x="345874" y="23955"/>
                  </a:lnTo>
                  <a:lnTo>
                    <a:pt x="319903" y="1524"/>
                  </a:lnTo>
                  <a:lnTo>
                    <a:pt x="314442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92069" y="3336035"/>
              <a:ext cx="85522" cy="94487"/>
            </a:xfrm>
            <a:prstGeom prst="rect">
              <a:avLst/>
            </a:prstGeom>
          </p:spPr>
        </p:pic>
      </p:grpSp>
      <p:grpSp>
        <p:nvGrpSpPr>
          <p:cNvPr id="110" name="object 110"/>
          <p:cNvGrpSpPr/>
          <p:nvPr/>
        </p:nvGrpSpPr>
        <p:grpSpPr>
          <a:xfrm>
            <a:off x="5321897" y="3621023"/>
            <a:ext cx="406400" cy="320040"/>
            <a:chOff x="5321897" y="3621023"/>
            <a:chExt cx="406400" cy="320040"/>
          </a:xfrm>
        </p:grpSpPr>
        <p:sp>
          <p:nvSpPr>
            <p:cNvPr id="111" name="object 111"/>
            <p:cNvSpPr/>
            <p:nvPr/>
          </p:nvSpPr>
          <p:spPr>
            <a:xfrm>
              <a:off x="5321897" y="3730751"/>
              <a:ext cx="406400" cy="94615"/>
            </a:xfrm>
            <a:custGeom>
              <a:avLst/>
              <a:gdLst/>
              <a:ahLst/>
              <a:cxnLst/>
              <a:rect l="l" t="t" r="r" b="b"/>
              <a:pathLst>
                <a:path w="406400" h="94614">
                  <a:moveTo>
                    <a:pt x="373163" y="0"/>
                  </a:moveTo>
                  <a:lnTo>
                    <a:pt x="341524" y="1968"/>
                  </a:lnTo>
                  <a:lnTo>
                    <a:pt x="304297" y="3048"/>
                  </a:lnTo>
                  <a:lnTo>
                    <a:pt x="261213" y="3556"/>
                  </a:lnTo>
                  <a:lnTo>
                    <a:pt x="100665" y="3615"/>
                  </a:lnTo>
                  <a:lnTo>
                    <a:pt x="72300" y="3841"/>
                  </a:lnTo>
                  <a:lnTo>
                    <a:pt x="27977" y="5080"/>
                  </a:lnTo>
                  <a:lnTo>
                    <a:pt x="1702" y="36847"/>
                  </a:lnTo>
                  <a:lnTo>
                    <a:pt x="0" y="62791"/>
                  </a:lnTo>
                  <a:lnTo>
                    <a:pt x="1434" y="74549"/>
                  </a:lnTo>
                  <a:lnTo>
                    <a:pt x="147103" y="94488"/>
                  </a:lnTo>
                  <a:lnTo>
                    <a:pt x="199727" y="94328"/>
                  </a:lnTo>
                  <a:lnTo>
                    <a:pt x="252198" y="93699"/>
                  </a:lnTo>
                  <a:lnTo>
                    <a:pt x="301865" y="92375"/>
                  </a:lnTo>
                  <a:lnTo>
                    <a:pt x="346077" y="90131"/>
                  </a:lnTo>
                  <a:lnTo>
                    <a:pt x="402220" y="71044"/>
                  </a:lnTo>
                  <a:lnTo>
                    <a:pt x="406104" y="41465"/>
                  </a:lnTo>
                  <a:lnTo>
                    <a:pt x="395771" y="12838"/>
                  </a:lnTo>
                  <a:lnTo>
                    <a:pt x="373163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487533" y="3621023"/>
              <a:ext cx="75491" cy="82295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87533" y="3858767"/>
              <a:ext cx="75471" cy="82270"/>
            </a:xfrm>
            <a:prstGeom prst="rect">
              <a:avLst/>
            </a:prstGeom>
          </p:spPr>
        </p:pic>
      </p:grpSp>
      <p:sp>
        <p:nvSpPr>
          <p:cNvPr id="114" name="object 114"/>
          <p:cNvSpPr/>
          <p:nvPr/>
        </p:nvSpPr>
        <p:spPr>
          <a:xfrm>
            <a:off x="5829822" y="3340608"/>
            <a:ext cx="426084" cy="434340"/>
          </a:xfrm>
          <a:custGeom>
            <a:avLst/>
            <a:gdLst/>
            <a:ahLst/>
            <a:cxnLst/>
            <a:rect l="l" t="t" r="r" b="b"/>
            <a:pathLst>
              <a:path w="426085" h="434339">
                <a:moveTo>
                  <a:pt x="217584" y="89"/>
                </a:moveTo>
                <a:lnTo>
                  <a:pt x="167842" y="3482"/>
                </a:lnTo>
                <a:lnTo>
                  <a:pt x="140194" y="32258"/>
                </a:lnTo>
                <a:lnTo>
                  <a:pt x="145077" y="68609"/>
                </a:lnTo>
                <a:lnTo>
                  <a:pt x="152497" y="109045"/>
                </a:lnTo>
                <a:lnTo>
                  <a:pt x="158464" y="144932"/>
                </a:lnTo>
                <a:lnTo>
                  <a:pt x="158990" y="167640"/>
                </a:lnTo>
                <a:lnTo>
                  <a:pt x="134316" y="174984"/>
                </a:lnTo>
                <a:lnTo>
                  <a:pt x="82853" y="179625"/>
                </a:lnTo>
                <a:lnTo>
                  <a:pt x="30438" y="184624"/>
                </a:lnTo>
                <a:lnTo>
                  <a:pt x="2907" y="193040"/>
                </a:lnTo>
                <a:lnTo>
                  <a:pt x="0" y="207125"/>
                </a:lnTo>
                <a:lnTo>
                  <a:pt x="2129" y="226187"/>
                </a:lnTo>
                <a:lnTo>
                  <a:pt x="14591" y="266954"/>
                </a:lnTo>
                <a:lnTo>
                  <a:pt x="38213" y="282956"/>
                </a:lnTo>
                <a:lnTo>
                  <a:pt x="41642" y="282702"/>
                </a:lnTo>
                <a:lnTo>
                  <a:pt x="70161" y="277921"/>
                </a:lnTo>
                <a:lnTo>
                  <a:pt x="95744" y="274843"/>
                </a:lnTo>
                <a:lnTo>
                  <a:pt x="119802" y="272837"/>
                </a:lnTo>
                <a:lnTo>
                  <a:pt x="143496" y="271653"/>
                </a:lnTo>
                <a:lnTo>
                  <a:pt x="153550" y="273762"/>
                </a:lnTo>
                <a:lnTo>
                  <a:pt x="161641" y="279479"/>
                </a:lnTo>
                <a:lnTo>
                  <a:pt x="166945" y="287887"/>
                </a:lnTo>
                <a:lnTo>
                  <a:pt x="168642" y="298069"/>
                </a:lnTo>
                <a:lnTo>
                  <a:pt x="167409" y="326874"/>
                </a:lnTo>
                <a:lnTo>
                  <a:pt x="166498" y="356012"/>
                </a:lnTo>
                <a:lnTo>
                  <a:pt x="169785" y="412242"/>
                </a:lnTo>
                <a:lnTo>
                  <a:pt x="223273" y="434250"/>
                </a:lnTo>
                <a:lnTo>
                  <a:pt x="248159" y="434133"/>
                </a:lnTo>
                <a:lnTo>
                  <a:pt x="284755" y="418770"/>
                </a:lnTo>
                <a:lnTo>
                  <a:pt x="287956" y="382369"/>
                </a:lnTo>
                <a:lnTo>
                  <a:pt x="287180" y="351790"/>
                </a:lnTo>
                <a:lnTo>
                  <a:pt x="284952" y="320639"/>
                </a:lnTo>
                <a:lnTo>
                  <a:pt x="281545" y="291465"/>
                </a:lnTo>
                <a:lnTo>
                  <a:pt x="282420" y="280344"/>
                </a:lnTo>
                <a:lnTo>
                  <a:pt x="287593" y="270986"/>
                </a:lnTo>
                <a:lnTo>
                  <a:pt x="296029" y="264533"/>
                </a:lnTo>
                <a:lnTo>
                  <a:pt x="306691" y="262128"/>
                </a:lnTo>
                <a:lnTo>
                  <a:pt x="331731" y="264211"/>
                </a:lnTo>
                <a:lnTo>
                  <a:pt x="377447" y="268505"/>
                </a:lnTo>
                <a:lnTo>
                  <a:pt x="400290" y="269748"/>
                </a:lnTo>
                <a:lnTo>
                  <a:pt x="410331" y="267658"/>
                </a:lnTo>
                <a:lnTo>
                  <a:pt x="418514" y="261985"/>
                </a:lnTo>
                <a:lnTo>
                  <a:pt x="423935" y="253620"/>
                </a:lnTo>
                <a:lnTo>
                  <a:pt x="425690" y="243459"/>
                </a:lnTo>
                <a:lnTo>
                  <a:pt x="424844" y="230584"/>
                </a:lnTo>
                <a:lnTo>
                  <a:pt x="419594" y="192151"/>
                </a:lnTo>
                <a:lnTo>
                  <a:pt x="376310" y="168650"/>
                </a:lnTo>
                <a:lnTo>
                  <a:pt x="333607" y="165352"/>
                </a:lnTo>
                <a:lnTo>
                  <a:pt x="307580" y="164846"/>
                </a:lnTo>
                <a:lnTo>
                  <a:pt x="296531" y="165227"/>
                </a:lnTo>
                <a:lnTo>
                  <a:pt x="286680" y="163323"/>
                </a:lnTo>
                <a:lnTo>
                  <a:pt x="278592" y="158099"/>
                </a:lnTo>
                <a:lnTo>
                  <a:pt x="273028" y="150278"/>
                </a:lnTo>
                <a:lnTo>
                  <a:pt x="270750" y="140589"/>
                </a:lnTo>
                <a:lnTo>
                  <a:pt x="269482" y="113750"/>
                </a:lnTo>
                <a:lnTo>
                  <a:pt x="267559" y="84089"/>
                </a:lnTo>
                <a:lnTo>
                  <a:pt x="262749" y="24257"/>
                </a:lnTo>
                <a:lnTo>
                  <a:pt x="238873" y="1143"/>
                </a:lnTo>
                <a:lnTo>
                  <a:pt x="217584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458894" y="516636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253" y="0"/>
                </a:moveTo>
                <a:lnTo>
                  <a:pt x="256583" y="2115"/>
                </a:lnTo>
                <a:lnTo>
                  <a:pt x="227056" y="3270"/>
                </a:lnTo>
                <a:lnTo>
                  <a:pt x="192909" y="3806"/>
                </a:lnTo>
                <a:lnTo>
                  <a:pt x="77392" y="3869"/>
                </a:lnTo>
                <a:lnTo>
                  <a:pt x="55336" y="4095"/>
                </a:lnTo>
                <a:lnTo>
                  <a:pt x="14966" y="7078"/>
                </a:lnTo>
                <a:lnTo>
                  <a:pt x="75" y="50815"/>
                </a:lnTo>
                <a:lnTo>
                  <a:pt x="0" y="63763"/>
                </a:lnTo>
                <a:lnTo>
                  <a:pt x="1091" y="75818"/>
                </a:lnTo>
                <a:lnTo>
                  <a:pt x="3423" y="83956"/>
                </a:lnTo>
                <a:lnTo>
                  <a:pt x="7743" y="90344"/>
                </a:lnTo>
                <a:lnTo>
                  <a:pt x="13467" y="94517"/>
                </a:lnTo>
                <a:lnTo>
                  <a:pt x="20014" y="96012"/>
                </a:lnTo>
                <a:lnTo>
                  <a:pt x="102183" y="96012"/>
                </a:lnTo>
                <a:lnTo>
                  <a:pt x="153922" y="95761"/>
                </a:lnTo>
                <a:lnTo>
                  <a:pt x="205196" y="94678"/>
                </a:lnTo>
                <a:lnTo>
                  <a:pt x="251541" y="92261"/>
                </a:lnTo>
                <a:lnTo>
                  <a:pt x="303524" y="72169"/>
                </a:lnTo>
                <a:lnTo>
                  <a:pt x="306351" y="42148"/>
                </a:lnTo>
                <a:lnTo>
                  <a:pt x="298440" y="13055"/>
                </a:lnTo>
                <a:lnTo>
                  <a:pt x="28125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864252" y="22859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978" y="89027"/>
                </a:moveTo>
                <a:lnTo>
                  <a:pt x="528066" y="42773"/>
                </a:lnTo>
                <a:lnTo>
                  <a:pt x="504812" y="9067"/>
                </a:lnTo>
                <a:lnTo>
                  <a:pt x="437362" y="50"/>
                </a:lnTo>
                <a:lnTo>
                  <a:pt x="421741" y="0"/>
                </a:lnTo>
                <a:lnTo>
                  <a:pt x="377164" y="457"/>
                </a:lnTo>
                <a:lnTo>
                  <a:pt x="334581" y="1943"/>
                </a:lnTo>
                <a:lnTo>
                  <a:pt x="278485" y="9017"/>
                </a:lnTo>
                <a:lnTo>
                  <a:pt x="259638" y="60236"/>
                </a:lnTo>
                <a:lnTo>
                  <a:pt x="252577" y="110020"/>
                </a:lnTo>
                <a:lnTo>
                  <a:pt x="246265" y="169583"/>
                </a:lnTo>
                <a:lnTo>
                  <a:pt x="240093" y="234175"/>
                </a:lnTo>
                <a:lnTo>
                  <a:pt x="233476" y="299034"/>
                </a:lnTo>
                <a:lnTo>
                  <a:pt x="225780" y="359410"/>
                </a:lnTo>
                <a:lnTo>
                  <a:pt x="224891" y="364744"/>
                </a:lnTo>
                <a:lnTo>
                  <a:pt x="220446" y="367665"/>
                </a:lnTo>
                <a:lnTo>
                  <a:pt x="211937" y="367665"/>
                </a:lnTo>
                <a:lnTo>
                  <a:pt x="207873" y="365379"/>
                </a:lnTo>
                <a:lnTo>
                  <a:pt x="176263" y="258495"/>
                </a:lnTo>
                <a:lnTo>
                  <a:pt x="161163" y="215150"/>
                </a:lnTo>
                <a:lnTo>
                  <a:pt x="140055" y="165354"/>
                </a:lnTo>
                <a:lnTo>
                  <a:pt x="113639" y="148590"/>
                </a:lnTo>
                <a:lnTo>
                  <a:pt x="80632" y="151396"/>
                </a:lnTo>
                <a:lnTo>
                  <a:pt x="49339" y="160299"/>
                </a:lnTo>
                <a:lnTo>
                  <a:pt x="22479" y="176657"/>
                </a:lnTo>
                <a:lnTo>
                  <a:pt x="2768" y="201803"/>
                </a:lnTo>
                <a:lnTo>
                  <a:pt x="0" y="215442"/>
                </a:lnTo>
                <a:lnTo>
                  <a:pt x="1435" y="227076"/>
                </a:lnTo>
                <a:lnTo>
                  <a:pt x="5905" y="237667"/>
                </a:lnTo>
                <a:lnTo>
                  <a:pt x="12293" y="248158"/>
                </a:lnTo>
                <a:lnTo>
                  <a:pt x="15722" y="252984"/>
                </a:lnTo>
                <a:lnTo>
                  <a:pt x="21056" y="255397"/>
                </a:lnTo>
                <a:lnTo>
                  <a:pt x="30327" y="255397"/>
                </a:lnTo>
                <a:lnTo>
                  <a:pt x="34264" y="254127"/>
                </a:lnTo>
                <a:lnTo>
                  <a:pt x="37439" y="251460"/>
                </a:lnTo>
                <a:lnTo>
                  <a:pt x="53352" y="239356"/>
                </a:lnTo>
                <a:lnTo>
                  <a:pt x="69443" y="229920"/>
                </a:lnTo>
                <a:lnTo>
                  <a:pt x="84188" y="223799"/>
                </a:lnTo>
                <a:lnTo>
                  <a:pt x="96113" y="221615"/>
                </a:lnTo>
                <a:lnTo>
                  <a:pt x="100812" y="221615"/>
                </a:lnTo>
                <a:lnTo>
                  <a:pt x="104114" y="223139"/>
                </a:lnTo>
                <a:lnTo>
                  <a:pt x="118821" y="269176"/>
                </a:lnTo>
                <a:lnTo>
                  <a:pt x="133134" y="321259"/>
                </a:lnTo>
                <a:lnTo>
                  <a:pt x="147408" y="374624"/>
                </a:lnTo>
                <a:lnTo>
                  <a:pt x="160883" y="421195"/>
                </a:lnTo>
                <a:lnTo>
                  <a:pt x="179273" y="459244"/>
                </a:lnTo>
                <a:lnTo>
                  <a:pt x="220065" y="467868"/>
                </a:lnTo>
                <a:lnTo>
                  <a:pt x="236423" y="466775"/>
                </a:lnTo>
                <a:lnTo>
                  <a:pt x="271881" y="449326"/>
                </a:lnTo>
                <a:lnTo>
                  <a:pt x="288747" y="408749"/>
                </a:lnTo>
                <a:lnTo>
                  <a:pt x="301117" y="359816"/>
                </a:lnTo>
                <a:lnTo>
                  <a:pt x="310235" y="305346"/>
                </a:lnTo>
                <a:lnTo>
                  <a:pt x="317347" y="248119"/>
                </a:lnTo>
                <a:lnTo>
                  <a:pt x="323710" y="190931"/>
                </a:lnTo>
                <a:lnTo>
                  <a:pt x="330568" y="136601"/>
                </a:lnTo>
                <a:lnTo>
                  <a:pt x="339191" y="87884"/>
                </a:lnTo>
                <a:lnTo>
                  <a:pt x="368401" y="63373"/>
                </a:lnTo>
                <a:lnTo>
                  <a:pt x="438505" y="61468"/>
                </a:lnTo>
                <a:lnTo>
                  <a:pt x="448703" y="67398"/>
                </a:lnTo>
                <a:lnTo>
                  <a:pt x="456311" y="76682"/>
                </a:lnTo>
                <a:lnTo>
                  <a:pt x="461683" y="87731"/>
                </a:lnTo>
                <a:lnTo>
                  <a:pt x="465175" y="98933"/>
                </a:lnTo>
                <a:lnTo>
                  <a:pt x="468236" y="105905"/>
                </a:lnTo>
                <a:lnTo>
                  <a:pt x="473417" y="111315"/>
                </a:lnTo>
                <a:lnTo>
                  <a:pt x="480136" y="114833"/>
                </a:lnTo>
                <a:lnTo>
                  <a:pt x="488924" y="116078"/>
                </a:lnTo>
                <a:lnTo>
                  <a:pt x="518134" y="114427"/>
                </a:lnTo>
                <a:lnTo>
                  <a:pt x="527202" y="111912"/>
                </a:lnTo>
                <a:lnTo>
                  <a:pt x="534428" y="106260"/>
                </a:lnTo>
                <a:lnTo>
                  <a:pt x="538975" y="98336"/>
                </a:lnTo>
                <a:lnTo>
                  <a:pt x="539978" y="89027"/>
                </a:lnTo>
                <a:close/>
              </a:path>
              <a:path w="845185" h="774700">
                <a:moveTo>
                  <a:pt x="845134" y="464527"/>
                </a:moveTo>
                <a:lnTo>
                  <a:pt x="823252" y="421855"/>
                </a:lnTo>
                <a:lnTo>
                  <a:pt x="792073" y="397764"/>
                </a:lnTo>
                <a:lnTo>
                  <a:pt x="786612" y="397764"/>
                </a:lnTo>
                <a:lnTo>
                  <a:pt x="778865" y="397764"/>
                </a:lnTo>
                <a:lnTo>
                  <a:pt x="658253" y="513359"/>
                </a:lnTo>
                <a:lnTo>
                  <a:pt x="617359" y="554596"/>
                </a:lnTo>
                <a:lnTo>
                  <a:pt x="577278" y="595807"/>
                </a:lnTo>
                <a:lnTo>
                  <a:pt x="540067" y="635266"/>
                </a:lnTo>
                <a:lnTo>
                  <a:pt x="507758" y="671220"/>
                </a:lnTo>
                <a:lnTo>
                  <a:pt x="482447" y="701929"/>
                </a:lnTo>
                <a:lnTo>
                  <a:pt x="477354" y="725170"/>
                </a:lnTo>
                <a:lnTo>
                  <a:pt x="490016" y="748690"/>
                </a:lnTo>
                <a:lnTo>
                  <a:pt x="513181" y="766889"/>
                </a:lnTo>
                <a:lnTo>
                  <a:pt x="539597" y="774192"/>
                </a:lnTo>
                <a:lnTo>
                  <a:pt x="546354" y="773582"/>
                </a:lnTo>
                <a:lnTo>
                  <a:pt x="552653" y="771677"/>
                </a:lnTo>
                <a:lnTo>
                  <a:pt x="558355" y="768362"/>
                </a:lnTo>
                <a:lnTo>
                  <a:pt x="563346" y="763524"/>
                </a:lnTo>
                <a:lnTo>
                  <a:pt x="587476" y="736117"/>
                </a:lnTo>
                <a:lnTo>
                  <a:pt x="620115" y="701687"/>
                </a:lnTo>
                <a:lnTo>
                  <a:pt x="658456" y="662609"/>
                </a:lnTo>
                <a:lnTo>
                  <a:pt x="779729" y="541464"/>
                </a:lnTo>
                <a:lnTo>
                  <a:pt x="812901" y="507746"/>
                </a:lnTo>
                <a:lnTo>
                  <a:pt x="837793" y="481330"/>
                </a:lnTo>
                <a:lnTo>
                  <a:pt x="842822" y="473405"/>
                </a:lnTo>
                <a:lnTo>
                  <a:pt x="845134" y="46452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7" name="object 117"/>
          <p:cNvGrpSpPr/>
          <p:nvPr/>
        </p:nvGrpSpPr>
        <p:grpSpPr>
          <a:xfrm>
            <a:off x="3343719" y="402336"/>
            <a:ext cx="367665" cy="394970"/>
            <a:chOff x="3343719" y="402336"/>
            <a:chExt cx="367665" cy="394970"/>
          </a:xfrm>
        </p:grpSpPr>
        <p:sp>
          <p:nvSpPr>
            <p:cNvPr id="118" name="object 118"/>
            <p:cNvSpPr/>
            <p:nvPr/>
          </p:nvSpPr>
          <p:spPr>
            <a:xfrm>
              <a:off x="3343719" y="420624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4" h="376555">
                  <a:moveTo>
                    <a:pt x="314261" y="0"/>
                  </a:moveTo>
                  <a:lnTo>
                    <a:pt x="308927" y="0"/>
                  </a:lnTo>
                  <a:lnTo>
                    <a:pt x="301180" y="0"/>
                  </a:lnTo>
                  <a:lnTo>
                    <a:pt x="293433" y="3175"/>
                  </a:lnTo>
                  <a:lnTo>
                    <a:pt x="180796" y="115586"/>
                  </a:lnTo>
                  <a:lnTo>
                    <a:pt x="139906" y="156829"/>
                  </a:lnTo>
                  <a:lnTo>
                    <a:pt x="99831" y="198042"/>
                  </a:lnTo>
                  <a:lnTo>
                    <a:pt x="62636" y="237491"/>
                  </a:lnTo>
                  <a:lnTo>
                    <a:pt x="30385" y="273444"/>
                  </a:lnTo>
                  <a:lnTo>
                    <a:pt x="5143" y="304164"/>
                  </a:lnTo>
                  <a:lnTo>
                    <a:pt x="0" y="327404"/>
                  </a:lnTo>
                  <a:lnTo>
                    <a:pt x="12668" y="350916"/>
                  </a:lnTo>
                  <a:lnTo>
                    <a:pt x="35861" y="369119"/>
                  </a:lnTo>
                  <a:lnTo>
                    <a:pt x="62293" y="376427"/>
                  </a:lnTo>
                  <a:lnTo>
                    <a:pt x="69058" y="375814"/>
                  </a:lnTo>
                  <a:lnTo>
                    <a:pt x="75358" y="373903"/>
                  </a:lnTo>
                  <a:lnTo>
                    <a:pt x="81063" y="370587"/>
                  </a:lnTo>
                  <a:lnTo>
                    <a:pt x="86042" y="365760"/>
                  </a:lnTo>
                  <a:lnTo>
                    <a:pt x="110101" y="338351"/>
                  </a:lnTo>
                  <a:lnTo>
                    <a:pt x="142686" y="303914"/>
                  </a:lnTo>
                  <a:lnTo>
                    <a:pt x="180989" y="264841"/>
                  </a:lnTo>
                  <a:lnTo>
                    <a:pt x="302123" y="143696"/>
                  </a:lnTo>
                  <a:lnTo>
                    <a:pt x="335214" y="109974"/>
                  </a:lnTo>
                  <a:lnTo>
                    <a:pt x="359981" y="83565"/>
                  </a:lnTo>
                  <a:lnTo>
                    <a:pt x="365128" y="75630"/>
                  </a:lnTo>
                  <a:lnTo>
                    <a:pt x="367538" y="66754"/>
                  </a:lnTo>
                  <a:lnTo>
                    <a:pt x="367089" y="57616"/>
                  </a:lnTo>
                  <a:lnTo>
                    <a:pt x="345662" y="24082"/>
                  </a:lnTo>
                  <a:lnTo>
                    <a:pt x="319722" y="1524"/>
                  </a:lnTo>
                  <a:lnTo>
                    <a:pt x="31426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374649" y="402336"/>
              <a:ext cx="85522" cy="94487"/>
            </a:xfrm>
            <a:prstGeom prst="rect">
              <a:avLst/>
            </a:prstGeom>
          </p:spPr>
        </p:pic>
      </p:grpSp>
      <p:sp>
        <p:nvSpPr>
          <p:cNvPr id="120" name="object 120"/>
          <p:cNvSpPr/>
          <p:nvPr/>
        </p:nvSpPr>
        <p:spPr>
          <a:xfrm>
            <a:off x="3958699" y="0"/>
            <a:ext cx="406400" cy="365760"/>
          </a:xfrm>
          <a:custGeom>
            <a:avLst/>
            <a:gdLst/>
            <a:ahLst/>
            <a:cxnLst/>
            <a:rect l="l" t="t" r="r" b="b"/>
            <a:pathLst>
              <a:path w="406400" h="365760">
                <a:moveTo>
                  <a:pt x="298594" y="0"/>
                </a:moveTo>
                <a:lnTo>
                  <a:pt x="294530" y="0"/>
                </a:lnTo>
                <a:lnTo>
                  <a:pt x="287799" y="0"/>
                </a:lnTo>
                <a:lnTo>
                  <a:pt x="281195" y="2666"/>
                </a:lnTo>
                <a:lnTo>
                  <a:pt x="242111" y="44100"/>
                </a:lnTo>
                <a:lnTo>
                  <a:pt x="211345" y="82041"/>
                </a:lnTo>
                <a:lnTo>
                  <a:pt x="206519" y="89026"/>
                </a:lnTo>
                <a:lnTo>
                  <a:pt x="198645" y="92837"/>
                </a:lnTo>
                <a:lnTo>
                  <a:pt x="185564" y="92837"/>
                </a:lnTo>
                <a:lnTo>
                  <a:pt x="180357" y="91312"/>
                </a:lnTo>
                <a:lnTo>
                  <a:pt x="154096" y="72882"/>
                </a:lnTo>
                <a:lnTo>
                  <a:pt x="129589" y="56387"/>
                </a:lnTo>
                <a:lnTo>
                  <a:pt x="104082" y="39703"/>
                </a:lnTo>
                <a:lnTo>
                  <a:pt x="75074" y="21209"/>
                </a:lnTo>
                <a:lnTo>
                  <a:pt x="70375" y="19938"/>
                </a:lnTo>
                <a:lnTo>
                  <a:pt x="58691" y="19938"/>
                </a:lnTo>
                <a:lnTo>
                  <a:pt x="19909" y="62039"/>
                </a:lnTo>
                <a:lnTo>
                  <a:pt x="1287" y="96392"/>
                </a:lnTo>
                <a:lnTo>
                  <a:pt x="0" y="104374"/>
                </a:lnTo>
                <a:lnTo>
                  <a:pt x="1462" y="112236"/>
                </a:lnTo>
                <a:lnTo>
                  <a:pt x="5377" y="119288"/>
                </a:lnTo>
                <a:lnTo>
                  <a:pt x="11447" y="124840"/>
                </a:lnTo>
                <a:lnTo>
                  <a:pt x="43062" y="142942"/>
                </a:lnTo>
                <a:lnTo>
                  <a:pt x="79392" y="161544"/>
                </a:lnTo>
                <a:lnTo>
                  <a:pt x="111246" y="178526"/>
                </a:lnTo>
                <a:lnTo>
                  <a:pt x="129430" y="191770"/>
                </a:lnTo>
                <a:lnTo>
                  <a:pt x="120372" y="215620"/>
                </a:lnTo>
                <a:lnTo>
                  <a:pt x="65012" y="302801"/>
                </a:lnTo>
                <a:lnTo>
                  <a:pt x="54881" y="329438"/>
                </a:lnTo>
                <a:lnTo>
                  <a:pt x="100441" y="358388"/>
                </a:lnTo>
                <a:lnTo>
                  <a:pt x="124985" y="365760"/>
                </a:lnTo>
                <a:lnTo>
                  <a:pt x="127271" y="365760"/>
                </a:lnTo>
                <a:lnTo>
                  <a:pt x="162609" y="328120"/>
                </a:lnTo>
                <a:lnTo>
                  <a:pt x="175627" y="306260"/>
                </a:lnTo>
                <a:lnTo>
                  <a:pt x="188596" y="286210"/>
                </a:lnTo>
                <a:lnTo>
                  <a:pt x="201185" y="267970"/>
                </a:lnTo>
                <a:lnTo>
                  <a:pt x="206138" y="261112"/>
                </a:lnTo>
                <a:lnTo>
                  <a:pt x="213885" y="257428"/>
                </a:lnTo>
                <a:lnTo>
                  <a:pt x="227601" y="257428"/>
                </a:lnTo>
                <a:lnTo>
                  <a:pt x="233316" y="259334"/>
                </a:lnTo>
                <a:lnTo>
                  <a:pt x="238269" y="263271"/>
                </a:lnTo>
                <a:lnTo>
                  <a:pt x="260038" y="281680"/>
                </a:lnTo>
                <a:lnTo>
                  <a:pt x="282307" y="300053"/>
                </a:lnTo>
                <a:lnTo>
                  <a:pt x="305099" y="317117"/>
                </a:lnTo>
                <a:lnTo>
                  <a:pt x="328439" y="331597"/>
                </a:lnTo>
                <a:lnTo>
                  <a:pt x="332122" y="333628"/>
                </a:lnTo>
                <a:lnTo>
                  <a:pt x="336059" y="334517"/>
                </a:lnTo>
                <a:lnTo>
                  <a:pt x="347362" y="334517"/>
                </a:lnTo>
                <a:lnTo>
                  <a:pt x="381017" y="299450"/>
                </a:lnTo>
                <a:lnTo>
                  <a:pt x="405586" y="263132"/>
                </a:lnTo>
                <a:lnTo>
                  <a:pt x="406052" y="254190"/>
                </a:lnTo>
                <a:lnTo>
                  <a:pt x="403399" y="245629"/>
                </a:lnTo>
                <a:lnTo>
                  <a:pt x="352077" y="203215"/>
                </a:lnTo>
                <a:lnTo>
                  <a:pt x="301134" y="170814"/>
                </a:lnTo>
                <a:lnTo>
                  <a:pt x="292604" y="163028"/>
                </a:lnTo>
                <a:lnTo>
                  <a:pt x="288514" y="152812"/>
                </a:lnTo>
                <a:lnTo>
                  <a:pt x="289115" y="141882"/>
                </a:lnTo>
                <a:lnTo>
                  <a:pt x="294657" y="131952"/>
                </a:lnTo>
                <a:lnTo>
                  <a:pt x="341127" y="82143"/>
                </a:lnTo>
                <a:lnTo>
                  <a:pt x="355363" y="65786"/>
                </a:lnTo>
                <a:lnTo>
                  <a:pt x="360277" y="56626"/>
                </a:lnTo>
                <a:lnTo>
                  <a:pt x="361047" y="46609"/>
                </a:lnTo>
                <a:lnTo>
                  <a:pt x="357864" y="37068"/>
                </a:lnTo>
                <a:lnTo>
                  <a:pt x="350918" y="29337"/>
                </a:lnTo>
                <a:lnTo>
                  <a:pt x="340260" y="22159"/>
                </a:lnTo>
                <a:lnTo>
                  <a:pt x="329376" y="15636"/>
                </a:lnTo>
                <a:lnTo>
                  <a:pt x="302785" y="1015"/>
                </a:lnTo>
                <a:lnTo>
                  <a:pt x="29859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866388" y="22859"/>
            <a:ext cx="539750" cy="467995"/>
          </a:xfrm>
          <a:custGeom>
            <a:avLst/>
            <a:gdLst/>
            <a:ahLst/>
            <a:cxnLst/>
            <a:rect l="l" t="t" r="r" b="b"/>
            <a:pathLst>
              <a:path w="539750" h="467995">
                <a:moveTo>
                  <a:pt x="437062" y="47"/>
                </a:moveTo>
                <a:lnTo>
                  <a:pt x="376864" y="444"/>
                </a:lnTo>
                <a:lnTo>
                  <a:pt x="334377" y="1936"/>
                </a:lnTo>
                <a:lnTo>
                  <a:pt x="278512" y="9016"/>
                </a:lnTo>
                <a:lnTo>
                  <a:pt x="259727" y="60232"/>
                </a:lnTo>
                <a:lnTo>
                  <a:pt x="252643" y="110017"/>
                </a:lnTo>
                <a:lnTo>
                  <a:pt x="246291" y="169582"/>
                </a:lnTo>
                <a:lnTo>
                  <a:pt x="240063" y="234171"/>
                </a:lnTo>
                <a:lnTo>
                  <a:pt x="233352" y="299032"/>
                </a:lnTo>
                <a:lnTo>
                  <a:pt x="224791" y="364743"/>
                </a:lnTo>
                <a:lnTo>
                  <a:pt x="220219" y="367664"/>
                </a:lnTo>
                <a:lnTo>
                  <a:pt x="211710" y="367664"/>
                </a:lnTo>
                <a:lnTo>
                  <a:pt x="207773" y="365378"/>
                </a:lnTo>
                <a:lnTo>
                  <a:pt x="176150" y="258492"/>
                </a:lnTo>
                <a:lnTo>
                  <a:pt x="161157" y="215143"/>
                </a:lnTo>
                <a:lnTo>
                  <a:pt x="140209" y="165353"/>
                </a:lnTo>
                <a:lnTo>
                  <a:pt x="113412" y="148589"/>
                </a:lnTo>
                <a:lnTo>
                  <a:pt x="80591" y="151385"/>
                </a:lnTo>
                <a:lnTo>
                  <a:pt x="49341" y="160289"/>
                </a:lnTo>
                <a:lnTo>
                  <a:pt x="22473" y="176647"/>
                </a:lnTo>
                <a:lnTo>
                  <a:pt x="2795" y="201802"/>
                </a:lnTo>
                <a:lnTo>
                  <a:pt x="0" y="215439"/>
                </a:lnTo>
                <a:lnTo>
                  <a:pt x="1478" y="227075"/>
                </a:lnTo>
                <a:lnTo>
                  <a:pt x="6028" y="237664"/>
                </a:lnTo>
                <a:lnTo>
                  <a:pt x="12447" y="248157"/>
                </a:lnTo>
                <a:lnTo>
                  <a:pt x="15749" y="252984"/>
                </a:lnTo>
                <a:lnTo>
                  <a:pt x="21083" y="255397"/>
                </a:lnTo>
                <a:lnTo>
                  <a:pt x="30354" y="255397"/>
                </a:lnTo>
                <a:lnTo>
                  <a:pt x="34164" y="254126"/>
                </a:lnTo>
                <a:lnTo>
                  <a:pt x="37339" y="251460"/>
                </a:lnTo>
                <a:lnTo>
                  <a:pt x="53314" y="239349"/>
                </a:lnTo>
                <a:lnTo>
                  <a:pt x="69407" y="229917"/>
                </a:lnTo>
                <a:lnTo>
                  <a:pt x="84167" y="223795"/>
                </a:lnTo>
                <a:lnTo>
                  <a:pt x="96140" y="221614"/>
                </a:lnTo>
                <a:lnTo>
                  <a:pt x="100839" y="221614"/>
                </a:lnTo>
                <a:lnTo>
                  <a:pt x="118900" y="269168"/>
                </a:lnTo>
                <a:lnTo>
                  <a:pt x="133126" y="321254"/>
                </a:lnTo>
                <a:lnTo>
                  <a:pt x="147364" y="374619"/>
                </a:lnTo>
                <a:lnTo>
                  <a:pt x="160889" y="421187"/>
                </a:lnTo>
                <a:lnTo>
                  <a:pt x="179282" y="459241"/>
                </a:lnTo>
                <a:lnTo>
                  <a:pt x="219965" y="467867"/>
                </a:lnTo>
                <a:lnTo>
                  <a:pt x="236329" y="466774"/>
                </a:lnTo>
                <a:lnTo>
                  <a:pt x="271654" y="449325"/>
                </a:lnTo>
                <a:lnTo>
                  <a:pt x="288560" y="408737"/>
                </a:lnTo>
                <a:lnTo>
                  <a:pt x="300933" y="359808"/>
                </a:lnTo>
                <a:lnTo>
                  <a:pt x="310043" y="305334"/>
                </a:lnTo>
                <a:lnTo>
                  <a:pt x="317158" y="248110"/>
                </a:lnTo>
                <a:lnTo>
                  <a:pt x="323547" y="190930"/>
                </a:lnTo>
                <a:lnTo>
                  <a:pt x="330477" y="136590"/>
                </a:lnTo>
                <a:lnTo>
                  <a:pt x="339218" y="87884"/>
                </a:lnTo>
                <a:lnTo>
                  <a:pt x="368428" y="63373"/>
                </a:lnTo>
                <a:lnTo>
                  <a:pt x="438405" y="61467"/>
                </a:lnTo>
                <a:lnTo>
                  <a:pt x="448589" y="67393"/>
                </a:lnTo>
                <a:lnTo>
                  <a:pt x="456154" y="76676"/>
                </a:lnTo>
                <a:lnTo>
                  <a:pt x="461480" y="87721"/>
                </a:lnTo>
                <a:lnTo>
                  <a:pt x="464948" y="98932"/>
                </a:lnTo>
                <a:lnTo>
                  <a:pt x="468104" y="105898"/>
                </a:lnTo>
                <a:lnTo>
                  <a:pt x="473235" y="111315"/>
                </a:lnTo>
                <a:lnTo>
                  <a:pt x="479843" y="114827"/>
                </a:lnTo>
                <a:lnTo>
                  <a:pt x="488570" y="116077"/>
                </a:lnTo>
                <a:lnTo>
                  <a:pt x="517907" y="114426"/>
                </a:lnTo>
                <a:lnTo>
                  <a:pt x="527105" y="111904"/>
                </a:lnTo>
                <a:lnTo>
                  <a:pt x="534338" y="106251"/>
                </a:lnTo>
                <a:lnTo>
                  <a:pt x="538785" y="98335"/>
                </a:lnTo>
                <a:lnTo>
                  <a:pt x="539624" y="89026"/>
                </a:lnTo>
                <a:lnTo>
                  <a:pt x="536892" y="72481"/>
                </a:lnTo>
                <a:lnTo>
                  <a:pt x="522479" y="30225"/>
                </a:lnTo>
                <a:lnTo>
                  <a:pt x="492119" y="3097"/>
                </a:lnTo>
                <a:lnTo>
                  <a:pt x="478156" y="762"/>
                </a:lnTo>
                <a:lnTo>
                  <a:pt x="437062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58894" y="3151632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19">
                <a:moveTo>
                  <a:pt x="281507" y="0"/>
                </a:moveTo>
                <a:lnTo>
                  <a:pt x="258210" y="2041"/>
                </a:lnTo>
                <a:lnTo>
                  <a:pt x="231024" y="3159"/>
                </a:lnTo>
                <a:lnTo>
                  <a:pt x="199552" y="3681"/>
                </a:lnTo>
                <a:lnTo>
                  <a:pt x="72052" y="3742"/>
                </a:lnTo>
                <a:lnTo>
                  <a:pt x="52177" y="3968"/>
                </a:lnTo>
                <a:lnTo>
                  <a:pt x="9790" y="10874"/>
                </a:lnTo>
                <a:lnTo>
                  <a:pt x="75" y="50831"/>
                </a:lnTo>
                <a:lnTo>
                  <a:pt x="0" y="63797"/>
                </a:lnTo>
                <a:lnTo>
                  <a:pt x="1091" y="75692"/>
                </a:lnTo>
                <a:lnTo>
                  <a:pt x="111073" y="96012"/>
                </a:lnTo>
                <a:lnTo>
                  <a:pt x="160762" y="95746"/>
                </a:lnTo>
                <a:lnTo>
                  <a:pt x="209498" y="94646"/>
                </a:lnTo>
                <a:lnTo>
                  <a:pt x="253376" y="92261"/>
                </a:lnTo>
                <a:lnTo>
                  <a:pt x="303545" y="72330"/>
                </a:lnTo>
                <a:lnTo>
                  <a:pt x="306431" y="42259"/>
                </a:lnTo>
                <a:lnTo>
                  <a:pt x="298600" y="13092"/>
                </a:lnTo>
                <a:lnTo>
                  <a:pt x="28150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864252" y="2656331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978" y="89281"/>
                </a:moveTo>
                <a:lnTo>
                  <a:pt x="528066" y="43065"/>
                </a:lnTo>
                <a:lnTo>
                  <a:pt x="504812" y="9232"/>
                </a:lnTo>
                <a:lnTo>
                  <a:pt x="437362" y="50"/>
                </a:lnTo>
                <a:lnTo>
                  <a:pt x="421741" y="0"/>
                </a:lnTo>
                <a:lnTo>
                  <a:pt x="377164" y="444"/>
                </a:lnTo>
                <a:lnTo>
                  <a:pt x="334581" y="1943"/>
                </a:lnTo>
                <a:lnTo>
                  <a:pt x="278485" y="9017"/>
                </a:lnTo>
                <a:lnTo>
                  <a:pt x="259638" y="60515"/>
                </a:lnTo>
                <a:lnTo>
                  <a:pt x="252577" y="110464"/>
                </a:lnTo>
                <a:lnTo>
                  <a:pt x="246265" y="170205"/>
                </a:lnTo>
                <a:lnTo>
                  <a:pt x="240093" y="234975"/>
                </a:lnTo>
                <a:lnTo>
                  <a:pt x="233476" y="300012"/>
                </a:lnTo>
                <a:lnTo>
                  <a:pt x="225780" y="360553"/>
                </a:lnTo>
                <a:lnTo>
                  <a:pt x="224891" y="366141"/>
                </a:lnTo>
                <a:lnTo>
                  <a:pt x="220446" y="369062"/>
                </a:lnTo>
                <a:lnTo>
                  <a:pt x="211937" y="369062"/>
                </a:lnTo>
                <a:lnTo>
                  <a:pt x="207873" y="366649"/>
                </a:lnTo>
                <a:lnTo>
                  <a:pt x="176263" y="259486"/>
                </a:lnTo>
                <a:lnTo>
                  <a:pt x="161163" y="216103"/>
                </a:lnTo>
                <a:lnTo>
                  <a:pt x="140055" y="166243"/>
                </a:lnTo>
                <a:lnTo>
                  <a:pt x="113639" y="149098"/>
                </a:lnTo>
                <a:lnTo>
                  <a:pt x="80632" y="152019"/>
                </a:lnTo>
                <a:lnTo>
                  <a:pt x="49339" y="160959"/>
                </a:lnTo>
                <a:lnTo>
                  <a:pt x="22479" y="177406"/>
                </a:lnTo>
                <a:lnTo>
                  <a:pt x="2768" y="202819"/>
                </a:lnTo>
                <a:lnTo>
                  <a:pt x="0" y="216408"/>
                </a:lnTo>
                <a:lnTo>
                  <a:pt x="1435" y="228015"/>
                </a:lnTo>
                <a:lnTo>
                  <a:pt x="5905" y="238556"/>
                </a:lnTo>
                <a:lnTo>
                  <a:pt x="12293" y="248920"/>
                </a:lnTo>
                <a:lnTo>
                  <a:pt x="15722" y="253873"/>
                </a:lnTo>
                <a:lnTo>
                  <a:pt x="20929" y="256540"/>
                </a:lnTo>
                <a:lnTo>
                  <a:pt x="30200" y="256540"/>
                </a:lnTo>
                <a:lnTo>
                  <a:pt x="34137" y="255143"/>
                </a:lnTo>
                <a:lnTo>
                  <a:pt x="37439" y="252349"/>
                </a:lnTo>
                <a:lnTo>
                  <a:pt x="53276" y="240195"/>
                </a:lnTo>
                <a:lnTo>
                  <a:pt x="69329" y="230759"/>
                </a:lnTo>
                <a:lnTo>
                  <a:pt x="84061" y="224675"/>
                </a:lnTo>
                <a:lnTo>
                  <a:pt x="95986" y="222504"/>
                </a:lnTo>
                <a:lnTo>
                  <a:pt x="100812" y="222504"/>
                </a:lnTo>
                <a:lnTo>
                  <a:pt x="104114" y="224028"/>
                </a:lnTo>
                <a:lnTo>
                  <a:pt x="118821" y="270268"/>
                </a:lnTo>
                <a:lnTo>
                  <a:pt x="133134" y="322503"/>
                </a:lnTo>
                <a:lnTo>
                  <a:pt x="147408" y="376008"/>
                </a:lnTo>
                <a:lnTo>
                  <a:pt x="160883" y="422706"/>
                </a:lnTo>
                <a:lnTo>
                  <a:pt x="179247" y="460819"/>
                </a:lnTo>
                <a:lnTo>
                  <a:pt x="219811" y="469392"/>
                </a:lnTo>
                <a:lnTo>
                  <a:pt x="236258" y="468299"/>
                </a:lnTo>
                <a:lnTo>
                  <a:pt x="271881" y="450723"/>
                </a:lnTo>
                <a:lnTo>
                  <a:pt x="288747" y="410032"/>
                </a:lnTo>
                <a:lnTo>
                  <a:pt x="301117" y="360984"/>
                </a:lnTo>
                <a:lnTo>
                  <a:pt x="310235" y="306387"/>
                </a:lnTo>
                <a:lnTo>
                  <a:pt x="317347" y="249008"/>
                </a:lnTo>
                <a:lnTo>
                  <a:pt x="323710" y="191655"/>
                </a:lnTo>
                <a:lnTo>
                  <a:pt x="330568" y="137096"/>
                </a:lnTo>
                <a:lnTo>
                  <a:pt x="339191" y="88138"/>
                </a:lnTo>
                <a:lnTo>
                  <a:pt x="438505" y="61849"/>
                </a:lnTo>
                <a:lnTo>
                  <a:pt x="448703" y="67652"/>
                </a:lnTo>
                <a:lnTo>
                  <a:pt x="456311" y="76898"/>
                </a:lnTo>
                <a:lnTo>
                  <a:pt x="461683" y="87960"/>
                </a:lnTo>
                <a:lnTo>
                  <a:pt x="465175" y="99187"/>
                </a:lnTo>
                <a:lnTo>
                  <a:pt x="468172" y="106235"/>
                </a:lnTo>
                <a:lnTo>
                  <a:pt x="473214" y="111683"/>
                </a:lnTo>
                <a:lnTo>
                  <a:pt x="479755" y="115214"/>
                </a:lnTo>
                <a:lnTo>
                  <a:pt x="488924" y="116459"/>
                </a:lnTo>
                <a:lnTo>
                  <a:pt x="518134" y="115062"/>
                </a:lnTo>
                <a:lnTo>
                  <a:pt x="527202" y="112534"/>
                </a:lnTo>
                <a:lnTo>
                  <a:pt x="534428" y="106845"/>
                </a:lnTo>
                <a:lnTo>
                  <a:pt x="538975" y="98818"/>
                </a:lnTo>
                <a:lnTo>
                  <a:pt x="539978" y="89281"/>
                </a:lnTo>
                <a:close/>
              </a:path>
              <a:path w="845185" h="774700">
                <a:moveTo>
                  <a:pt x="845134" y="464553"/>
                </a:moveTo>
                <a:lnTo>
                  <a:pt x="823252" y="421728"/>
                </a:lnTo>
                <a:lnTo>
                  <a:pt x="791819" y="397764"/>
                </a:lnTo>
                <a:lnTo>
                  <a:pt x="786358" y="397764"/>
                </a:lnTo>
                <a:lnTo>
                  <a:pt x="778611" y="397764"/>
                </a:lnTo>
                <a:lnTo>
                  <a:pt x="658253" y="513372"/>
                </a:lnTo>
                <a:lnTo>
                  <a:pt x="617359" y="554596"/>
                </a:lnTo>
                <a:lnTo>
                  <a:pt x="577278" y="595782"/>
                </a:lnTo>
                <a:lnTo>
                  <a:pt x="540067" y="635165"/>
                </a:lnTo>
                <a:lnTo>
                  <a:pt x="507758" y="671055"/>
                </a:lnTo>
                <a:lnTo>
                  <a:pt x="482447" y="701675"/>
                </a:lnTo>
                <a:lnTo>
                  <a:pt x="477367" y="724954"/>
                </a:lnTo>
                <a:lnTo>
                  <a:pt x="490080" y="748563"/>
                </a:lnTo>
                <a:lnTo>
                  <a:pt x="513283" y="766851"/>
                </a:lnTo>
                <a:lnTo>
                  <a:pt x="539724" y="774192"/>
                </a:lnTo>
                <a:lnTo>
                  <a:pt x="546404" y="773582"/>
                </a:lnTo>
                <a:lnTo>
                  <a:pt x="552678" y="771677"/>
                </a:lnTo>
                <a:lnTo>
                  <a:pt x="558368" y="768362"/>
                </a:lnTo>
                <a:lnTo>
                  <a:pt x="563346" y="763524"/>
                </a:lnTo>
                <a:lnTo>
                  <a:pt x="587476" y="736168"/>
                </a:lnTo>
                <a:lnTo>
                  <a:pt x="620115" y="701751"/>
                </a:lnTo>
                <a:lnTo>
                  <a:pt x="658456" y="662698"/>
                </a:lnTo>
                <a:lnTo>
                  <a:pt x="779729" y="541489"/>
                </a:lnTo>
                <a:lnTo>
                  <a:pt x="812901" y="507695"/>
                </a:lnTo>
                <a:lnTo>
                  <a:pt x="837793" y="481203"/>
                </a:lnTo>
                <a:lnTo>
                  <a:pt x="842822" y="473405"/>
                </a:lnTo>
                <a:lnTo>
                  <a:pt x="845134" y="464553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4" name="object 124"/>
          <p:cNvGrpSpPr/>
          <p:nvPr/>
        </p:nvGrpSpPr>
        <p:grpSpPr>
          <a:xfrm>
            <a:off x="3343792" y="3037332"/>
            <a:ext cx="367665" cy="393700"/>
            <a:chOff x="3343792" y="3037332"/>
            <a:chExt cx="367665" cy="393700"/>
          </a:xfrm>
        </p:grpSpPr>
        <p:sp>
          <p:nvSpPr>
            <p:cNvPr id="125" name="object 125"/>
            <p:cNvSpPr/>
            <p:nvPr/>
          </p:nvSpPr>
          <p:spPr>
            <a:xfrm>
              <a:off x="3343792" y="3054096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4" h="376554">
                  <a:moveTo>
                    <a:pt x="314061" y="0"/>
                  </a:moveTo>
                  <a:lnTo>
                    <a:pt x="308600" y="0"/>
                  </a:lnTo>
                  <a:lnTo>
                    <a:pt x="300980" y="0"/>
                  </a:lnTo>
                  <a:lnTo>
                    <a:pt x="293233" y="3048"/>
                  </a:lnTo>
                  <a:lnTo>
                    <a:pt x="287645" y="8890"/>
                  </a:lnTo>
                  <a:lnTo>
                    <a:pt x="180729" y="115597"/>
                  </a:lnTo>
                  <a:lnTo>
                    <a:pt x="139848" y="156829"/>
                  </a:lnTo>
                  <a:lnTo>
                    <a:pt x="99789" y="198007"/>
                  </a:lnTo>
                  <a:lnTo>
                    <a:pt x="62616" y="237400"/>
                  </a:lnTo>
                  <a:lnTo>
                    <a:pt x="30397" y="273278"/>
                  </a:lnTo>
                  <a:lnTo>
                    <a:pt x="5197" y="303911"/>
                  </a:lnTo>
                  <a:lnTo>
                    <a:pt x="0" y="327189"/>
                  </a:lnTo>
                  <a:lnTo>
                    <a:pt x="12674" y="350789"/>
                  </a:lnTo>
                  <a:lnTo>
                    <a:pt x="35897" y="369079"/>
                  </a:lnTo>
                  <a:lnTo>
                    <a:pt x="62347" y="376428"/>
                  </a:lnTo>
                  <a:lnTo>
                    <a:pt x="69040" y="375814"/>
                  </a:lnTo>
                  <a:lnTo>
                    <a:pt x="75316" y="373903"/>
                  </a:lnTo>
                  <a:lnTo>
                    <a:pt x="81045" y="370587"/>
                  </a:lnTo>
                  <a:lnTo>
                    <a:pt x="86096" y="365760"/>
                  </a:lnTo>
                  <a:lnTo>
                    <a:pt x="110112" y="338392"/>
                  </a:lnTo>
                  <a:lnTo>
                    <a:pt x="142666" y="303984"/>
                  </a:lnTo>
                  <a:lnTo>
                    <a:pt x="180947" y="264923"/>
                  </a:lnTo>
                  <a:lnTo>
                    <a:pt x="302051" y="143714"/>
                  </a:lnTo>
                  <a:lnTo>
                    <a:pt x="335141" y="109931"/>
                  </a:lnTo>
                  <a:lnTo>
                    <a:pt x="359908" y="83439"/>
                  </a:lnTo>
                  <a:lnTo>
                    <a:pt x="365055" y="75630"/>
                  </a:lnTo>
                  <a:lnTo>
                    <a:pt x="367464" y="66786"/>
                  </a:lnTo>
                  <a:lnTo>
                    <a:pt x="367016" y="57632"/>
                  </a:lnTo>
                  <a:lnTo>
                    <a:pt x="345588" y="23955"/>
                  </a:lnTo>
                  <a:lnTo>
                    <a:pt x="319522" y="1524"/>
                  </a:lnTo>
                  <a:lnTo>
                    <a:pt x="31406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374649" y="3037332"/>
              <a:ext cx="85542" cy="94487"/>
            </a:xfrm>
            <a:prstGeom prst="rect">
              <a:avLst/>
            </a:prstGeom>
          </p:spPr>
        </p:pic>
      </p:grpSp>
      <p:sp>
        <p:nvSpPr>
          <p:cNvPr id="127" name="object 127"/>
          <p:cNvSpPr/>
          <p:nvPr/>
        </p:nvSpPr>
        <p:spPr>
          <a:xfrm>
            <a:off x="3958699" y="2633472"/>
            <a:ext cx="406400" cy="367665"/>
          </a:xfrm>
          <a:custGeom>
            <a:avLst/>
            <a:gdLst/>
            <a:ahLst/>
            <a:cxnLst/>
            <a:rect l="l" t="t" r="r" b="b"/>
            <a:pathLst>
              <a:path w="406400" h="367664">
                <a:moveTo>
                  <a:pt x="298594" y="0"/>
                </a:moveTo>
                <a:lnTo>
                  <a:pt x="294530" y="0"/>
                </a:lnTo>
                <a:lnTo>
                  <a:pt x="287799" y="0"/>
                </a:lnTo>
                <a:lnTo>
                  <a:pt x="281068" y="2666"/>
                </a:lnTo>
                <a:lnTo>
                  <a:pt x="242111" y="44291"/>
                </a:lnTo>
                <a:lnTo>
                  <a:pt x="211345" y="82550"/>
                </a:lnTo>
                <a:lnTo>
                  <a:pt x="206519" y="89534"/>
                </a:lnTo>
                <a:lnTo>
                  <a:pt x="198772" y="93217"/>
                </a:lnTo>
                <a:lnTo>
                  <a:pt x="185691" y="93217"/>
                </a:lnTo>
                <a:lnTo>
                  <a:pt x="180484" y="91566"/>
                </a:lnTo>
                <a:lnTo>
                  <a:pt x="154096" y="73046"/>
                </a:lnTo>
                <a:lnTo>
                  <a:pt x="129589" y="56626"/>
                </a:lnTo>
                <a:lnTo>
                  <a:pt x="104082" y="39991"/>
                </a:lnTo>
                <a:lnTo>
                  <a:pt x="79265" y="24129"/>
                </a:lnTo>
                <a:lnTo>
                  <a:pt x="75201" y="21335"/>
                </a:lnTo>
                <a:lnTo>
                  <a:pt x="70502" y="20065"/>
                </a:lnTo>
                <a:lnTo>
                  <a:pt x="58691" y="20065"/>
                </a:lnTo>
                <a:lnTo>
                  <a:pt x="19909" y="62166"/>
                </a:lnTo>
                <a:lnTo>
                  <a:pt x="1287" y="96646"/>
                </a:lnTo>
                <a:lnTo>
                  <a:pt x="0" y="104788"/>
                </a:lnTo>
                <a:lnTo>
                  <a:pt x="1462" y="112633"/>
                </a:lnTo>
                <a:lnTo>
                  <a:pt x="5377" y="119596"/>
                </a:lnTo>
                <a:lnTo>
                  <a:pt x="11447" y="125094"/>
                </a:lnTo>
                <a:lnTo>
                  <a:pt x="43062" y="143331"/>
                </a:lnTo>
                <a:lnTo>
                  <a:pt x="79392" y="162115"/>
                </a:lnTo>
                <a:lnTo>
                  <a:pt x="111246" y="179280"/>
                </a:lnTo>
                <a:lnTo>
                  <a:pt x="129430" y="192658"/>
                </a:lnTo>
                <a:lnTo>
                  <a:pt x="120372" y="216548"/>
                </a:lnTo>
                <a:lnTo>
                  <a:pt x="65012" y="303905"/>
                </a:lnTo>
                <a:lnTo>
                  <a:pt x="54881" y="330580"/>
                </a:lnTo>
                <a:lnTo>
                  <a:pt x="100441" y="359906"/>
                </a:lnTo>
                <a:lnTo>
                  <a:pt x="127144" y="367283"/>
                </a:lnTo>
                <a:lnTo>
                  <a:pt x="134036" y="366315"/>
                </a:lnTo>
                <a:lnTo>
                  <a:pt x="140368" y="363537"/>
                </a:lnTo>
                <a:lnTo>
                  <a:pt x="145772" y="359140"/>
                </a:lnTo>
                <a:lnTo>
                  <a:pt x="149877" y="353313"/>
                </a:lnTo>
                <a:lnTo>
                  <a:pt x="162609" y="329459"/>
                </a:lnTo>
                <a:lnTo>
                  <a:pt x="175627" y="307451"/>
                </a:lnTo>
                <a:lnTo>
                  <a:pt x="188596" y="287323"/>
                </a:lnTo>
                <a:lnTo>
                  <a:pt x="206138" y="262000"/>
                </a:lnTo>
                <a:lnTo>
                  <a:pt x="214012" y="258317"/>
                </a:lnTo>
                <a:lnTo>
                  <a:pt x="227601" y="258317"/>
                </a:lnTo>
                <a:lnTo>
                  <a:pt x="233443" y="260222"/>
                </a:lnTo>
                <a:lnTo>
                  <a:pt x="260038" y="282698"/>
                </a:lnTo>
                <a:lnTo>
                  <a:pt x="282307" y="301212"/>
                </a:lnTo>
                <a:lnTo>
                  <a:pt x="305099" y="318345"/>
                </a:lnTo>
                <a:lnTo>
                  <a:pt x="328439" y="332739"/>
                </a:lnTo>
                <a:lnTo>
                  <a:pt x="332249" y="334771"/>
                </a:lnTo>
                <a:lnTo>
                  <a:pt x="336313" y="335788"/>
                </a:lnTo>
                <a:lnTo>
                  <a:pt x="347616" y="335788"/>
                </a:lnTo>
                <a:lnTo>
                  <a:pt x="381017" y="300640"/>
                </a:lnTo>
                <a:lnTo>
                  <a:pt x="405586" y="263985"/>
                </a:lnTo>
                <a:lnTo>
                  <a:pt x="406052" y="255079"/>
                </a:lnTo>
                <a:lnTo>
                  <a:pt x="403399" y="246554"/>
                </a:lnTo>
                <a:lnTo>
                  <a:pt x="352077" y="203866"/>
                </a:lnTo>
                <a:lnTo>
                  <a:pt x="301134" y="171703"/>
                </a:lnTo>
                <a:lnTo>
                  <a:pt x="292604" y="163837"/>
                </a:lnTo>
                <a:lnTo>
                  <a:pt x="288514" y="153543"/>
                </a:lnTo>
                <a:lnTo>
                  <a:pt x="289115" y="142486"/>
                </a:lnTo>
                <a:lnTo>
                  <a:pt x="294657" y="132333"/>
                </a:lnTo>
                <a:lnTo>
                  <a:pt x="325868" y="99059"/>
                </a:lnTo>
                <a:lnTo>
                  <a:pt x="341127" y="82506"/>
                </a:lnTo>
                <a:lnTo>
                  <a:pt x="355363" y="66166"/>
                </a:lnTo>
                <a:lnTo>
                  <a:pt x="360277" y="57005"/>
                </a:lnTo>
                <a:lnTo>
                  <a:pt x="361047" y="46974"/>
                </a:lnTo>
                <a:lnTo>
                  <a:pt x="357864" y="37395"/>
                </a:lnTo>
                <a:lnTo>
                  <a:pt x="350918" y="29590"/>
                </a:lnTo>
                <a:lnTo>
                  <a:pt x="340260" y="22353"/>
                </a:lnTo>
                <a:lnTo>
                  <a:pt x="329376" y="15700"/>
                </a:lnTo>
                <a:lnTo>
                  <a:pt x="302785" y="1015"/>
                </a:lnTo>
                <a:lnTo>
                  <a:pt x="29859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866388" y="2656332"/>
            <a:ext cx="539750" cy="469900"/>
          </a:xfrm>
          <a:custGeom>
            <a:avLst/>
            <a:gdLst/>
            <a:ahLst/>
            <a:cxnLst/>
            <a:rect l="l" t="t" r="r" b="b"/>
            <a:pathLst>
              <a:path w="539750" h="469900">
                <a:moveTo>
                  <a:pt x="437062" y="47"/>
                </a:moveTo>
                <a:lnTo>
                  <a:pt x="376864" y="444"/>
                </a:lnTo>
                <a:lnTo>
                  <a:pt x="334377" y="1936"/>
                </a:lnTo>
                <a:lnTo>
                  <a:pt x="278512" y="9017"/>
                </a:lnTo>
                <a:lnTo>
                  <a:pt x="259727" y="60503"/>
                </a:lnTo>
                <a:lnTo>
                  <a:pt x="252643" y="110454"/>
                </a:lnTo>
                <a:lnTo>
                  <a:pt x="246291" y="170195"/>
                </a:lnTo>
                <a:lnTo>
                  <a:pt x="240063" y="234965"/>
                </a:lnTo>
                <a:lnTo>
                  <a:pt x="233352" y="300005"/>
                </a:lnTo>
                <a:lnTo>
                  <a:pt x="224791" y="366141"/>
                </a:lnTo>
                <a:lnTo>
                  <a:pt x="220219" y="369062"/>
                </a:lnTo>
                <a:lnTo>
                  <a:pt x="211710" y="369062"/>
                </a:lnTo>
                <a:lnTo>
                  <a:pt x="207773" y="366649"/>
                </a:lnTo>
                <a:lnTo>
                  <a:pt x="176150" y="259476"/>
                </a:lnTo>
                <a:lnTo>
                  <a:pt x="161157" y="216092"/>
                </a:lnTo>
                <a:lnTo>
                  <a:pt x="140209" y="166243"/>
                </a:lnTo>
                <a:lnTo>
                  <a:pt x="113412" y="149098"/>
                </a:lnTo>
                <a:lnTo>
                  <a:pt x="80591" y="152009"/>
                </a:lnTo>
                <a:lnTo>
                  <a:pt x="49341" y="160956"/>
                </a:lnTo>
                <a:lnTo>
                  <a:pt x="22473" y="177405"/>
                </a:lnTo>
                <a:lnTo>
                  <a:pt x="2795" y="202819"/>
                </a:lnTo>
                <a:lnTo>
                  <a:pt x="0" y="216398"/>
                </a:lnTo>
                <a:lnTo>
                  <a:pt x="1478" y="228012"/>
                </a:lnTo>
                <a:lnTo>
                  <a:pt x="6028" y="238555"/>
                </a:lnTo>
                <a:lnTo>
                  <a:pt x="15622" y="253873"/>
                </a:lnTo>
                <a:lnTo>
                  <a:pt x="20956" y="256540"/>
                </a:lnTo>
                <a:lnTo>
                  <a:pt x="30227" y="256540"/>
                </a:lnTo>
                <a:lnTo>
                  <a:pt x="34164" y="255143"/>
                </a:lnTo>
                <a:lnTo>
                  <a:pt x="37339" y="252349"/>
                </a:lnTo>
                <a:lnTo>
                  <a:pt x="53240" y="240184"/>
                </a:lnTo>
                <a:lnTo>
                  <a:pt x="69296" y="230759"/>
                </a:lnTo>
                <a:lnTo>
                  <a:pt x="84042" y="224666"/>
                </a:lnTo>
                <a:lnTo>
                  <a:pt x="96013" y="222504"/>
                </a:lnTo>
                <a:lnTo>
                  <a:pt x="100839" y="222504"/>
                </a:lnTo>
                <a:lnTo>
                  <a:pt x="118900" y="270259"/>
                </a:lnTo>
                <a:lnTo>
                  <a:pt x="133126" y="322502"/>
                </a:lnTo>
                <a:lnTo>
                  <a:pt x="147364" y="376002"/>
                </a:lnTo>
                <a:lnTo>
                  <a:pt x="160889" y="422698"/>
                </a:lnTo>
                <a:lnTo>
                  <a:pt x="179260" y="460819"/>
                </a:lnTo>
                <a:lnTo>
                  <a:pt x="219711" y="469392"/>
                </a:lnTo>
                <a:lnTo>
                  <a:pt x="236168" y="468296"/>
                </a:lnTo>
                <a:lnTo>
                  <a:pt x="271654" y="450723"/>
                </a:lnTo>
                <a:lnTo>
                  <a:pt x="288560" y="410024"/>
                </a:lnTo>
                <a:lnTo>
                  <a:pt x="300933" y="360978"/>
                </a:lnTo>
                <a:lnTo>
                  <a:pt x="310043" y="306375"/>
                </a:lnTo>
                <a:lnTo>
                  <a:pt x="317158" y="249001"/>
                </a:lnTo>
                <a:lnTo>
                  <a:pt x="323547" y="191644"/>
                </a:lnTo>
                <a:lnTo>
                  <a:pt x="330477" y="137094"/>
                </a:lnTo>
                <a:lnTo>
                  <a:pt x="339218" y="88137"/>
                </a:lnTo>
                <a:lnTo>
                  <a:pt x="438405" y="61849"/>
                </a:lnTo>
                <a:lnTo>
                  <a:pt x="448589" y="67647"/>
                </a:lnTo>
                <a:lnTo>
                  <a:pt x="456154" y="76898"/>
                </a:lnTo>
                <a:lnTo>
                  <a:pt x="461480" y="87959"/>
                </a:lnTo>
                <a:lnTo>
                  <a:pt x="464948" y="99187"/>
                </a:lnTo>
                <a:lnTo>
                  <a:pt x="467989" y="106225"/>
                </a:lnTo>
                <a:lnTo>
                  <a:pt x="472981" y="111680"/>
                </a:lnTo>
                <a:lnTo>
                  <a:pt x="479450" y="115206"/>
                </a:lnTo>
                <a:lnTo>
                  <a:pt x="488570" y="116459"/>
                </a:lnTo>
                <a:lnTo>
                  <a:pt x="517907" y="115062"/>
                </a:lnTo>
                <a:lnTo>
                  <a:pt x="527105" y="112533"/>
                </a:lnTo>
                <a:lnTo>
                  <a:pt x="534338" y="106838"/>
                </a:lnTo>
                <a:lnTo>
                  <a:pt x="538785" y="98809"/>
                </a:lnTo>
                <a:lnTo>
                  <a:pt x="539624" y="89281"/>
                </a:lnTo>
                <a:lnTo>
                  <a:pt x="536892" y="72858"/>
                </a:lnTo>
                <a:lnTo>
                  <a:pt x="522479" y="30353"/>
                </a:lnTo>
                <a:lnTo>
                  <a:pt x="492119" y="3153"/>
                </a:lnTo>
                <a:lnTo>
                  <a:pt x="478156" y="762"/>
                </a:lnTo>
                <a:lnTo>
                  <a:pt x="437062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544913" y="2412492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229" y="2115"/>
                </a:lnTo>
                <a:lnTo>
                  <a:pt x="303551" y="3270"/>
                </a:lnTo>
                <a:lnTo>
                  <a:pt x="259945" y="3806"/>
                </a:lnTo>
                <a:lnTo>
                  <a:pt x="94950" y="3865"/>
                </a:lnTo>
                <a:lnTo>
                  <a:pt x="46349" y="4452"/>
                </a:lnTo>
                <a:lnTo>
                  <a:pt x="7725" y="16902"/>
                </a:lnTo>
                <a:lnTo>
                  <a:pt x="0" y="63855"/>
                </a:lnTo>
                <a:lnTo>
                  <a:pt x="1434" y="75945"/>
                </a:lnTo>
                <a:lnTo>
                  <a:pt x="147103" y="96012"/>
                </a:lnTo>
                <a:lnTo>
                  <a:pt x="199715" y="95851"/>
                </a:lnTo>
                <a:lnTo>
                  <a:pt x="252162" y="95215"/>
                </a:lnTo>
                <a:lnTo>
                  <a:pt x="301811" y="93872"/>
                </a:lnTo>
                <a:lnTo>
                  <a:pt x="346028" y="91590"/>
                </a:lnTo>
                <a:lnTo>
                  <a:pt x="402199" y="72330"/>
                </a:lnTo>
                <a:lnTo>
                  <a:pt x="406024" y="42259"/>
                </a:lnTo>
                <a:lnTo>
                  <a:pt x="395610" y="13092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460712" y="1834908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80">
                <a:moveTo>
                  <a:pt x="306324" y="179349"/>
                </a:moveTo>
                <a:lnTo>
                  <a:pt x="298500" y="150228"/>
                </a:lnTo>
                <a:lnTo>
                  <a:pt x="281470" y="137147"/>
                </a:lnTo>
                <a:lnTo>
                  <a:pt x="257505" y="139268"/>
                </a:lnTo>
                <a:lnTo>
                  <a:pt x="229031" y="140423"/>
                </a:lnTo>
                <a:lnTo>
                  <a:pt x="196100" y="140957"/>
                </a:lnTo>
                <a:lnTo>
                  <a:pt x="71653" y="140995"/>
                </a:lnTo>
                <a:lnTo>
                  <a:pt x="34988" y="141554"/>
                </a:lnTo>
                <a:lnTo>
                  <a:pt x="1371" y="174739"/>
                </a:lnTo>
                <a:lnTo>
                  <a:pt x="0" y="200977"/>
                </a:lnTo>
                <a:lnTo>
                  <a:pt x="1054" y="212966"/>
                </a:lnTo>
                <a:lnTo>
                  <a:pt x="3543" y="221157"/>
                </a:lnTo>
                <a:lnTo>
                  <a:pt x="7848" y="227545"/>
                </a:lnTo>
                <a:lnTo>
                  <a:pt x="13474" y="231686"/>
                </a:lnTo>
                <a:lnTo>
                  <a:pt x="19977" y="233159"/>
                </a:lnTo>
                <a:lnTo>
                  <a:pt x="102146" y="233159"/>
                </a:lnTo>
                <a:lnTo>
                  <a:pt x="153873" y="232918"/>
                </a:lnTo>
                <a:lnTo>
                  <a:pt x="205143" y="231825"/>
                </a:lnTo>
                <a:lnTo>
                  <a:pt x="251447" y="229412"/>
                </a:lnTo>
                <a:lnTo>
                  <a:pt x="303428" y="209372"/>
                </a:lnTo>
                <a:lnTo>
                  <a:pt x="306324" y="179349"/>
                </a:lnTo>
                <a:close/>
              </a:path>
              <a:path w="306704" h="233680">
                <a:moveTo>
                  <a:pt x="306324" y="42189"/>
                </a:moveTo>
                <a:lnTo>
                  <a:pt x="298500" y="13068"/>
                </a:lnTo>
                <a:lnTo>
                  <a:pt x="281470" y="0"/>
                </a:lnTo>
                <a:lnTo>
                  <a:pt x="257505" y="2057"/>
                </a:lnTo>
                <a:lnTo>
                  <a:pt x="229031" y="3213"/>
                </a:lnTo>
                <a:lnTo>
                  <a:pt x="196100" y="3784"/>
                </a:lnTo>
                <a:lnTo>
                  <a:pt x="71653" y="3835"/>
                </a:lnTo>
                <a:lnTo>
                  <a:pt x="34988" y="4394"/>
                </a:lnTo>
                <a:lnTo>
                  <a:pt x="1371" y="37465"/>
                </a:lnTo>
                <a:lnTo>
                  <a:pt x="0" y="63830"/>
                </a:lnTo>
                <a:lnTo>
                  <a:pt x="1054" y="75933"/>
                </a:lnTo>
                <a:lnTo>
                  <a:pt x="110528" y="95999"/>
                </a:lnTo>
                <a:lnTo>
                  <a:pt x="160324" y="95719"/>
                </a:lnTo>
                <a:lnTo>
                  <a:pt x="209181" y="94576"/>
                </a:lnTo>
                <a:lnTo>
                  <a:pt x="253161" y="92151"/>
                </a:lnTo>
                <a:lnTo>
                  <a:pt x="288328" y="87998"/>
                </a:lnTo>
                <a:lnTo>
                  <a:pt x="303428" y="72212"/>
                </a:lnTo>
                <a:lnTo>
                  <a:pt x="306324" y="421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1" name="object 131"/>
          <p:cNvGrpSpPr/>
          <p:nvPr/>
        </p:nvGrpSpPr>
        <p:grpSpPr>
          <a:xfrm>
            <a:off x="4343389" y="1720595"/>
            <a:ext cx="367665" cy="393700"/>
            <a:chOff x="4343389" y="1720595"/>
            <a:chExt cx="367665" cy="393700"/>
          </a:xfrm>
        </p:grpSpPr>
        <p:sp>
          <p:nvSpPr>
            <p:cNvPr id="132" name="object 132"/>
            <p:cNvSpPr/>
            <p:nvPr/>
          </p:nvSpPr>
          <p:spPr>
            <a:xfrm>
              <a:off x="4343389" y="1737359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4" h="376555">
                  <a:moveTo>
                    <a:pt x="314334" y="0"/>
                  </a:moveTo>
                  <a:lnTo>
                    <a:pt x="308873" y="0"/>
                  </a:lnTo>
                  <a:lnTo>
                    <a:pt x="301126" y="0"/>
                  </a:lnTo>
                  <a:lnTo>
                    <a:pt x="293379" y="3175"/>
                  </a:lnTo>
                  <a:lnTo>
                    <a:pt x="180801" y="115510"/>
                  </a:lnTo>
                  <a:lnTo>
                    <a:pt x="139932" y="156765"/>
                  </a:lnTo>
                  <a:lnTo>
                    <a:pt x="99860" y="197966"/>
                  </a:lnTo>
                  <a:lnTo>
                    <a:pt x="62652" y="237380"/>
                  </a:lnTo>
                  <a:lnTo>
                    <a:pt x="30373" y="273273"/>
                  </a:lnTo>
                  <a:lnTo>
                    <a:pt x="5089" y="303910"/>
                  </a:lnTo>
                  <a:lnTo>
                    <a:pt x="0" y="327296"/>
                  </a:lnTo>
                  <a:lnTo>
                    <a:pt x="12662" y="350885"/>
                  </a:lnTo>
                  <a:lnTo>
                    <a:pt x="35825" y="369115"/>
                  </a:lnTo>
                  <a:lnTo>
                    <a:pt x="62239" y="376427"/>
                  </a:lnTo>
                  <a:lnTo>
                    <a:pt x="68933" y="375814"/>
                  </a:lnTo>
                  <a:lnTo>
                    <a:pt x="75209" y="373903"/>
                  </a:lnTo>
                  <a:lnTo>
                    <a:pt x="80938" y="370587"/>
                  </a:lnTo>
                  <a:lnTo>
                    <a:pt x="85988" y="365759"/>
                  </a:lnTo>
                  <a:lnTo>
                    <a:pt x="110089" y="338350"/>
                  </a:lnTo>
                  <a:lnTo>
                    <a:pt x="142706" y="303910"/>
                  </a:lnTo>
                  <a:lnTo>
                    <a:pt x="181032" y="264827"/>
                  </a:lnTo>
                  <a:lnTo>
                    <a:pt x="302194" y="143589"/>
                  </a:lnTo>
                  <a:lnTo>
                    <a:pt x="335287" y="109804"/>
                  </a:lnTo>
                  <a:lnTo>
                    <a:pt x="360054" y="83312"/>
                  </a:lnTo>
                  <a:lnTo>
                    <a:pt x="365202" y="75576"/>
                  </a:lnTo>
                  <a:lnTo>
                    <a:pt x="367611" y="66770"/>
                  </a:lnTo>
                  <a:lnTo>
                    <a:pt x="367162" y="57630"/>
                  </a:lnTo>
                  <a:lnTo>
                    <a:pt x="345640" y="23987"/>
                  </a:lnTo>
                  <a:lnTo>
                    <a:pt x="319795" y="1524"/>
                  </a:lnTo>
                  <a:lnTo>
                    <a:pt x="314334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72867" y="1720595"/>
              <a:ext cx="85472" cy="94487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92325" y="2019299"/>
              <a:ext cx="85522" cy="94487"/>
            </a:xfrm>
            <a:prstGeom prst="rect">
              <a:avLst/>
            </a:prstGeom>
          </p:spPr>
        </p:pic>
      </p:grpSp>
      <p:grpSp>
        <p:nvGrpSpPr>
          <p:cNvPr id="135" name="object 135"/>
          <p:cNvGrpSpPr/>
          <p:nvPr/>
        </p:nvGrpSpPr>
        <p:grpSpPr>
          <a:xfrm>
            <a:off x="4322188" y="2304288"/>
            <a:ext cx="407670" cy="318770"/>
            <a:chOff x="4322188" y="2304288"/>
            <a:chExt cx="407670" cy="318770"/>
          </a:xfrm>
        </p:grpSpPr>
        <p:sp>
          <p:nvSpPr>
            <p:cNvPr id="136" name="object 136"/>
            <p:cNvSpPr/>
            <p:nvPr/>
          </p:nvSpPr>
          <p:spPr>
            <a:xfrm>
              <a:off x="4322188" y="2412492"/>
              <a:ext cx="407670" cy="96520"/>
            </a:xfrm>
            <a:custGeom>
              <a:avLst/>
              <a:gdLst/>
              <a:ahLst/>
              <a:cxnLst/>
              <a:rect l="l" t="t" r="r" b="b"/>
              <a:pathLst>
                <a:path w="407670" h="96519">
                  <a:moveTo>
                    <a:pt x="374270" y="0"/>
                  </a:moveTo>
                  <a:lnTo>
                    <a:pt x="342386" y="2115"/>
                  </a:lnTo>
                  <a:lnTo>
                    <a:pt x="304643" y="3270"/>
                  </a:lnTo>
                  <a:lnTo>
                    <a:pt x="260947" y="3806"/>
                  </a:lnTo>
                  <a:lnTo>
                    <a:pt x="95378" y="3865"/>
                  </a:lnTo>
                  <a:lnTo>
                    <a:pt x="46483" y="4452"/>
                  </a:lnTo>
                  <a:lnTo>
                    <a:pt x="7743" y="16902"/>
                  </a:lnTo>
                  <a:lnTo>
                    <a:pt x="0" y="63855"/>
                  </a:lnTo>
                  <a:lnTo>
                    <a:pt x="1398" y="75945"/>
                  </a:lnTo>
                  <a:lnTo>
                    <a:pt x="147702" y="96012"/>
                  </a:lnTo>
                  <a:lnTo>
                    <a:pt x="200430" y="95851"/>
                  </a:lnTo>
                  <a:lnTo>
                    <a:pt x="253047" y="95215"/>
                  </a:lnTo>
                  <a:lnTo>
                    <a:pt x="302885" y="93872"/>
                  </a:lnTo>
                  <a:lnTo>
                    <a:pt x="347273" y="91590"/>
                  </a:lnTo>
                  <a:lnTo>
                    <a:pt x="403631" y="72330"/>
                  </a:lnTo>
                  <a:lnTo>
                    <a:pt x="407481" y="42259"/>
                  </a:lnTo>
                  <a:lnTo>
                    <a:pt x="397043" y="13092"/>
                  </a:lnTo>
                  <a:lnTo>
                    <a:pt x="374270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489106" y="2304288"/>
              <a:ext cx="74402" cy="80772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489088" y="2540508"/>
              <a:ext cx="74420" cy="82296"/>
            </a:xfrm>
            <a:prstGeom prst="rect">
              <a:avLst/>
            </a:prstGeom>
          </p:spPr>
        </p:pic>
      </p:grpSp>
      <p:sp>
        <p:nvSpPr>
          <p:cNvPr id="139" name="object 139"/>
          <p:cNvSpPr/>
          <p:nvPr/>
        </p:nvSpPr>
        <p:spPr>
          <a:xfrm>
            <a:off x="4831582" y="2023872"/>
            <a:ext cx="424180" cy="434340"/>
          </a:xfrm>
          <a:custGeom>
            <a:avLst/>
            <a:gdLst/>
            <a:ahLst/>
            <a:cxnLst/>
            <a:rect l="l" t="t" r="r" b="b"/>
            <a:pathLst>
              <a:path w="424179" h="434339">
                <a:moveTo>
                  <a:pt x="216842" y="89"/>
                </a:moveTo>
                <a:lnTo>
                  <a:pt x="167334" y="3482"/>
                </a:lnTo>
                <a:lnTo>
                  <a:pt x="139705" y="32257"/>
                </a:lnTo>
                <a:lnTo>
                  <a:pt x="144569" y="68609"/>
                </a:lnTo>
                <a:lnTo>
                  <a:pt x="151945" y="109045"/>
                </a:lnTo>
                <a:lnTo>
                  <a:pt x="157868" y="144932"/>
                </a:lnTo>
                <a:lnTo>
                  <a:pt x="158374" y="167639"/>
                </a:lnTo>
                <a:lnTo>
                  <a:pt x="133782" y="175127"/>
                </a:lnTo>
                <a:lnTo>
                  <a:pt x="30305" y="184767"/>
                </a:lnTo>
                <a:lnTo>
                  <a:pt x="2926" y="193039"/>
                </a:lnTo>
                <a:lnTo>
                  <a:pt x="0" y="207125"/>
                </a:lnTo>
                <a:lnTo>
                  <a:pt x="2085" y="226186"/>
                </a:lnTo>
                <a:lnTo>
                  <a:pt x="7481" y="247153"/>
                </a:lnTo>
                <a:lnTo>
                  <a:pt x="31075" y="281938"/>
                </a:lnTo>
                <a:lnTo>
                  <a:pt x="38613" y="283082"/>
                </a:lnTo>
                <a:lnTo>
                  <a:pt x="43185" y="282701"/>
                </a:lnTo>
                <a:lnTo>
                  <a:pt x="69887" y="278118"/>
                </a:lnTo>
                <a:lnTo>
                  <a:pt x="95351" y="274986"/>
                </a:lnTo>
                <a:lnTo>
                  <a:pt x="119338" y="272950"/>
                </a:lnTo>
                <a:lnTo>
                  <a:pt x="142626" y="271652"/>
                </a:lnTo>
                <a:lnTo>
                  <a:pt x="152779" y="273744"/>
                </a:lnTo>
                <a:lnTo>
                  <a:pt x="161073" y="279431"/>
                </a:lnTo>
                <a:lnTo>
                  <a:pt x="166558" y="287833"/>
                </a:lnTo>
                <a:lnTo>
                  <a:pt x="168280" y="298069"/>
                </a:lnTo>
                <a:lnTo>
                  <a:pt x="166901" y="326874"/>
                </a:lnTo>
                <a:lnTo>
                  <a:pt x="165915" y="356012"/>
                </a:lnTo>
                <a:lnTo>
                  <a:pt x="169169" y="412241"/>
                </a:lnTo>
                <a:lnTo>
                  <a:pt x="222480" y="434250"/>
                </a:lnTo>
                <a:lnTo>
                  <a:pt x="247417" y="434133"/>
                </a:lnTo>
                <a:lnTo>
                  <a:pt x="283765" y="418806"/>
                </a:lnTo>
                <a:lnTo>
                  <a:pt x="286960" y="382404"/>
                </a:lnTo>
                <a:lnTo>
                  <a:pt x="286184" y="351885"/>
                </a:lnTo>
                <a:lnTo>
                  <a:pt x="283956" y="320746"/>
                </a:lnTo>
                <a:lnTo>
                  <a:pt x="280548" y="291464"/>
                </a:lnTo>
                <a:lnTo>
                  <a:pt x="281451" y="280310"/>
                </a:lnTo>
                <a:lnTo>
                  <a:pt x="286724" y="271002"/>
                </a:lnTo>
                <a:lnTo>
                  <a:pt x="295354" y="264622"/>
                </a:lnTo>
                <a:lnTo>
                  <a:pt x="308107" y="262254"/>
                </a:lnTo>
                <a:lnTo>
                  <a:pt x="376152" y="268648"/>
                </a:lnTo>
                <a:lnTo>
                  <a:pt x="398912" y="270001"/>
                </a:lnTo>
                <a:lnTo>
                  <a:pt x="408934" y="267912"/>
                </a:lnTo>
                <a:lnTo>
                  <a:pt x="417073" y="262239"/>
                </a:lnTo>
                <a:lnTo>
                  <a:pt x="422451" y="253874"/>
                </a:lnTo>
                <a:lnTo>
                  <a:pt x="424185" y="243712"/>
                </a:lnTo>
                <a:lnTo>
                  <a:pt x="423358" y="230745"/>
                </a:lnTo>
                <a:lnTo>
                  <a:pt x="418089" y="192150"/>
                </a:lnTo>
                <a:lnTo>
                  <a:pt x="374765" y="168703"/>
                </a:lnTo>
                <a:lnTo>
                  <a:pt x="331819" y="165369"/>
                </a:lnTo>
                <a:lnTo>
                  <a:pt x="305948" y="164845"/>
                </a:lnTo>
                <a:lnTo>
                  <a:pt x="295026" y="165226"/>
                </a:lnTo>
                <a:lnTo>
                  <a:pt x="285474" y="163288"/>
                </a:lnTo>
                <a:lnTo>
                  <a:pt x="277564" y="158003"/>
                </a:lnTo>
                <a:lnTo>
                  <a:pt x="272131" y="150171"/>
                </a:lnTo>
                <a:lnTo>
                  <a:pt x="270007" y="140588"/>
                </a:lnTo>
                <a:lnTo>
                  <a:pt x="268793" y="113857"/>
                </a:lnTo>
                <a:lnTo>
                  <a:pt x="266864" y="84185"/>
                </a:lnTo>
                <a:lnTo>
                  <a:pt x="262006" y="24256"/>
                </a:lnTo>
                <a:lnTo>
                  <a:pt x="238130" y="1142"/>
                </a:lnTo>
                <a:lnTo>
                  <a:pt x="216842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958282" y="1316736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29" h="365760">
                <a:moveTo>
                  <a:pt x="297612" y="0"/>
                </a:moveTo>
                <a:lnTo>
                  <a:pt x="293548" y="0"/>
                </a:lnTo>
                <a:lnTo>
                  <a:pt x="286817" y="0"/>
                </a:lnTo>
                <a:lnTo>
                  <a:pt x="280213" y="2666"/>
                </a:lnTo>
                <a:lnTo>
                  <a:pt x="241240" y="43973"/>
                </a:lnTo>
                <a:lnTo>
                  <a:pt x="210744" y="82041"/>
                </a:lnTo>
                <a:lnTo>
                  <a:pt x="205918" y="89153"/>
                </a:lnTo>
                <a:lnTo>
                  <a:pt x="198044" y="92837"/>
                </a:lnTo>
                <a:lnTo>
                  <a:pt x="184963" y="92837"/>
                </a:lnTo>
                <a:lnTo>
                  <a:pt x="179883" y="91186"/>
                </a:lnTo>
                <a:lnTo>
                  <a:pt x="153628" y="72882"/>
                </a:lnTo>
                <a:lnTo>
                  <a:pt x="129162" y="56387"/>
                </a:lnTo>
                <a:lnTo>
                  <a:pt x="103768" y="39703"/>
                </a:lnTo>
                <a:lnTo>
                  <a:pt x="74981" y="21209"/>
                </a:lnTo>
                <a:lnTo>
                  <a:pt x="70282" y="19938"/>
                </a:lnTo>
                <a:lnTo>
                  <a:pt x="58598" y="19938"/>
                </a:lnTo>
                <a:lnTo>
                  <a:pt x="19895" y="62055"/>
                </a:lnTo>
                <a:lnTo>
                  <a:pt x="1067" y="96392"/>
                </a:lnTo>
                <a:lnTo>
                  <a:pt x="0" y="104392"/>
                </a:lnTo>
                <a:lnTo>
                  <a:pt x="1575" y="112188"/>
                </a:lnTo>
                <a:lnTo>
                  <a:pt x="5532" y="119199"/>
                </a:lnTo>
                <a:lnTo>
                  <a:pt x="11608" y="124840"/>
                </a:lnTo>
                <a:lnTo>
                  <a:pt x="43037" y="142942"/>
                </a:lnTo>
                <a:lnTo>
                  <a:pt x="79204" y="161544"/>
                </a:lnTo>
                <a:lnTo>
                  <a:pt x="110942" y="178526"/>
                </a:lnTo>
                <a:lnTo>
                  <a:pt x="129083" y="191769"/>
                </a:lnTo>
                <a:lnTo>
                  <a:pt x="119941" y="215634"/>
                </a:lnTo>
                <a:lnTo>
                  <a:pt x="64843" y="302748"/>
                </a:lnTo>
                <a:lnTo>
                  <a:pt x="54915" y="329184"/>
                </a:lnTo>
                <a:lnTo>
                  <a:pt x="99956" y="358401"/>
                </a:lnTo>
                <a:lnTo>
                  <a:pt x="126670" y="365760"/>
                </a:lnTo>
                <a:lnTo>
                  <a:pt x="133635" y="364809"/>
                </a:lnTo>
                <a:lnTo>
                  <a:pt x="140005" y="362061"/>
                </a:lnTo>
                <a:lnTo>
                  <a:pt x="145422" y="357669"/>
                </a:lnTo>
                <a:lnTo>
                  <a:pt x="149530" y="351789"/>
                </a:lnTo>
                <a:lnTo>
                  <a:pt x="162186" y="328084"/>
                </a:lnTo>
                <a:lnTo>
                  <a:pt x="175152" y="306165"/>
                </a:lnTo>
                <a:lnTo>
                  <a:pt x="188071" y="286103"/>
                </a:lnTo>
                <a:lnTo>
                  <a:pt x="205283" y="260985"/>
                </a:lnTo>
                <a:lnTo>
                  <a:pt x="213030" y="257301"/>
                </a:lnTo>
                <a:lnTo>
                  <a:pt x="226619" y="257301"/>
                </a:lnTo>
                <a:lnTo>
                  <a:pt x="232461" y="259206"/>
                </a:lnTo>
                <a:lnTo>
                  <a:pt x="259163" y="281678"/>
                </a:lnTo>
                <a:lnTo>
                  <a:pt x="281420" y="300037"/>
                </a:lnTo>
                <a:lnTo>
                  <a:pt x="304153" y="317063"/>
                </a:lnTo>
                <a:lnTo>
                  <a:pt x="327457" y="331469"/>
                </a:lnTo>
                <a:lnTo>
                  <a:pt x="331140" y="333501"/>
                </a:lnTo>
                <a:lnTo>
                  <a:pt x="335204" y="334517"/>
                </a:lnTo>
                <a:lnTo>
                  <a:pt x="346507" y="334517"/>
                </a:lnTo>
                <a:lnTo>
                  <a:pt x="379781" y="299370"/>
                </a:lnTo>
                <a:lnTo>
                  <a:pt x="404276" y="262919"/>
                </a:lnTo>
                <a:lnTo>
                  <a:pt x="404705" y="254079"/>
                </a:lnTo>
                <a:lnTo>
                  <a:pt x="402038" y="245643"/>
                </a:lnTo>
                <a:lnTo>
                  <a:pt x="350952" y="203231"/>
                </a:lnTo>
                <a:lnTo>
                  <a:pt x="300152" y="170814"/>
                </a:lnTo>
                <a:lnTo>
                  <a:pt x="291695" y="163095"/>
                </a:lnTo>
                <a:lnTo>
                  <a:pt x="287643" y="152876"/>
                </a:lnTo>
                <a:lnTo>
                  <a:pt x="288258" y="141847"/>
                </a:lnTo>
                <a:lnTo>
                  <a:pt x="293802" y="131699"/>
                </a:lnTo>
                <a:lnTo>
                  <a:pt x="340022" y="82032"/>
                </a:lnTo>
                <a:lnTo>
                  <a:pt x="354254" y="65786"/>
                </a:lnTo>
                <a:lnTo>
                  <a:pt x="359092" y="56643"/>
                </a:lnTo>
                <a:lnTo>
                  <a:pt x="359810" y="46656"/>
                </a:lnTo>
                <a:lnTo>
                  <a:pt x="356576" y="37121"/>
                </a:lnTo>
                <a:lnTo>
                  <a:pt x="349555" y="29337"/>
                </a:lnTo>
                <a:lnTo>
                  <a:pt x="338921" y="22159"/>
                </a:lnTo>
                <a:lnTo>
                  <a:pt x="328108" y="15636"/>
                </a:lnTo>
                <a:lnTo>
                  <a:pt x="301803" y="1015"/>
                </a:lnTo>
                <a:lnTo>
                  <a:pt x="29761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864627" y="1339596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4">
                <a:moveTo>
                  <a:pt x="438277" y="47"/>
                </a:moveTo>
                <a:lnTo>
                  <a:pt x="377928" y="444"/>
                </a:lnTo>
                <a:lnTo>
                  <a:pt x="335278" y="1936"/>
                </a:lnTo>
                <a:lnTo>
                  <a:pt x="279255" y="9016"/>
                </a:lnTo>
                <a:lnTo>
                  <a:pt x="260280" y="60384"/>
                </a:lnTo>
                <a:lnTo>
                  <a:pt x="253186" y="110194"/>
                </a:lnTo>
                <a:lnTo>
                  <a:pt x="246860" y="169744"/>
                </a:lnTo>
                <a:lnTo>
                  <a:pt x="240683" y="234280"/>
                </a:lnTo>
                <a:lnTo>
                  <a:pt x="234034" y="299045"/>
                </a:lnTo>
                <a:lnTo>
                  <a:pt x="226296" y="359282"/>
                </a:lnTo>
                <a:lnTo>
                  <a:pt x="225407" y="364870"/>
                </a:lnTo>
                <a:lnTo>
                  <a:pt x="220835" y="367791"/>
                </a:lnTo>
                <a:lnTo>
                  <a:pt x="212326" y="367791"/>
                </a:lnTo>
                <a:lnTo>
                  <a:pt x="208262" y="365505"/>
                </a:lnTo>
                <a:lnTo>
                  <a:pt x="176528" y="258714"/>
                </a:lnTo>
                <a:lnTo>
                  <a:pt x="161377" y="215393"/>
                </a:lnTo>
                <a:lnTo>
                  <a:pt x="140190" y="165607"/>
                </a:lnTo>
                <a:lnTo>
                  <a:pt x="113774" y="148589"/>
                </a:lnTo>
                <a:lnTo>
                  <a:pt x="80698" y="151497"/>
                </a:lnTo>
                <a:lnTo>
                  <a:pt x="49385" y="160416"/>
                </a:lnTo>
                <a:lnTo>
                  <a:pt x="22548" y="176789"/>
                </a:lnTo>
                <a:lnTo>
                  <a:pt x="2903" y="202056"/>
                </a:lnTo>
                <a:lnTo>
                  <a:pt x="0" y="215636"/>
                </a:lnTo>
                <a:lnTo>
                  <a:pt x="1395" y="227250"/>
                </a:lnTo>
                <a:lnTo>
                  <a:pt x="5957" y="237793"/>
                </a:lnTo>
                <a:lnTo>
                  <a:pt x="15730" y="252983"/>
                </a:lnTo>
                <a:lnTo>
                  <a:pt x="20937" y="255650"/>
                </a:lnTo>
                <a:lnTo>
                  <a:pt x="30208" y="255650"/>
                </a:lnTo>
                <a:lnTo>
                  <a:pt x="34145" y="254253"/>
                </a:lnTo>
                <a:lnTo>
                  <a:pt x="37447" y="251459"/>
                </a:lnTo>
                <a:lnTo>
                  <a:pt x="53421" y="239369"/>
                </a:lnTo>
                <a:lnTo>
                  <a:pt x="69514" y="229981"/>
                </a:lnTo>
                <a:lnTo>
                  <a:pt x="84274" y="223902"/>
                </a:lnTo>
                <a:lnTo>
                  <a:pt x="96248" y="221741"/>
                </a:lnTo>
                <a:lnTo>
                  <a:pt x="101074" y="221741"/>
                </a:lnTo>
                <a:lnTo>
                  <a:pt x="104503" y="223265"/>
                </a:lnTo>
                <a:lnTo>
                  <a:pt x="119207" y="269332"/>
                </a:lnTo>
                <a:lnTo>
                  <a:pt x="133488" y="321399"/>
                </a:lnTo>
                <a:lnTo>
                  <a:pt x="147745" y="374728"/>
                </a:lnTo>
                <a:lnTo>
                  <a:pt x="161233" y="421278"/>
                </a:lnTo>
                <a:lnTo>
                  <a:pt x="179550" y="459349"/>
                </a:lnTo>
                <a:lnTo>
                  <a:pt x="220073" y="467867"/>
                </a:lnTo>
                <a:lnTo>
                  <a:pt x="236571" y="466754"/>
                </a:lnTo>
                <a:lnTo>
                  <a:pt x="272397" y="449199"/>
                </a:lnTo>
                <a:lnTo>
                  <a:pt x="289268" y="408744"/>
                </a:lnTo>
                <a:lnTo>
                  <a:pt x="301639" y="359901"/>
                </a:lnTo>
                <a:lnTo>
                  <a:pt x="310762" y="305477"/>
                </a:lnTo>
                <a:lnTo>
                  <a:pt x="317890" y="248281"/>
                </a:lnTo>
                <a:lnTo>
                  <a:pt x="324276" y="191120"/>
                </a:lnTo>
                <a:lnTo>
                  <a:pt x="331173" y="136803"/>
                </a:lnTo>
                <a:lnTo>
                  <a:pt x="339834" y="88137"/>
                </a:lnTo>
                <a:lnTo>
                  <a:pt x="369425" y="63626"/>
                </a:lnTo>
                <a:lnTo>
                  <a:pt x="439402" y="61721"/>
                </a:lnTo>
                <a:lnTo>
                  <a:pt x="449732" y="67500"/>
                </a:lnTo>
                <a:lnTo>
                  <a:pt x="457372" y="76707"/>
                </a:lnTo>
                <a:lnTo>
                  <a:pt x="462726" y="87725"/>
                </a:lnTo>
                <a:lnTo>
                  <a:pt x="466199" y="98932"/>
                </a:lnTo>
                <a:lnTo>
                  <a:pt x="469374" y="106044"/>
                </a:lnTo>
                <a:lnTo>
                  <a:pt x="474549" y="111537"/>
                </a:lnTo>
                <a:lnTo>
                  <a:pt x="481201" y="115077"/>
                </a:lnTo>
                <a:lnTo>
                  <a:pt x="489948" y="116331"/>
                </a:lnTo>
                <a:lnTo>
                  <a:pt x="519285" y="114680"/>
                </a:lnTo>
                <a:lnTo>
                  <a:pt x="528502" y="112158"/>
                </a:lnTo>
                <a:lnTo>
                  <a:pt x="535779" y="106505"/>
                </a:lnTo>
                <a:lnTo>
                  <a:pt x="540269" y="98589"/>
                </a:lnTo>
                <a:lnTo>
                  <a:pt x="541129" y="89280"/>
                </a:lnTo>
                <a:lnTo>
                  <a:pt x="538235" y="72735"/>
                </a:lnTo>
                <a:lnTo>
                  <a:pt x="523984" y="30479"/>
                </a:lnTo>
                <a:lnTo>
                  <a:pt x="493444" y="3137"/>
                </a:lnTo>
                <a:lnTo>
                  <a:pt x="479407" y="762"/>
                </a:lnTo>
                <a:lnTo>
                  <a:pt x="438277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543173" y="1095755"/>
            <a:ext cx="407670" cy="96520"/>
          </a:xfrm>
          <a:custGeom>
            <a:avLst/>
            <a:gdLst/>
            <a:ahLst/>
            <a:cxnLst/>
            <a:rect l="l" t="t" r="r" b="b"/>
            <a:pathLst>
              <a:path w="407670" h="96519">
                <a:moveTo>
                  <a:pt x="374267" y="0"/>
                </a:moveTo>
                <a:lnTo>
                  <a:pt x="342415" y="2095"/>
                </a:lnTo>
                <a:lnTo>
                  <a:pt x="304591" y="3206"/>
                </a:lnTo>
                <a:lnTo>
                  <a:pt x="260838" y="3698"/>
                </a:lnTo>
                <a:lnTo>
                  <a:pt x="69340" y="4016"/>
                </a:lnTo>
                <a:lnTo>
                  <a:pt x="46658" y="4399"/>
                </a:lnTo>
                <a:lnTo>
                  <a:pt x="7850" y="17045"/>
                </a:lnTo>
                <a:lnTo>
                  <a:pt x="0" y="63730"/>
                </a:lnTo>
                <a:lnTo>
                  <a:pt x="1395" y="75819"/>
                </a:lnTo>
                <a:lnTo>
                  <a:pt x="4738" y="84010"/>
                </a:lnTo>
                <a:lnTo>
                  <a:pt x="10523" y="90392"/>
                </a:lnTo>
                <a:lnTo>
                  <a:pt x="18093" y="94535"/>
                </a:lnTo>
                <a:lnTo>
                  <a:pt x="26795" y="96012"/>
                </a:lnTo>
                <a:lnTo>
                  <a:pt x="190810" y="95862"/>
                </a:lnTo>
                <a:lnTo>
                  <a:pt x="246021" y="95243"/>
                </a:lnTo>
                <a:lnTo>
                  <a:pt x="298586" y="93899"/>
                </a:lnTo>
                <a:lnTo>
                  <a:pt x="345445" y="91574"/>
                </a:lnTo>
                <a:lnTo>
                  <a:pt x="383538" y="88011"/>
                </a:lnTo>
                <a:lnTo>
                  <a:pt x="407477" y="42148"/>
                </a:lnTo>
                <a:lnTo>
                  <a:pt x="397039" y="13055"/>
                </a:lnTo>
                <a:lnTo>
                  <a:pt x="3742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458894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253" y="0"/>
                </a:moveTo>
                <a:lnTo>
                  <a:pt x="256583" y="2115"/>
                </a:lnTo>
                <a:lnTo>
                  <a:pt x="227056" y="3270"/>
                </a:lnTo>
                <a:lnTo>
                  <a:pt x="192909" y="3806"/>
                </a:lnTo>
                <a:lnTo>
                  <a:pt x="77392" y="3869"/>
                </a:lnTo>
                <a:lnTo>
                  <a:pt x="55336" y="4095"/>
                </a:lnTo>
                <a:lnTo>
                  <a:pt x="14966" y="7080"/>
                </a:lnTo>
                <a:lnTo>
                  <a:pt x="75" y="50831"/>
                </a:lnTo>
                <a:lnTo>
                  <a:pt x="0" y="63765"/>
                </a:lnTo>
                <a:lnTo>
                  <a:pt x="1091" y="75818"/>
                </a:lnTo>
                <a:lnTo>
                  <a:pt x="3423" y="83956"/>
                </a:lnTo>
                <a:lnTo>
                  <a:pt x="7743" y="90344"/>
                </a:lnTo>
                <a:lnTo>
                  <a:pt x="13467" y="94517"/>
                </a:lnTo>
                <a:lnTo>
                  <a:pt x="20014" y="96012"/>
                </a:lnTo>
                <a:lnTo>
                  <a:pt x="104469" y="96012"/>
                </a:lnTo>
                <a:lnTo>
                  <a:pt x="155636" y="95765"/>
                </a:lnTo>
                <a:lnTo>
                  <a:pt x="206244" y="94710"/>
                </a:lnTo>
                <a:lnTo>
                  <a:pt x="251969" y="92368"/>
                </a:lnTo>
                <a:lnTo>
                  <a:pt x="303524" y="72276"/>
                </a:lnTo>
                <a:lnTo>
                  <a:pt x="306351" y="42179"/>
                </a:lnTo>
                <a:lnTo>
                  <a:pt x="298440" y="13059"/>
                </a:lnTo>
                <a:lnTo>
                  <a:pt x="28125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341610" y="420623"/>
            <a:ext cx="368300" cy="376555"/>
          </a:xfrm>
          <a:custGeom>
            <a:avLst/>
            <a:gdLst/>
            <a:ahLst/>
            <a:cxnLst/>
            <a:rect l="l" t="t" r="r" b="b"/>
            <a:pathLst>
              <a:path w="368300" h="376555">
                <a:moveTo>
                  <a:pt x="314715" y="0"/>
                </a:moveTo>
                <a:lnTo>
                  <a:pt x="309254" y="0"/>
                </a:lnTo>
                <a:lnTo>
                  <a:pt x="301507" y="0"/>
                </a:lnTo>
                <a:lnTo>
                  <a:pt x="293633" y="3175"/>
                </a:lnTo>
                <a:lnTo>
                  <a:pt x="180896" y="115586"/>
                </a:lnTo>
                <a:lnTo>
                  <a:pt x="140011" y="156829"/>
                </a:lnTo>
                <a:lnTo>
                  <a:pt x="99929" y="198042"/>
                </a:lnTo>
                <a:lnTo>
                  <a:pt x="62710" y="237491"/>
                </a:lnTo>
                <a:lnTo>
                  <a:pt x="30410" y="273444"/>
                </a:lnTo>
                <a:lnTo>
                  <a:pt x="5089" y="304164"/>
                </a:lnTo>
                <a:lnTo>
                  <a:pt x="0" y="327404"/>
                </a:lnTo>
                <a:lnTo>
                  <a:pt x="12662" y="350916"/>
                </a:lnTo>
                <a:lnTo>
                  <a:pt x="35825" y="369119"/>
                </a:lnTo>
                <a:lnTo>
                  <a:pt x="62239" y="376427"/>
                </a:lnTo>
                <a:lnTo>
                  <a:pt x="69004" y="375814"/>
                </a:lnTo>
                <a:lnTo>
                  <a:pt x="75305" y="373903"/>
                </a:lnTo>
                <a:lnTo>
                  <a:pt x="81010" y="370587"/>
                </a:lnTo>
                <a:lnTo>
                  <a:pt x="85988" y="365760"/>
                </a:lnTo>
                <a:lnTo>
                  <a:pt x="110126" y="338351"/>
                </a:lnTo>
                <a:lnTo>
                  <a:pt x="142765" y="303914"/>
                </a:lnTo>
                <a:lnTo>
                  <a:pt x="181107" y="264841"/>
                </a:lnTo>
                <a:lnTo>
                  <a:pt x="302373" y="143696"/>
                </a:lnTo>
                <a:lnTo>
                  <a:pt x="335547" y="109974"/>
                </a:lnTo>
                <a:lnTo>
                  <a:pt x="360435" y="83565"/>
                </a:lnTo>
                <a:lnTo>
                  <a:pt x="365474" y="75630"/>
                </a:lnTo>
                <a:lnTo>
                  <a:pt x="367786" y="66754"/>
                </a:lnTo>
                <a:lnTo>
                  <a:pt x="367311" y="57616"/>
                </a:lnTo>
                <a:lnTo>
                  <a:pt x="345894" y="24082"/>
                </a:lnTo>
                <a:lnTo>
                  <a:pt x="320049" y="1524"/>
                </a:lnTo>
                <a:lnTo>
                  <a:pt x="31471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321897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229" y="2095"/>
                </a:lnTo>
                <a:lnTo>
                  <a:pt x="303551" y="3206"/>
                </a:lnTo>
                <a:lnTo>
                  <a:pt x="259945" y="3698"/>
                </a:lnTo>
                <a:lnTo>
                  <a:pt x="68935" y="4016"/>
                </a:lnTo>
                <a:lnTo>
                  <a:pt x="46349" y="4399"/>
                </a:lnTo>
                <a:lnTo>
                  <a:pt x="7778" y="17045"/>
                </a:lnTo>
                <a:lnTo>
                  <a:pt x="0" y="63730"/>
                </a:lnTo>
                <a:lnTo>
                  <a:pt x="1434" y="75819"/>
                </a:lnTo>
                <a:lnTo>
                  <a:pt x="4595" y="84010"/>
                </a:lnTo>
                <a:lnTo>
                  <a:pt x="10340" y="90392"/>
                </a:lnTo>
                <a:lnTo>
                  <a:pt x="17918" y="94535"/>
                </a:lnTo>
                <a:lnTo>
                  <a:pt x="26580" y="96012"/>
                </a:lnTo>
                <a:lnTo>
                  <a:pt x="190051" y="95862"/>
                </a:lnTo>
                <a:lnTo>
                  <a:pt x="245084" y="95243"/>
                </a:lnTo>
                <a:lnTo>
                  <a:pt x="297478" y="93899"/>
                </a:lnTo>
                <a:lnTo>
                  <a:pt x="344191" y="91574"/>
                </a:lnTo>
                <a:lnTo>
                  <a:pt x="382180" y="88011"/>
                </a:lnTo>
                <a:lnTo>
                  <a:pt x="406024" y="42148"/>
                </a:lnTo>
                <a:lnTo>
                  <a:pt x="395610" y="13055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6" name="object 146"/>
          <p:cNvGrpSpPr/>
          <p:nvPr/>
        </p:nvGrpSpPr>
        <p:grpSpPr>
          <a:xfrm>
            <a:off x="3343719" y="420623"/>
            <a:ext cx="367665" cy="376555"/>
            <a:chOff x="3343719" y="420623"/>
            <a:chExt cx="367665" cy="376555"/>
          </a:xfrm>
        </p:grpSpPr>
        <p:sp>
          <p:nvSpPr>
            <p:cNvPr id="147" name="object 147"/>
            <p:cNvSpPr/>
            <p:nvPr/>
          </p:nvSpPr>
          <p:spPr>
            <a:xfrm>
              <a:off x="3343719" y="420623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4" h="376555">
                  <a:moveTo>
                    <a:pt x="314261" y="0"/>
                  </a:moveTo>
                  <a:lnTo>
                    <a:pt x="308927" y="0"/>
                  </a:lnTo>
                  <a:lnTo>
                    <a:pt x="301180" y="0"/>
                  </a:lnTo>
                  <a:lnTo>
                    <a:pt x="293433" y="3175"/>
                  </a:lnTo>
                  <a:lnTo>
                    <a:pt x="180796" y="115586"/>
                  </a:lnTo>
                  <a:lnTo>
                    <a:pt x="139906" y="156829"/>
                  </a:lnTo>
                  <a:lnTo>
                    <a:pt x="99831" y="198042"/>
                  </a:lnTo>
                  <a:lnTo>
                    <a:pt x="62636" y="237491"/>
                  </a:lnTo>
                  <a:lnTo>
                    <a:pt x="30385" y="273444"/>
                  </a:lnTo>
                  <a:lnTo>
                    <a:pt x="5143" y="304164"/>
                  </a:lnTo>
                  <a:lnTo>
                    <a:pt x="0" y="327404"/>
                  </a:lnTo>
                  <a:lnTo>
                    <a:pt x="12668" y="350916"/>
                  </a:lnTo>
                  <a:lnTo>
                    <a:pt x="35861" y="369119"/>
                  </a:lnTo>
                  <a:lnTo>
                    <a:pt x="62293" y="376427"/>
                  </a:lnTo>
                  <a:lnTo>
                    <a:pt x="69058" y="375814"/>
                  </a:lnTo>
                  <a:lnTo>
                    <a:pt x="75358" y="373903"/>
                  </a:lnTo>
                  <a:lnTo>
                    <a:pt x="81063" y="370587"/>
                  </a:lnTo>
                  <a:lnTo>
                    <a:pt x="86042" y="365760"/>
                  </a:lnTo>
                  <a:lnTo>
                    <a:pt x="110101" y="338351"/>
                  </a:lnTo>
                  <a:lnTo>
                    <a:pt x="142686" y="303914"/>
                  </a:lnTo>
                  <a:lnTo>
                    <a:pt x="180989" y="264841"/>
                  </a:lnTo>
                  <a:lnTo>
                    <a:pt x="302123" y="143696"/>
                  </a:lnTo>
                  <a:lnTo>
                    <a:pt x="335214" y="109974"/>
                  </a:lnTo>
                  <a:lnTo>
                    <a:pt x="359981" y="83565"/>
                  </a:lnTo>
                  <a:lnTo>
                    <a:pt x="365128" y="75630"/>
                  </a:lnTo>
                  <a:lnTo>
                    <a:pt x="367538" y="66754"/>
                  </a:lnTo>
                  <a:lnTo>
                    <a:pt x="367089" y="57616"/>
                  </a:lnTo>
                  <a:lnTo>
                    <a:pt x="345662" y="24082"/>
                  </a:lnTo>
                  <a:lnTo>
                    <a:pt x="319722" y="1524"/>
                  </a:lnTo>
                  <a:lnTo>
                    <a:pt x="31426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594104" y="702563"/>
              <a:ext cx="85490" cy="94487"/>
            </a:xfrm>
            <a:prstGeom prst="rect">
              <a:avLst/>
            </a:prstGeom>
          </p:spPr>
        </p:pic>
      </p:grpSp>
      <p:grpSp>
        <p:nvGrpSpPr>
          <p:cNvPr id="149" name="object 149"/>
          <p:cNvGrpSpPr/>
          <p:nvPr/>
        </p:nvGrpSpPr>
        <p:grpSpPr>
          <a:xfrm>
            <a:off x="3323973" y="986027"/>
            <a:ext cx="406400" cy="320040"/>
            <a:chOff x="3323973" y="986027"/>
            <a:chExt cx="406400" cy="320040"/>
          </a:xfrm>
        </p:grpSpPr>
        <p:sp>
          <p:nvSpPr>
            <p:cNvPr id="150" name="object 150"/>
            <p:cNvSpPr/>
            <p:nvPr/>
          </p:nvSpPr>
          <p:spPr>
            <a:xfrm>
              <a:off x="3323973" y="1095755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870" y="0"/>
                  </a:moveTo>
                  <a:lnTo>
                    <a:pt x="341135" y="2095"/>
                  </a:lnTo>
                  <a:lnTo>
                    <a:pt x="303464" y="3206"/>
                  </a:lnTo>
                  <a:lnTo>
                    <a:pt x="259887" y="3698"/>
                  </a:lnTo>
                  <a:lnTo>
                    <a:pt x="69086" y="4016"/>
                  </a:lnTo>
                  <a:lnTo>
                    <a:pt x="46543" y="4399"/>
                  </a:lnTo>
                  <a:lnTo>
                    <a:pt x="7850" y="17045"/>
                  </a:lnTo>
                  <a:lnTo>
                    <a:pt x="0" y="63730"/>
                  </a:lnTo>
                  <a:lnTo>
                    <a:pt x="1395" y="75819"/>
                  </a:lnTo>
                  <a:lnTo>
                    <a:pt x="4720" y="84010"/>
                  </a:lnTo>
                  <a:lnTo>
                    <a:pt x="10475" y="90392"/>
                  </a:lnTo>
                  <a:lnTo>
                    <a:pt x="18039" y="94535"/>
                  </a:lnTo>
                  <a:lnTo>
                    <a:pt x="26795" y="96012"/>
                  </a:lnTo>
                  <a:lnTo>
                    <a:pt x="190076" y="95862"/>
                  </a:lnTo>
                  <a:lnTo>
                    <a:pt x="245072" y="95243"/>
                  </a:lnTo>
                  <a:lnTo>
                    <a:pt x="297447" y="93899"/>
                  </a:lnTo>
                  <a:lnTo>
                    <a:pt x="344152" y="91574"/>
                  </a:lnTo>
                  <a:lnTo>
                    <a:pt x="382141" y="88011"/>
                  </a:lnTo>
                  <a:lnTo>
                    <a:pt x="405985" y="42148"/>
                  </a:lnTo>
                  <a:lnTo>
                    <a:pt x="395571" y="13055"/>
                  </a:lnTo>
                  <a:lnTo>
                    <a:pt x="372870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489364" y="986027"/>
              <a:ext cx="74418" cy="82296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489364" y="1223771"/>
              <a:ext cx="74418" cy="82295"/>
            </a:xfrm>
            <a:prstGeom prst="rect">
              <a:avLst/>
            </a:prstGeom>
          </p:spPr>
        </p:pic>
      </p:grpSp>
      <p:sp>
        <p:nvSpPr>
          <p:cNvPr id="153" name="object 153"/>
          <p:cNvSpPr/>
          <p:nvPr/>
        </p:nvSpPr>
        <p:spPr>
          <a:xfrm>
            <a:off x="3831842" y="705612"/>
            <a:ext cx="424815" cy="436245"/>
          </a:xfrm>
          <a:custGeom>
            <a:avLst/>
            <a:gdLst/>
            <a:ahLst/>
            <a:cxnLst/>
            <a:rect l="l" t="t" r="r" b="b"/>
            <a:pathLst>
              <a:path w="424814" h="436244">
                <a:moveTo>
                  <a:pt x="216967" y="89"/>
                </a:moveTo>
                <a:lnTo>
                  <a:pt x="167564" y="3482"/>
                </a:lnTo>
                <a:lnTo>
                  <a:pt x="139701" y="32385"/>
                </a:lnTo>
                <a:lnTo>
                  <a:pt x="144708" y="68851"/>
                </a:lnTo>
                <a:lnTo>
                  <a:pt x="152132" y="109426"/>
                </a:lnTo>
                <a:lnTo>
                  <a:pt x="158007" y="145452"/>
                </a:lnTo>
                <a:lnTo>
                  <a:pt x="158370" y="168275"/>
                </a:lnTo>
                <a:lnTo>
                  <a:pt x="133885" y="175766"/>
                </a:lnTo>
                <a:lnTo>
                  <a:pt x="30337" y="185509"/>
                </a:lnTo>
                <a:lnTo>
                  <a:pt x="2922" y="193928"/>
                </a:lnTo>
                <a:lnTo>
                  <a:pt x="0" y="207942"/>
                </a:lnTo>
                <a:lnTo>
                  <a:pt x="2113" y="227075"/>
                </a:lnTo>
                <a:lnTo>
                  <a:pt x="7584" y="248114"/>
                </a:lnTo>
                <a:lnTo>
                  <a:pt x="31021" y="282987"/>
                </a:lnTo>
                <a:lnTo>
                  <a:pt x="38609" y="284099"/>
                </a:lnTo>
                <a:lnTo>
                  <a:pt x="41784" y="283972"/>
                </a:lnTo>
                <a:lnTo>
                  <a:pt x="70187" y="279167"/>
                </a:lnTo>
                <a:lnTo>
                  <a:pt x="95617" y="276018"/>
                </a:lnTo>
                <a:lnTo>
                  <a:pt x="119499" y="273893"/>
                </a:lnTo>
                <a:lnTo>
                  <a:pt x="142622" y="272541"/>
                </a:lnTo>
                <a:lnTo>
                  <a:pt x="152882" y="274635"/>
                </a:lnTo>
                <a:lnTo>
                  <a:pt x="161164" y="280336"/>
                </a:lnTo>
                <a:lnTo>
                  <a:pt x="166590" y="288776"/>
                </a:lnTo>
                <a:lnTo>
                  <a:pt x="168276" y="299085"/>
                </a:lnTo>
                <a:lnTo>
                  <a:pt x="166054" y="357314"/>
                </a:lnTo>
                <a:lnTo>
                  <a:pt x="166383" y="386131"/>
                </a:lnTo>
                <a:lnTo>
                  <a:pt x="177532" y="428593"/>
                </a:lnTo>
                <a:lnTo>
                  <a:pt x="221533" y="435796"/>
                </a:lnTo>
                <a:lnTo>
                  <a:pt x="246762" y="435657"/>
                </a:lnTo>
                <a:lnTo>
                  <a:pt x="283866" y="420330"/>
                </a:lnTo>
                <a:lnTo>
                  <a:pt x="287103" y="383813"/>
                </a:lnTo>
                <a:lnTo>
                  <a:pt x="286339" y="353187"/>
                </a:lnTo>
                <a:lnTo>
                  <a:pt x="284170" y="321893"/>
                </a:lnTo>
                <a:lnTo>
                  <a:pt x="280798" y="292480"/>
                </a:lnTo>
                <a:lnTo>
                  <a:pt x="281590" y="281253"/>
                </a:lnTo>
                <a:lnTo>
                  <a:pt x="286847" y="271907"/>
                </a:lnTo>
                <a:lnTo>
                  <a:pt x="295461" y="265513"/>
                </a:lnTo>
                <a:lnTo>
                  <a:pt x="308103" y="263143"/>
                </a:lnTo>
                <a:lnTo>
                  <a:pt x="376291" y="269555"/>
                </a:lnTo>
                <a:lnTo>
                  <a:pt x="398908" y="270890"/>
                </a:lnTo>
                <a:lnTo>
                  <a:pt x="408934" y="268801"/>
                </a:lnTo>
                <a:lnTo>
                  <a:pt x="417101" y="263128"/>
                </a:lnTo>
                <a:lnTo>
                  <a:pt x="422554" y="254763"/>
                </a:lnTo>
                <a:lnTo>
                  <a:pt x="424435" y="244601"/>
                </a:lnTo>
                <a:lnTo>
                  <a:pt x="423604" y="231600"/>
                </a:lnTo>
                <a:lnTo>
                  <a:pt x="418085" y="193166"/>
                </a:lnTo>
                <a:lnTo>
                  <a:pt x="374765" y="169338"/>
                </a:lnTo>
                <a:lnTo>
                  <a:pt x="331922" y="166004"/>
                </a:lnTo>
                <a:lnTo>
                  <a:pt x="301372" y="165480"/>
                </a:lnTo>
                <a:lnTo>
                  <a:pt x="295276" y="165735"/>
                </a:lnTo>
                <a:lnTo>
                  <a:pt x="285613" y="163831"/>
                </a:lnTo>
                <a:lnTo>
                  <a:pt x="277687" y="158607"/>
                </a:lnTo>
                <a:lnTo>
                  <a:pt x="272238" y="150786"/>
                </a:lnTo>
                <a:lnTo>
                  <a:pt x="270003" y="141097"/>
                </a:lnTo>
                <a:lnTo>
                  <a:pt x="268789" y="114305"/>
                </a:lnTo>
                <a:lnTo>
                  <a:pt x="266860" y="84597"/>
                </a:lnTo>
                <a:lnTo>
                  <a:pt x="262002" y="24384"/>
                </a:lnTo>
                <a:lnTo>
                  <a:pt x="238380" y="1142"/>
                </a:lnTo>
                <a:lnTo>
                  <a:pt x="216967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544913" y="5047518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20">
                <a:moveTo>
                  <a:pt x="372909" y="0"/>
                </a:moveTo>
                <a:lnTo>
                  <a:pt x="340173" y="2106"/>
                </a:lnTo>
                <a:lnTo>
                  <a:pt x="301011" y="3239"/>
                </a:lnTo>
                <a:lnTo>
                  <a:pt x="255730" y="3751"/>
                </a:lnTo>
                <a:lnTo>
                  <a:pt x="102665" y="3867"/>
                </a:lnTo>
                <a:lnTo>
                  <a:pt x="73475" y="4095"/>
                </a:lnTo>
                <a:lnTo>
                  <a:pt x="27977" y="5356"/>
                </a:lnTo>
                <a:lnTo>
                  <a:pt x="1702" y="37539"/>
                </a:lnTo>
                <a:lnTo>
                  <a:pt x="0" y="63762"/>
                </a:lnTo>
                <a:lnTo>
                  <a:pt x="1434" y="75793"/>
                </a:lnTo>
                <a:lnTo>
                  <a:pt x="4560" y="83959"/>
                </a:lnTo>
                <a:lnTo>
                  <a:pt x="10245" y="90330"/>
                </a:lnTo>
                <a:lnTo>
                  <a:pt x="17811" y="94472"/>
                </a:lnTo>
                <a:lnTo>
                  <a:pt x="26580" y="95950"/>
                </a:lnTo>
                <a:lnTo>
                  <a:pt x="192485" y="95835"/>
                </a:lnTo>
                <a:lnTo>
                  <a:pt x="246886" y="95236"/>
                </a:lnTo>
                <a:lnTo>
                  <a:pt x="298598" y="93934"/>
                </a:lnTo>
                <a:lnTo>
                  <a:pt x="344678" y="91685"/>
                </a:lnTo>
                <a:lnTo>
                  <a:pt x="402199" y="72284"/>
                </a:lnTo>
                <a:lnTo>
                  <a:pt x="406024" y="42193"/>
                </a:lnTo>
                <a:lnTo>
                  <a:pt x="395610" y="13064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460712" y="4468367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79">
                <a:moveTo>
                  <a:pt x="306324" y="42176"/>
                </a:moveTo>
                <a:lnTo>
                  <a:pt x="298500" y="13068"/>
                </a:lnTo>
                <a:lnTo>
                  <a:pt x="281470" y="0"/>
                </a:lnTo>
                <a:lnTo>
                  <a:pt x="256717" y="2120"/>
                </a:lnTo>
                <a:lnTo>
                  <a:pt x="227139" y="3251"/>
                </a:lnTo>
                <a:lnTo>
                  <a:pt x="192938" y="3784"/>
                </a:lnTo>
                <a:lnTo>
                  <a:pt x="77444" y="3898"/>
                </a:lnTo>
                <a:lnTo>
                  <a:pt x="55473" y="4114"/>
                </a:lnTo>
                <a:lnTo>
                  <a:pt x="15036" y="7086"/>
                </a:lnTo>
                <a:lnTo>
                  <a:pt x="165" y="50825"/>
                </a:lnTo>
                <a:lnTo>
                  <a:pt x="0" y="63754"/>
                </a:lnTo>
                <a:lnTo>
                  <a:pt x="1054" y="75780"/>
                </a:lnTo>
                <a:lnTo>
                  <a:pt x="111036" y="96012"/>
                </a:lnTo>
                <a:lnTo>
                  <a:pt x="160667" y="95758"/>
                </a:lnTo>
                <a:lnTo>
                  <a:pt x="209397" y="94665"/>
                </a:lnTo>
                <a:lnTo>
                  <a:pt x="253263" y="92303"/>
                </a:lnTo>
                <a:lnTo>
                  <a:pt x="288328" y="88188"/>
                </a:lnTo>
                <a:lnTo>
                  <a:pt x="303428" y="72250"/>
                </a:lnTo>
                <a:lnTo>
                  <a:pt x="306324" y="42176"/>
                </a:lnTo>
                <a:close/>
              </a:path>
              <a:path w="306704" h="233679">
                <a:moveTo>
                  <a:pt x="306400" y="180174"/>
                </a:moveTo>
                <a:lnTo>
                  <a:pt x="298615" y="151536"/>
                </a:lnTo>
                <a:lnTo>
                  <a:pt x="281597" y="138684"/>
                </a:lnTo>
                <a:lnTo>
                  <a:pt x="258406" y="140690"/>
                </a:lnTo>
                <a:lnTo>
                  <a:pt x="231178" y="141782"/>
                </a:lnTo>
                <a:lnTo>
                  <a:pt x="199656" y="142316"/>
                </a:lnTo>
                <a:lnTo>
                  <a:pt x="72097" y="142354"/>
                </a:lnTo>
                <a:lnTo>
                  <a:pt x="52311" y="142570"/>
                </a:lnTo>
                <a:lnTo>
                  <a:pt x="9817" y="149352"/>
                </a:lnTo>
                <a:lnTo>
                  <a:pt x="165" y="188683"/>
                </a:lnTo>
                <a:lnTo>
                  <a:pt x="0" y="201447"/>
                </a:lnTo>
                <a:lnTo>
                  <a:pt x="1054" y="213169"/>
                </a:lnTo>
                <a:lnTo>
                  <a:pt x="111036" y="233146"/>
                </a:lnTo>
                <a:lnTo>
                  <a:pt x="160718" y="232892"/>
                </a:lnTo>
                <a:lnTo>
                  <a:pt x="209461" y="231838"/>
                </a:lnTo>
                <a:lnTo>
                  <a:pt x="253339" y="229501"/>
                </a:lnTo>
                <a:lnTo>
                  <a:pt x="288455" y="225450"/>
                </a:lnTo>
                <a:lnTo>
                  <a:pt x="303504" y="209765"/>
                </a:lnTo>
                <a:lnTo>
                  <a:pt x="306400" y="18017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6" name="object 156"/>
          <p:cNvGrpSpPr/>
          <p:nvPr/>
        </p:nvGrpSpPr>
        <p:grpSpPr>
          <a:xfrm>
            <a:off x="4343316" y="4354067"/>
            <a:ext cx="368300" cy="394970"/>
            <a:chOff x="4343316" y="4354067"/>
            <a:chExt cx="368300" cy="394970"/>
          </a:xfrm>
        </p:grpSpPr>
        <p:sp>
          <p:nvSpPr>
            <p:cNvPr id="157" name="object 157"/>
            <p:cNvSpPr/>
            <p:nvPr/>
          </p:nvSpPr>
          <p:spPr>
            <a:xfrm>
              <a:off x="4343316" y="4372355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4">
                  <a:moveTo>
                    <a:pt x="314281" y="0"/>
                  </a:moveTo>
                  <a:lnTo>
                    <a:pt x="308820" y="0"/>
                  </a:lnTo>
                  <a:lnTo>
                    <a:pt x="301073" y="0"/>
                  </a:lnTo>
                  <a:lnTo>
                    <a:pt x="293326" y="3098"/>
                  </a:lnTo>
                  <a:lnTo>
                    <a:pt x="180868" y="115638"/>
                  </a:lnTo>
                  <a:lnTo>
                    <a:pt x="139989" y="156902"/>
                  </a:lnTo>
                  <a:lnTo>
                    <a:pt x="99903" y="198113"/>
                  </a:lnTo>
                  <a:lnTo>
                    <a:pt x="62672" y="237538"/>
                  </a:lnTo>
                  <a:lnTo>
                    <a:pt x="30362" y="273441"/>
                  </a:lnTo>
                  <a:lnTo>
                    <a:pt x="5036" y="304088"/>
                  </a:lnTo>
                  <a:lnTo>
                    <a:pt x="0" y="327329"/>
                  </a:lnTo>
                  <a:lnTo>
                    <a:pt x="12656" y="350869"/>
                  </a:lnTo>
                  <a:lnTo>
                    <a:pt x="35790" y="369104"/>
                  </a:lnTo>
                  <a:lnTo>
                    <a:pt x="62186" y="376428"/>
                  </a:lnTo>
                  <a:lnTo>
                    <a:pt x="68951" y="375811"/>
                  </a:lnTo>
                  <a:lnTo>
                    <a:pt x="75251" y="373886"/>
                  </a:lnTo>
                  <a:lnTo>
                    <a:pt x="80956" y="370539"/>
                  </a:lnTo>
                  <a:lnTo>
                    <a:pt x="85935" y="365658"/>
                  </a:lnTo>
                  <a:lnTo>
                    <a:pt x="110077" y="338347"/>
                  </a:lnTo>
                  <a:lnTo>
                    <a:pt x="142726" y="303977"/>
                  </a:lnTo>
                  <a:lnTo>
                    <a:pt x="181074" y="264939"/>
                  </a:lnTo>
                  <a:lnTo>
                    <a:pt x="302265" y="143739"/>
                  </a:lnTo>
                  <a:lnTo>
                    <a:pt x="335360" y="109949"/>
                  </a:lnTo>
                  <a:lnTo>
                    <a:pt x="360128" y="83451"/>
                  </a:lnTo>
                  <a:lnTo>
                    <a:pt x="365275" y="75534"/>
                  </a:lnTo>
                  <a:lnTo>
                    <a:pt x="367684" y="66711"/>
                  </a:lnTo>
                  <a:lnTo>
                    <a:pt x="367236" y="57628"/>
                  </a:lnTo>
                  <a:lnTo>
                    <a:pt x="345713" y="23952"/>
                  </a:lnTo>
                  <a:lnTo>
                    <a:pt x="319742" y="1549"/>
                  </a:lnTo>
                  <a:lnTo>
                    <a:pt x="31428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372867" y="4354067"/>
              <a:ext cx="85490" cy="94487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592325" y="4654321"/>
              <a:ext cx="85504" cy="94462"/>
            </a:xfrm>
            <a:prstGeom prst="rect">
              <a:avLst/>
            </a:prstGeom>
          </p:spPr>
        </p:pic>
      </p:grpSp>
      <p:grpSp>
        <p:nvGrpSpPr>
          <p:cNvPr id="160" name="object 160"/>
          <p:cNvGrpSpPr/>
          <p:nvPr/>
        </p:nvGrpSpPr>
        <p:grpSpPr>
          <a:xfrm>
            <a:off x="4322188" y="4937759"/>
            <a:ext cx="407670" cy="205740"/>
            <a:chOff x="4322188" y="4937759"/>
            <a:chExt cx="407670" cy="205740"/>
          </a:xfrm>
        </p:grpSpPr>
        <p:sp>
          <p:nvSpPr>
            <p:cNvPr id="161" name="object 161"/>
            <p:cNvSpPr/>
            <p:nvPr/>
          </p:nvSpPr>
          <p:spPr>
            <a:xfrm>
              <a:off x="4322188" y="5047518"/>
              <a:ext cx="407670" cy="96520"/>
            </a:xfrm>
            <a:custGeom>
              <a:avLst/>
              <a:gdLst/>
              <a:ahLst/>
              <a:cxnLst/>
              <a:rect l="l" t="t" r="r" b="b"/>
              <a:pathLst>
                <a:path w="407670" h="96520">
                  <a:moveTo>
                    <a:pt x="374270" y="0"/>
                  </a:moveTo>
                  <a:lnTo>
                    <a:pt x="341383" y="2106"/>
                  </a:lnTo>
                  <a:lnTo>
                    <a:pt x="302150" y="3239"/>
                  </a:lnTo>
                  <a:lnTo>
                    <a:pt x="256750" y="3751"/>
                  </a:lnTo>
                  <a:lnTo>
                    <a:pt x="103147" y="3867"/>
                  </a:lnTo>
                  <a:lnTo>
                    <a:pt x="73804" y="4095"/>
                  </a:lnTo>
                  <a:lnTo>
                    <a:pt x="27941" y="5356"/>
                  </a:lnTo>
                  <a:lnTo>
                    <a:pt x="1774" y="37539"/>
                  </a:lnTo>
                  <a:lnTo>
                    <a:pt x="0" y="63762"/>
                  </a:lnTo>
                  <a:lnTo>
                    <a:pt x="1398" y="75793"/>
                  </a:lnTo>
                  <a:lnTo>
                    <a:pt x="4744" y="83959"/>
                  </a:lnTo>
                  <a:lnTo>
                    <a:pt x="10542" y="90330"/>
                  </a:lnTo>
                  <a:lnTo>
                    <a:pt x="18151" y="94472"/>
                  </a:lnTo>
                  <a:lnTo>
                    <a:pt x="26925" y="95950"/>
                  </a:lnTo>
                  <a:lnTo>
                    <a:pt x="193237" y="95835"/>
                  </a:lnTo>
                  <a:lnTo>
                    <a:pt x="247790" y="95236"/>
                  </a:lnTo>
                  <a:lnTo>
                    <a:pt x="299654" y="93934"/>
                  </a:lnTo>
                  <a:lnTo>
                    <a:pt x="345886" y="91685"/>
                  </a:lnTo>
                  <a:lnTo>
                    <a:pt x="403631" y="72284"/>
                  </a:lnTo>
                  <a:lnTo>
                    <a:pt x="407481" y="42193"/>
                  </a:lnTo>
                  <a:lnTo>
                    <a:pt x="397043" y="13064"/>
                  </a:lnTo>
                  <a:lnTo>
                    <a:pt x="374270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489088" y="4937759"/>
              <a:ext cx="74398" cy="82265"/>
            </a:xfrm>
            <a:prstGeom prst="rect">
              <a:avLst/>
            </a:prstGeom>
          </p:spPr>
        </p:pic>
      </p:grpSp>
      <p:sp>
        <p:nvSpPr>
          <p:cNvPr id="163" name="object 163"/>
          <p:cNvSpPr/>
          <p:nvPr/>
        </p:nvSpPr>
        <p:spPr>
          <a:xfrm>
            <a:off x="4831582" y="4657369"/>
            <a:ext cx="424180" cy="436245"/>
          </a:xfrm>
          <a:custGeom>
            <a:avLst/>
            <a:gdLst/>
            <a:ahLst/>
            <a:cxnLst/>
            <a:rect l="l" t="t" r="r" b="b"/>
            <a:pathLst>
              <a:path w="424179" h="436245">
                <a:moveTo>
                  <a:pt x="217699" y="67"/>
                </a:moveTo>
                <a:lnTo>
                  <a:pt x="167566" y="3380"/>
                </a:lnTo>
                <a:lnTo>
                  <a:pt x="139705" y="32461"/>
                </a:lnTo>
                <a:lnTo>
                  <a:pt x="144569" y="68950"/>
                </a:lnTo>
                <a:lnTo>
                  <a:pt x="151945" y="109512"/>
                </a:lnTo>
                <a:lnTo>
                  <a:pt x="157868" y="145453"/>
                </a:lnTo>
                <a:lnTo>
                  <a:pt x="158374" y="168084"/>
                </a:lnTo>
                <a:lnTo>
                  <a:pt x="133782" y="175611"/>
                </a:lnTo>
                <a:lnTo>
                  <a:pt x="30305" y="185377"/>
                </a:lnTo>
                <a:lnTo>
                  <a:pt x="2926" y="193840"/>
                </a:lnTo>
                <a:lnTo>
                  <a:pt x="0" y="207965"/>
                </a:lnTo>
                <a:lnTo>
                  <a:pt x="2085" y="227098"/>
                </a:lnTo>
                <a:lnTo>
                  <a:pt x="7481" y="248150"/>
                </a:lnTo>
                <a:lnTo>
                  <a:pt x="30753" y="282915"/>
                </a:lnTo>
                <a:lnTo>
                  <a:pt x="38105" y="284048"/>
                </a:lnTo>
                <a:lnTo>
                  <a:pt x="41534" y="283895"/>
                </a:lnTo>
                <a:lnTo>
                  <a:pt x="69887" y="279065"/>
                </a:lnTo>
                <a:lnTo>
                  <a:pt x="95351" y="275940"/>
                </a:lnTo>
                <a:lnTo>
                  <a:pt x="119338" y="273904"/>
                </a:lnTo>
                <a:lnTo>
                  <a:pt x="143007" y="272681"/>
                </a:lnTo>
                <a:lnTo>
                  <a:pt x="153046" y="274805"/>
                </a:lnTo>
                <a:lnTo>
                  <a:pt x="161216" y="280563"/>
                </a:lnTo>
                <a:lnTo>
                  <a:pt x="166600" y="289039"/>
                </a:lnTo>
                <a:lnTo>
                  <a:pt x="168280" y="299313"/>
                </a:lnTo>
                <a:lnTo>
                  <a:pt x="166901" y="328184"/>
                </a:lnTo>
                <a:lnTo>
                  <a:pt x="165915" y="357395"/>
                </a:lnTo>
                <a:lnTo>
                  <a:pt x="169169" y="413621"/>
                </a:lnTo>
                <a:lnTo>
                  <a:pt x="223569" y="435767"/>
                </a:lnTo>
                <a:lnTo>
                  <a:pt x="248132" y="435690"/>
                </a:lnTo>
                <a:lnTo>
                  <a:pt x="283765" y="420386"/>
                </a:lnTo>
                <a:lnTo>
                  <a:pt x="286960" y="383859"/>
                </a:lnTo>
                <a:lnTo>
                  <a:pt x="286184" y="353140"/>
                </a:lnTo>
                <a:lnTo>
                  <a:pt x="283956" y="321804"/>
                </a:lnTo>
                <a:lnTo>
                  <a:pt x="280548" y="292392"/>
                </a:lnTo>
                <a:lnTo>
                  <a:pt x="281408" y="281249"/>
                </a:lnTo>
                <a:lnTo>
                  <a:pt x="286565" y="271953"/>
                </a:lnTo>
                <a:lnTo>
                  <a:pt x="295032" y="265583"/>
                </a:lnTo>
                <a:lnTo>
                  <a:pt x="305821" y="263220"/>
                </a:lnTo>
                <a:lnTo>
                  <a:pt x="330694" y="265258"/>
                </a:lnTo>
                <a:lnTo>
                  <a:pt x="376152" y="269460"/>
                </a:lnTo>
                <a:lnTo>
                  <a:pt x="398912" y="270789"/>
                </a:lnTo>
                <a:lnTo>
                  <a:pt x="408934" y="268699"/>
                </a:lnTo>
                <a:lnTo>
                  <a:pt x="417073" y="263024"/>
                </a:lnTo>
                <a:lnTo>
                  <a:pt x="422451" y="254657"/>
                </a:lnTo>
                <a:lnTo>
                  <a:pt x="424185" y="244487"/>
                </a:lnTo>
                <a:lnTo>
                  <a:pt x="423358" y="231572"/>
                </a:lnTo>
                <a:lnTo>
                  <a:pt x="418089" y="193001"/>
                </a:lnTo>
                <a:lnTo>
                  <a:pt x="375029" y="169225"/>
                </a:lnTo>
                <a:lnTo>
                  <a:pt x="332515" y="166038"/>
                </a:lnTo>
                <a:lnTo>
                  <a:pt x="306583" y="165544"/>
                </a:lnTo>
                <a:lnTo>
                  <a:pt x="295534" y="165887"/>
                </a:lnTo>
                <a:lnTo>
                  <a:pt x="285795" y="163971"/>
                </a:lnTo>
                <a:lnTo>
                  <a:pt x="277723" y="158700"/>
                </a:lnTo>
                <a:lnTo>
                  <a:pt x="272174" y="150794"/>
                </a:lnTo>
                <a:lnTo>
                  <a:pt x="270007" y="140970"/>
                </a:lnTo>
                <a:lnTo>
                  <a:pt x="268793" y="114145"/>
                </a:lnTo>
                <a:lnTo>
                  <a:pt x="266864" y="84418"/>
                </a:lnTo>
                <a:lnTo>
                  <a:pt x="262006" y="24142"/>
                </a:lnTo>
                <a:lnTo>
                  <a:pt x="238130" y="901"/>
                </a:lnTo>
                <a:lnTo>
                  <a:pt x="217699" y="6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958282" y="3951757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29" h="365760">
                <a:moveTo>
                  <a:pt x="297739" y="0"/>
                </a:moveTo>
                <a:lnTo>
                  <a:pt x="293548" y="0"/>
                </a:lnTo>
                <a:lnTo>
                  <a:pt x="286944" y="0"/>
                </a:lnTo>
                <a:lnTo>
                  <a:pt x="280213" y="2692"/>
                </a:lnTo>
                <a:lnTo>
                  <a:pt x="241240" y="44151"/>
                </a:lnTo>
                <a:lnTo>
                  <a:pt x="210744" y="81953"/>
                </a:lnTo>
                <a:lnTo>
                  <a:pt x="205791" y="89001"/>
                </a:lnTo>
                <a:lnTo>
                  <a:pt x="198044" y="92798"/>
                </a:lnTo>
                <a:lnTo>
                  <a:pt x="184963" y="92798"/>
                </a:lnTo>
                <a:lnTo>
                  <a:pt x="179883" y="91249"/>
                </a:lnTo>
                <a:lnTo>
                  <a:pt x="153628" y="72829"/>
                </a:lnTo>
                <a:lnTo>
                  <a:pt x="129162" y="56459"/>
                </a:lnTo>
                <a:lnTo>
                  <a:pt x="74981" y="21323"/>
                </a:lnTo>
                <a:lnTo>
                  <a:pt x="70282" y="20027"/>
                </a:lnTo>
                <a:lnTo>
                  <a:pt x="58598" y="20027"/>
                </a:lnTo>
                <a:lnTo>
                  <a:pt x="19895" y="61971"/>
                </a:lnTo>
                <a:lnTo>
                  <a:pt x="1067" y="96291"/>
                </a:lnTo>
                <a:lnTo>
                  <a:pt x="0" y="104403"/>
                </a:lnTo>
                <a:lnTo>
                  <a:pt x="1575" y="112233"/>
                </a:lnTo>
                <a:lnTo>
                  <a:pt x="5532" y="119190"/>
                </a:lnTo>
                <a:lnTo>
                  <a:pt x="11608" y="124688"/>
                </a:lnTo>
                <a:lnTo>
                  <a:pt x="43037" y="142787"/>
                </a:lnTo>
                <a:lnTo>
                  <a:pt x="79204" y="161410"/>
                </a:lnTo>
                <a:lnTo>
                  <a:pt x="110942" y="178481"/>
                </a:lnTo>
                <a:lnTo>
                  <a:pt x="129083" y="191922"/>
                </a:lnTo>
                <a:lnTo>
                  <a:pt x="119941" y="215704"/>
                </a:lnTo>
                <a:lnTo>
                  <a:pt x="92523" y="258713"/>
                </a:lnTo>
                <a:lnTo>
                  <a:pt x="64843" y="302648"/>
                </a:lnTo>
                <a:lnTo>
                  <a:pt x="54915" y="329209"/>
                </a:lnTo>
                <a:lnTo>
                  <a:pt x="64071" y="340043"/>
                </a:lnTo>
                <a:lnTo>
                  <a:pt x="80252" y="349891"/>
                </a:lnTo>
                <a:lnTo>
                  <a:pt x="99956" y="358291"/>
                </a:lnTo>
                <a:lnTo>
                  <a:pt x="121971" y="365429"/>
                </a:lnTo>
                <a:lnTo>
                  <a:pt x="124384" y="365734"/>
                </a:lnTo>
                <a:lnTo>
                  <a:pt x="126670" y="365734"/>
                </a:lnTo>
                <a:lnTo>
                  <a:pt x="162186" y="327987"/>
                </a:lnTo>
                <a:lnTo>
                  <a:pt x="175152" y="306162"/>
                </a:lnTo>
                <a:lnTo>
                  <a:pt x="188071" y="286151"/>
                </a:lnTo>
                <a:lnTo>
                  <a:pt x="205410" y="260946"/>
                </a:lnTo>
                <a:lnTo>
                  <a:pt x="213157" y="257251"/>
                </a:lnTo>
                <a:lnTo>
                  <a:pt x="226746" y="257251"/>
                </a:lnTo>
                <a:lnTo>
                  <a:pt x="232461" y="259130"/>
                </a:lnTo>
                <a:lnTo>
                  <a:pt x="281420" y="299916"/>
                </a:lnTo>
                <a:lnTo>
                  <a:pt x="304153" y="317004"/>
                </a:lnTo>
                <a:lnTo>
                  <a:pt x="327457" y="331406"/>
                </a:lnTo>
                <a:lnTo>
                  <a:pt x="331140" y="333387"/>
                </a:lnTo>
                <a:lnTo>
                  <a:pt x="335204" y="334340"/>
                </a:lnTo>
                <a:lnTo>
                  <a:pt x="346507" y="334340"/>
                </a:lnTo>
                <a:lnTo>
                  <a:pt x="379781" y="299370"/>
                </a:lnTo>
                <a:lnTo>
                  <a:pt x="404276" y="262947"/>
                </a:lnTo>
                <a:lnTo>
                  <a:pt x="404705" y="254068"/>
                </a:lnTo>
                <a:lnTo>
                  <a:pt x="402038" y="245548"/>
                </a:lnTo>
                <a:lnTo>
                  <a:pt x="350952" y="203055"/>
                </a:lnTo>
                <a:lnTo>
                  <a:pt x="300152" y="170967"/>
                </a:lnTo>
                <a:lnTo>
                  <a:pt x="291695" y="163199"/>
                </a:lnTo>
                <a:lnTo>
                  <a:pt x="287643" y="152966"/>
                </a:lnTo>
                <a:lnTo>
                  <a:pt x="288258" y="141954"/>
                </a:lnTo>
                <a:lnTo>
                  <a:pt x="293802" y="131851"/>
                </a:lnTo>
                <a:lnTo>
                  <a:pt x="340022" y="82227"/>
                </a:lnTo>
                <a:lnTo>
                  <a:pt x="354254" y="65976"/>
                </a:lnTo>
                <a:lnTo>
                  <a:pt x="359092" y="56675"/>
                </a:lnTo>
                <a:lnTo>
                  <a:pt x="359810" y="46604"/>
                </a:lnTo>
                <a:lnTo>
                  <a:pt x="356576" y="37049"/>
                </a:lnTo>
                <a:lnTo>
                  <a:pt x="349555" y="29298"/>
                </a:lnTo>
                <a:lnTo>
                  <a:pt x="338921" y="22106"/>
                </a:lnTo>
                <a:lnTo>
                  <a:pt x="328108" y="15587"/>
                </a:lnTo>
                <a:lnTo>
                  <a:pt x="301930" y="1028"/>
                </a:lnTo>
                <a:lnTo>
                  <a:pt x="29773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864627" y="3974591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5">
                <a:moveTo>
                  <a:pt x="438277" y="50"/>
                </a:moveTo>
                <a:lnTo>
                  <a:pt x="377928" y="440"/>
                </a:lnTo>
                <a:lnTo>
                  <a:pt x="335278" y="1925"/>
                </a:lnTo>
                <a:lnTo>
                  <a:pt x="279255" y="9004"/>
                </a:lnTo>
                <a:lnTo>
                  <a:pt x="260280" y="60346"/>
                </a:lnTo>
                <a:lnTo>
                  <a:pt x="253186" y="110133"/>
                </a:lnTo>
                <a:lnTo>
                  <a:pt x="246860" y="169672"/>
                </a:lnTo>
                <a:lnTo>
                  <a:pt x="240683" y="234219"/>
                </a:lnTo>
                <a:lnTo>
                  <a:pt x="234034" y="299029"/>
                </a:lnTo>
                <a:lnTo>
                  <a:pt x="226296" y="359359"/>
                </a:lnTo>
                <a:lnTo>
                  <a:pt x="225407" y="364896"/>
                </a:lnTo>
                <a:lnTo>
                  <a:pt x="220835" y="367703"/>
                </a:lnTo>
                <a:lnTo>
                  <a:pt x="212326" y="367703"/>
                </a:lnTo>
                <a:lnTo>
                  <a:pt x="208262" y="365417"/>
                </a:lnTo>
                <a:lnTo>
                  <a:pt x="176528" y="258522"/>
                </a:lnTo>
                <a:lnTo>
                  <a:pt x="161377" y="215171"/>
                </a:lnTo>
                <a:lnTo>
                  <a:pt x="140190" y="165404"/>
                </a:lnTo>
                <a:lnTo>
                  <a:pt x="113774" y="148590"/>
                </a:lnTo>
                <a:lnTo>
                  <a:pt x="80698" y="151405"/>
                </a:lnTo>
                <a:lnTo>
                  <a:pt x="49385" y="160347"/>
                </a:lnTo>
                <a:lnTo>
                  <a:pt x="22548" y="176789"/>
                </a:lnTo>
                <a:lnTo>
                  <a:pt x="2903" y="202107"/>
                </a:lnTo>
                <a:lnTo>
                  <a:pt x="0" y="215670"/>
                </a:lnTo>
                <a:lnTo>
                  <a:pt x="1395" y="227217"/>
                </a:lnTo>
                <a:lnTo>
                  <a:pt x="5957" y="237728"/>
                </a:lnTo>
                <a:lnTo>
                  <a:pt x="15730" y="253009"/>
                </a:lnTo>
                <a:lnTo>
                  <a:pt x="21064" y="255574"/>
                </a:lnTo>
                <a:lnTo>
                  <a:pt x="30335" y="255574"/>
                </a:lnTo>
                <a:lnTo>
                  <a:pt x="34145" y="254254"/>
                </a:lnTo>
                <a:lnTo>
                  <a:pt x="37447" y="251498"/>
                </a:lnTo>
                <a:lnTo>
                  <a:pt x="53441" y="239330"/>
                </a:lnTo>
                <a:lnTo>
                  <a:pt x="69578" y="229873"/>
                </a:lnTo>
                <a:lnTo>
                  <a:pt x="84381" y="223744"/>
                </a:lnTo>
                <a:lnTo>
                  <a:pt x="96375" y="221564"/>
                </a:lnTo>
                <a:lnTo>
                  <a:pt x="101201" y="221564"/>
                </a:lnTo>
                <a:lnTo>
                  <a:pt x="104503" y="223075"/>
                </a:lnTo>
                <a:lnTo>
                  <a:pt x="119207" y="269275"/>
                </a:lnTo>
                <a:lnTo>
                  <a:pt x="133488" y="321403"/>
                </a:lnTo>
                <a:lnTo>
                  <a:pt x="147745" y="374736"/>
                </a:lnTo>
                <a:lnTo>
                  <a:pt x="161233" y="421237"/>
                </a:lnTo>
                <a:lnTo>
                  <a:pt x="179591" y="459227"/>
                </a:lnTo>
                <a:lnTo>
                  <a:pt x="220454" y="467842"/>
                </a:lnTo>
                <a:lnTo>
                  <a:pt x="236839" y="466752"/>
                </a:lnTo>
                <a:lnTo>
                  <a:pt x="272397" y="449287"/>
                </a:lnTo>
                <a:lnTo>
                  <a:pt x="289268" y="408715"/>
                </a:lnTo>
                <a:lnTo>
                  <a:pt x="301639" y="359793"/>
                </a:lnTo>
                <a:lnTo>
                  <a:pt x="310762" y="305322"/>
                </a:lnTo>
                <a:lnTo>
                  <a:pt x="317890" y="248100"/>
                </a:lnTo>
                <a:lnTo>
                  <a:pt x="324276" y="190924"/>
                </a:lnTo>
                <a:lnTo>
                  <a:pt x="331173" y="136595"/>
                </a:lnTo>
                <a:lnTo>
                  <a:pt x="339834" y="87909"/>
                </a:lnTo>
                <a:lnTo>
                  <a:pt x="369425" y="63639"/>
                </a:lnTo>
                <a:lnTo>
                  <a:pt x="439402" y="61696"/>
                </a:lnTo>
                <a:lnTo>
                  <a:pt x="449732" y="67482"/>
                </a:lnTo>
                <a:lnTo>
                  <a:pt x="457372" y="76703"/>
                </a:lnTo>
                <a:lnTo>
                  <a:pt x="462726" y="87726"/>
                </a:lnTo>
                <a:lnTo>
                  <a:pt x="466199" y="98920"/>
                </a:lnTo>
                <a:lnTo>
                  <a:pt x="469354" y="105975"/>
                </a:lnTo>
                <a:lnTo>
                  <a:pt x="474485" y="111391"/>
                </a:lnTo>
                <a:lnTo>
                  <a:pt x="481093" y="114865"/>
                </a:lnTo>
                <a:lnTo>
                  <a:pt x="489948" y="116052"/>
                </a:lnTo>
                <a:lnTo>
                  <a:pt x="519285" y="114388"/>
                </a:lnTo>
                <a:lnTo>
                  <a:pt x="528502" y="112050"/>
                </a:lnTo>
                <a:lnTo>
                  <a:pt x="535779" y="106457"/>
                </a:lnTo>
                <a:lnTo>
                  <a:pt x="540269" y="98483"/>
                </a:lnTo>
                <a:lnTo>
                  <a:pt x="541129" y="89001"/>
                </a:lnTo>
                <a:lnTo>
                  <a:pt x="538235" y="72458"/>
                </a:lnTo>
                <a:lnTo>
                  <a:pt x="523984" y="30238"/>
                </a:lnTo>
                <a:lnTo>
                  <a:pt x="493444" y="3088"/>
                </a:lnTo>
                <a:lnTo>
                  <a:pt x="479407" y="736"/>
                </a:lnTo>
                <a:lnTo>
                  <a:pt x="438277" y="5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543173" y="3730752"/>
            <a:ext cx="407670" cy="94615"/>
          </a:xfrm>
          <a:custGeom>
            <a:avLst/>
            <a:gdLst/>
            <a:ahLst/>
            <a:cxnLst/>
            <a:rect l="l" t="t" r="r" b="b"/>
            <a:pathLst>
              <a:path w="407670" h="94614">
                <a:moveTo>
                  <a:pt x="374521" y="0"/>
                </a:moveTo>
                <a:lnTo>
                  <a:pt x="342767" y="1968"/>
                </a:lnTo>
                <a:lnTo>
                  <a:pt x="305401" y="3048"/>
                </a:lnTo>
                <a:lnTo>
                  <a:pt x="262177" y="3556"/>
                </a:lnTo>
                <a:lnTo>
                  <a:pt x="101183" y="3615"/>
                </a:lnTo>
                <a:lnTo>
                  <a:pt x="72753" y="3841"/>
                </a:lnTo>
                <a:lnTo>
                  <a:pt x="28192" y="5080"/>
                </a:lnTo>
                <a:lnTo>
                  <a:pt x="1877" y="36847"/>
                </a:lnTo>
                <a:lnTo>
                  <a:pt x="0" y="62791"/>
                </a:lnTo>
                <a:lnTo>
                  <a:pt x="1395" y="74549"/>
                </a:lnTo>
                <a:lnTo>
                  <a:pt x="147699" y="94488"/>
                </a:lnTo>
                <a:lnTo>
                  <a:pt x="200488" y="94328"/>
                </a:lnTo>
                <a:lnTo>
                  <a:pt x="253143" y="93699"/>
                </a:lnTo>
                <a:lnTo>
                  <a:pt x="303000" y="92375"/>
                </a:lnTo>
                <a:lnTo>
                  <a:pt x="347395" y="90131"/>
                </a:lnTo>
                <a:lnTo>
                  <a:pt x="403703" y="71044"/>
                </a:lnTo>
                <a:lnTo>
                  <a:pt x="407572" y="41465"/>
                </a:lnTo>
                <a:lnTo>
                  <a:pt x="397202" y="12838"/>
                </a:lnTo>
                <a:lnTo>
                  <a:pt x="37452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458894" y="3288791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253" y="0"/>
                </a:moveTo>
                <a:lnTo>
                  <a:pt x="257383" y="2115"/>
                </a:lnTo>
                <a:lnTo>
                  <a:pt x="228977" y="3270"/>
                </a:lnTo>
                <a:lnTo>
                  <a:pt x="196070" y="3806"/>
                </a:lnTo>
                <a:lnTo>
                  <a:pt x="71552" y="3847"/>
                </a:lnTo>
                <a:lnTo>
                  <a:pt x="34801" y="4399"/>
                </a:lnTo>
                <a:lnTo>
                  <a:pt x="1198" y="37474"/>
                </a:lnTo>
                <a:lnTo>
                  <a:pt x="0" y="63783"/>
                </a:lnTo>
                <a:lnTo>
                  <a:pt x="1091" y="75818"/>
                </a:lnTo>
                <a:lnTo>
                  <a:pt x="110565" y="96011"/>
                </a:lnTo>
                <a:lnTo>
                  <a:pt x="160369" y="95726"/>
                </a:lnTo>
                <a:lnTo>
                  <a:pt x="209244" y="94583"/>
                </a:lnTo>
                <a:lnTo>
                  <a:pt x="253261" y="92154"/>
                </a:lnTo>
                <a:lnTo>
                  <a:pt x="303524" y="72223"/>
                </a:lnTo>
                <a:lnTo>
                  <a:pt x="306351" y="42195"/>
                </a:lnTo>
                <a:lnTo>
                  <a:pt x="298440" y="13073"/>
                </a:lnTo>
                <a:lnTo>
                  <a:pt x="28125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341629" y="3054095"/>
            <a:ext cx="368300" cy="376555"/>
          </a:xfrm>
          <a:custGeom>
            <a:avLst/>
            <a:gdLst/>
            <a:ahLst/>
            <a:cxnLst/>
            <a:rect l="l" t="t" r="r" b="b"/>
            <a:pathLst>
              <a:path w="368300" h="376554">
                <a:moveTo>
                  <a:pt x="314442" y="0"/>
                </a:moveTo>
                <a:lnTo>
                  <a:pt x="308981" y="0"/>
                </a:lnTo>
                <a:lnTo>
                  <a:pt x="301234" y="0"/>
                </a:lnTo>
                <a:lnTo>
                  <a:pt x="293487" y="3048"/>
                </a:lnTo>
                <a:lnTo>
                  <a:pt x="180877" y="115597"/>
                </a:lnTo>
                <a:lnTo>
                  <a:pt x="139991" y="156829"/>
                </a:lnTo>
                <a:lnTo>
                  <a:pt x="99910" y="198007"/>
                </a:lnTo>
                <a:lnTo>
                  <a:pt x="62690" y="237400"/>
                </a:lnTo>
                <a:lnTo>
                  <a:pt x="30390" y="273278"/>
                </a:lnTo>
                <a:lnTo>
                  <a:pt x="5070" y="303911"/>
                </a:lnTo>
                <a:lnTo>
                  <a:pt x="0" y="327189"/>
                </a:lnTo>
                <a:lnTo>
                  <a:pt x="12705" y="350789"/>
                </a:lnTo>
                <a:lnTo>
                  <a:pt x="35913" y="369079"/>
                </a:lnTo>
                <a:lnTo>
                  <a:pt x="62347" y="376428"/>
                </a:lnTo>
                <a:lnTo>
                  <a:pt x="69038" y="375814"/>
                </a:lnTo>
                <a:lnTo>
                  <a:pt x="75301" y="373903"/>
                </a:lnTo>
                <a:lnTo>
                  <a:pt x="80992" y="370587"/>
                </a:lnTo>
                <a:lnTo>
                  <a:pt x="85969" y="365760"/>
                </a:lnTo>
                <a:lnTo>
                  <a:pt x="110107" y="338392"/>
                </a:lnTo>
                <a:lnTo>
                  <a:pt x="142746" y="303984"/>
                </a:lnTo>
                <a:lnTo>
                  <a:pt x="181088" y="264923"/>
                </a:lnTo>
                <a:lnTo>
                  <a:pt x="302353" y="143714"/>
                </a:lnTo>
                <a:lnTo>
                  <a:pt x="335528" y="109931"/>
                </a:lnTo>
                <a:lnTo>
                  <a:pt x="360416" y="83439"/>
                </a:lnTo>
                <a:lnTo>
                  <a:pt x="365454" y="75630"/>
                </a:lnTo>
                <a:lnTo>
                  <a:pt x="367766" y="66786"/>
                </a:lnTo>
                <a:lnTo>
                  <a:pt x="367291" y="57632"/>
                </a:lnTo>
                <a:lnTo>
                  <a:pt x="345874" y="23955"/>
                </a:lnTo>
                <a:lnTo>
                  <a:pt x="319903" y="1524"/>
                </a:lnTo>
                <a:lnTo>
                  <a:pt x="31444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321897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63" y="0"/>
                </a:moveTo>
                <a:lnTo>
                  <a:pt x="341524" y="1968"/>
                </a:lnTo>
                <a:lnTo>
                  <a:pt x="304297" y="3048"/>
                </a:lnTo>
                <a:lnTo>
                  <a:pt x="261213" y="3556"/>
                </a:lnTo>
                <a:lnTo>
                  <a:pt x="100665" y="3615"/>
                </a:lnTo>
                <a:lnTo>
                  <a:pt x="72300" y="3841"/>
                </a:lnTo>
                <a:lnTo>
                  <a:pt x="27977" y="5080"/>
                </a:lnTo>
                <a:lnTo>
                  <a:pt x="1702" y="36847"/>
                </a:lnTo>
                <a:lnTo>
                  <a:pt x="0" y="62791"/>
                </a:lnTo>
                <a:lnTo>
                  <a:pt x="1434" y="74549"/>
                </a:lnTo>
                <a:lnTo>
                  <a:pt x="147103" y="94488"/>
                </a:lnTo>
                <a:lnTo>
                  <a:pt x="199727" y="94328"/>
                </a:lnTo>
                <a:lnTo>
                  <a:pt x="252198" y="93699"/>
                </a:lnTo>
                <a:lnTo>
                  <a:pt x="301865" y="92375"/>
                </a:lnTo>
                <a:lnTo>
                  <a:pt x="346077" y="90131"/>
                </a:lnTo>
                <a:lnTo>
                  <a:pt x="402220" y="71044"/>
                </a:lnTo>
                <a:lnTo>
                  <a:pt x="406104" y="41465"/>
                </a:lnTo>
                <a:lnTo>
                  <a:pt x="395771" y="12838"/>
                </a:lnTo>
                <a:lnTo>
                  <a:pt x="37316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0" name="object 170"/>
          <p:cNvGrpSpPr/>
          <p:nvPr/>
        </p:nvGrpSpPr>
        <p:grpSpPr>
          <a:xfrm>
            <a:off x="3343792" y="3054095"/>
            <a:ext cx="367665" cy="376555"/>
            <a:chOff x="3343792" y="3054095"/>
            <a:chExt cx="367665" cy="376555"/>
          </a:xfrm>
        </p:grpSpPr>
        <p:sp>
          <p:nvSpPr>
            <p:cNvPr id="171" name="object 171"/>
            <p:cNvSpPr/>
            <p:nvPr/>
          </p:nvSpPr>
          <p:spPr>
            <a:xfrm>
              <a:off x="3343792" y="3054095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4" h="376554">
                  <a:moveTo>
                    <a:pt x="314061" y="0"/>
                  </a:moveTo>
                  <a:lnTo>
                    <a:pt x="308600" y="0"/>
                  </a:lnTo>
                  <a:lnTo>
                    <a:pt x="300980" y="0"/>
                  </a:lnTo>
                  <a:lnTo>
                    <a:pt x="293233" y="3048"/>
                  </a:lnTo>
                  <a:lnTo>
                    <a:pt x="287645" y="8890"/>
                  </a:lnTo>
                  <a:lnTo>
                    <a:pt x="180729" y="115597"/>
                  </a:lnTo>
                  <a:lnTo>
                    <a:pt x="139848" y="156829"/>
                  </a:lnTo>
                  <a:lnTo>
                    <a:pt x="99789" y="198007"/>
                  </a:lnTo>
                  <a:lnTo>
                    <a:pt x="62616" y="237400"/>
                  </a:lnTo>
                  <a:lnTo>
                    <a:pt x="30397" y="273278"/>
                  </a:lnTo>
                  <a:lnTo>
                    <a:pt x="5197" y="303911"/>
                  </a:lnTo>
                  <a:lnTo>
                    <a:pt x="0" y="327189"/>
                  </a:lnTo>
                  <a:lnTo>
                    <a:pt x="12674" y="350789"/>
                  </a:lnTo>
                  <a:lnTo>
                    <a:pt x="35897" y="369079"/>
                  </a:lnTo>
                  <a:lnTo>
                    <a:pt x="62347" y="376428"/>
                  </a:lnTo>
                  <a:lnTo>
                    <a:pt x="69040" y="375814"/>
                  </a:lnTo>
                  <a:lnTo>
                    <a:pt x="75316" y="373903"/>
                  </a:lnTo>
                  <a:lnTo>
                    <a:pt x="81045" y="370587"/>
                  </a:lnTo>
                  <a:lnTo>
                    <a:pt x="86096" y="365760"/>
                  </a:lnTo>
                  <a:lnTo>
                    <a:pt x="110112" y="338392"/>
                  </a:lnTo>
                  <a:lnTo>
                    <a:pt x="142666" y="303984"/>
                  </a:lnTo>
                  <a:lnTo>
                    <a:pt x="180947" y="264923"/>
                  </a:lnTo>
                  <a:lnTo>
                    <a:pt x="302051" y="143714"/>
                  </a:lnTo>
                  <a:lnTo>
                    <a:pt x="335141" y="109931"/>
                  </a:lnTo>
                  <a:lnTo>
                    <a:pt x="359908" y="83439"/>
                  </a:lnTo>
                  <a:lnTo>
                    <a:pt x="365055" y="75630"/>
                  </a:lnTo>
                  <a:lnTo>
                    <a:pt x="367464" y="66786"/>
                  </a:lnTo>
                  <a:lnTo>
                    <a:pt x="367016" y="57632"/>
                  </a:lnTo>
                  <a:lnTo>
                    <a:pt x="345588" y="23955"/>
                  </a:lnTo>
                  <a:lnTo>
                    <a:pt x="319522" y="1524"/>
                  </a:lnTo>
                  <a:lnTo>
                    <a:pt x="31406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594103" y="3336035"/>
              <a:ext cx="85471" cy="94487"/>
            </a:xfrm>
            <a:prstGeom prst="rect">
              <a:avLst/>
            </a:prstGeom>
          </p:spPr>
        </p:pic>
      </p:grpSp>
      <p:grpSp>
        <p:nvGrpSpPr>
          <p:cNvPr id="173" name="object 173"/>
          <p:cNvGrpSpPr/>
          <p:nvPr/>
        </p:nvGrpSpPr>
        <p:grpSpPr>
          <a:xfrm>
            <a:off x="3323973" y="3621023"/>
            <a:ext cx="406400" cy="320040"/>
            <a:chOff x="3323973" y="3621023"/>
            <a:chExt cx="406400" cy="320040"/>
          </a:xfrm>
        </p:grpSpPr>
        <p:sp>
          <p:nvSpPr>
            <p:cNvPr id="174" name="object 174"/>
            <p:cNvSpPr/>
            <p:nvPr/>
          </p:nvSpPr>
          <p:spPr>
            <a:xfrm>
              <a:off x="3323973" y="3730751"/>
              <a:ext cx="406400" cy="94615"/>
            </a:xfrm>
            <a:custGeom>
              <a:avLst/>
              <a:gdLst/>
              <a:ahLst/>
              <a:cxnLst/>
              <a:rect l="l" t="t" r="r" b="b"/>
              <a:pathLst>
                <a:path w="406400" h="94614">
                  <a:moveTo>
                    <a:pt x="373124" y="0"/>
                  </a:moveTo>
                  <a:lnTo>
                    <a:pt x="341487" y="1968"/>
                  </a:lnTo>
                  <a:lnTo>
                    <a:pt x="304274" y="3048"/>
                  </a:lnTo>
                  <a:lnTo>
                    <a:pt x="261227" y="3556"/>
                  </a:lnTo>
                  <a:lnTo>
                    <a:pt x="100772" y="3615"/>
                  </a:lnTo>
                  <a:lnTo>
                    <a:pt x="72451" y="3841"/>
                  </a:lnTo>
                  <a:lnTo>
                    <a:pt x="28192" y="5080"/>
                  </a:lnTo>
                  <a:lnTo>
                    <a:pt x="1877" y="36847"/>
                  </a:lnTo>
                  <a:lnTo>
                    <a:pt x="0" y="62791"/>
                  </a:lnTo>
                  <a:lnTo>
                    <a:pt x="1395" y="74549"/>
                  </a:lnTo>
                  <a:lnTo>
                    <a:pt x="147191" y="94488"/>
                  </a:lnTo>
                  <a:lnTo>
                    <a:pt x="199753" y="94328"/>
                  </a:lnTo>
                  <a:lnTo>
                    <a:pt x="252194" y="93699"/>
                  </a:lnTo>
                  <a:lnTo>
                    <a:pt x="301861" y="92375"/>
                  </a:lnTo>
                  <a:lnTo>
                    <a:pt x="346103" y="90131"/>
                  </a:lnTo>
                  <a:lnTo>
                    <a:pt x="402234" y="71044"/>
                  </a:lnTo>
                  <a:lnTo>
                    <a:pt x="406080" y="41465"/>
                  </a:lnTo>
                  <a:lnTo>
                    <a:pt x="395733" y="12838"/>
                  </a:lnTo>
                  <a:lnTo>
                    <a:pt x="373124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489364" y="3621023"/>
              <a:ext cx="74418" cy="82295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489364" y="3858767"/>
              <a:ext cx="74400" cy="82270"/>
            </a:xfrm>
            <a:prstGeom prst="rect">
              <a:avLst/>
            </a:prstGeom>
          </p:spPr>
        </p:pic>
      </p:grpSp>
      <p:sp>
        <p:nvSpPr>
          <p:cNvPr id="177" name="object 177"/>
          <p:cNvSpPr/>
          <p:nvPr/>
        </p:nvSpPr>
        <p:spPr>
          <a:xfrm>
            <a:off x="3831842" y="3340608"/>
            <a:ext cx="424815" cy="434340"/>
          </a:xfrm>
          <a:custGeom>
            <a:avLst/>
            <a:gdLst/>
            <a:ahLst/>
            <a:cxnLst/>
            <a:rect l="l" t="t" r="r" b="b"/>
            <a:pathLst>
              <a:path w="424814" h="434339">
                <a:moveTo>
                  <a:pt x="216967" y="89"/>
                </a:moveTo>
                <a:lnTo>
                  <a:pt x="167564" y="3482"/>
                </a:lnTo>
                <a:lnTo>
                  <a:pt x="139701" y="32258"/>
                </a:lnTo>
                <a:lnTo>
                  <a:pt x="144708" y="68609"/>
                </a:lnTo>
                <a:lnTo>
                  <a:pt x="152132" y="109045"/>
                </a:lnTo>
                <a:lnTo>
                  <a:pt x="158007" y="144932"/>
                </a:lnTo>
                <a:lnTo>
                  <a:pt x="158370" y="167640"/>
                </a:lnTo>
                <a:lnTo>
                  <a:pt x="133885" y="174984"/>
                </a:lnTo>
                <a:lnTo>
                  <a:pt x="82599" y="179625"/>
                </a:lnTo>
                <a:lnTo>
                  <a:pt x="30337" y="184624"/>
                </a:lnTo>
                <a:lnTo>
                  <a:pt x="2922" y="193040"/>
                </a:lnTo>
                <a:lnTo>
                  <a:pt x="0" y="207125"/>
                </a:lnTo>
                <a:lnTo>
                  <a:pt x="2113" y="226187"/>
                </a:lnTo>
                <a:lnTo>
                  <a:pt x="14733" y="266954"/>
                </a:lnTo>
                <a:lnTo>
                  <a:pt x="38355" y="282956"/>
                </a:lnTo>
                <a:lnTo>
                  <a:pt x="41784" y="282702"/>
                </a:lnTo>
                <a:lnTo>
                  <a:pt x="70187" y="277921"/>
                </a:lnTo>
                <a:lnTo>
                  <a:pt x="95617" y="274843"/>
                </a:lnTo>
                <a:lnTo>
                  <a:pt x="119499" y="272837"/>
                </a:lnTo>
                <a:lnTo>
                  <a:pt x="143003" y="271653"/>
                </a:lnTo>
                <a:lnTo>
                  <a:pt x="153150" y="273762"/>
                </a:lnTo>
                <a:lnTo>
                  <a:pt x="161307" y="279479"/>
                </a:lnTo>
                <a:lnTo>
                  <a:pt x="166631" y="287887"/>
                </a:lnTo>
                <a:lnTo>
                  <a:pt x="168276" y="298069"/>
                </a:lnTo>
                <a:lnTo>
                  <a:pt x="166054" y="356012"/>
                </a:lnTo>
                <a:lnTo>
                  <a:pt x="166383" y="384722"/>
                </a:lnTo>
                <a:lnTo>
                  <a:pt x="177532" y="427005"/>
                </a:lnTo>
                <a:lnTo>
                  <a:pt x="222605" y="434250"/>
                </a:lnTo>
                <a:lnTo>
                  <a:pt x="247509" y="434133"/>
                </a:lnTo>
                <a:lnTo>
                  <a:pt x="283866" y="418770"/>
                </a:lnTo>
                <a:lnTo>
                  <a:pt x="287103" y="382369"/>
                </a:lnTo>
                <a:lnTo>
                  <a:pt x="286339" y="351790"/>
                </a:lnTo>
                <a:lnTo>
                  <a:pt x="284170" y="320639"/>
                </a:lnTo>
                <a:lnTo>
                  <a:pt x="280798" y="291465"/>
                </a:lnTo>
                <a:lnTo>
                  <a:pt x="281566" y="280344"/>
                </a:lnTo>
                <a:lnTo>
                  <a:pt x="286752" y="270986"/>
                </a:lnTo>
                <a:lnTo>
                  <a:pt x="295247" y="264533"/>
                </a:lnTo>
                <a:lnTo>
                  <a:pt x="305944" y="262128"/>
                </a:lnTo>
                <a:lnTo>
                  <a:pt x="330833" y="264211"/>
                </a:lnTo>
                <a:lnTo>
                  <a:pt x="376291" y="268505"/>
                </a:lnTo>
                <a:lnTo>
                  <a:pt x="398908" y="269748"/>
                </a:lnTo>
                <a:lnTo>
                  <a:pt x="408934" y="267658"/>
                </a:lnTo>
                <a:lnTo>
                  <a:pt x="417101" y="261985"/>
                </a:lnTo>
                <a:lnTo>
                  <a:pt x="422554" y="253620"/>
                </a:lnTo>
                <a:lnTo>
                  <a:pt x="424435" y="243459"/>
                </a:lnTo>
                <a:lnTo>
                  <a:pt x="423604" y="230584"/>
                </a:lnTo>
                <a:lnTo>
                  <a:pt x="418085" y="192151"/>
                </a:lnTo>
                <a:lnTo>
                  <a:pt x="374955" y="168650"/>
                </a:lnTo>
                <a:lnTo>
                  <a:pt x="332493" y="165352"/>
                </a:lnTo>
                <a:lnTo>
                  <a:pt x="306706" y="164846"/>
                </a:lnTo>
                <a:lnTo>
                  <a:pt x="295784" y="165227"/>
                </a:lnTo>
                <a:lnTo>
                  <a:pt x="285952" y="163323"/>
                </a:lnTo>
                <a:lnTo>
                  <a:pt x="277893" y="158099"/>
                </a:lnTo>
                <a:lnTo>
                  <a:pt x="272335" y="150278"/>
                </a:lnTo>
                <a:lnTo>
                  <a:pt x="270003" y="140589"/>
                </a:lnTo>
                <a:lnTo>
                  <a:pt x="268789" y="113750"/>
                </a:lnTo>
                <a:lnTo>
                  <a:pt x="266860" y="84089"/>
                </a:lnTo>
                <a:lnTo>
                  <a:pt x="262002" y="24257"/>
                </a:lnTo>
                <a:lnTo>
                  <a:pt x="238380" y="1143"/>
                </a:lnTo>
                <a:lnTo>
                  <a:pt x="216967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460970" y="516636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467" y="0"/>
                </a:moveTo>
                <a:lnTo>
                  <a:pt x="256795" y="2115"/>
                </a:lnTo>
                <a:lnTo>
                  <a:pt x="227254" y="3270"/>
                </a:lnTo>
                <a:lnTo>
                  <a:pt x="193069" y="3806"/>
                </a:lnTo>
                <a:lnTo>
                  <a:pt x="77553" y="3869"/>
                </a:lnTo>
                <a:lnTo>
                  <a:pt x="55534" y="4095"/>
                </a:lnTo>
                <a:lnTo>
                  <a:pt x="15037" y="7078"/>
                </a:lnTo>
                <a:lnTo>
                  <a:pt x="162" y="50815"/>
                </a:lnTo>
                <a:lnTo>
                  <a:pt x="0" y="63763"/>
                </a:lnTo>
                <a:lnTo>
                  <a:pt x="1051" y="75818"/>
                </a:lnTo>
                <a:lnTo>
                  <a:pt x="3550" y="83956"/>
                </a:lnTo>
                <a:lnTo>
                  <a:pt x="7893" y="90344"/>
                </a:lnTo>
                <a:lnTo>
                  <a:pt x="13642" y="94517"/>
                </a:lnTo>
                <a:lnTo>
                  <a:pt x="20355" y="96012"/>
                </a:lnTo>
                <a:lnTo>
                  <a:pt x="102270" y="96012"/>
                </a:lnTo>
                <a:lnTo>
                  <a:pt x="153935" y="95761"/>
                </a:lnTo>
                <a:lnTo>
                  <a:pt x="205172" y="94678"/>
                </a:lnTo>
                <a:lnTo>
                  <a:pt x="251503" y="92261"/>
                </a:lnTo>
                <a:lnTo>
                  <a:pt x="303541" y="72169"/>
                </a:lnTo>
                <a:lnTo>
                  <a:pt x="306486" y="42148"/>
                </a:lnTo>
                <a:lnTo>
                  <a:pt x="298668" y="13055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866377" y="22859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635" y="89027"/>
                </a:moveTo>
                <a:lnTo>
                  <a:pt x="527862" y="42773"/>
                </a:lnTo>
                <a:lnTo>
                  <a:pt x="504609" y="9067"/>
                </a:lnTo>
                <a:lnTo>
                  <a:pt x="437070" y="50"/>
                </a:lnTo>
                <a:lnTo>
                  <a:pt x="421398" y="0"/>
                </a:lnTo>
                <a:lnTo>
                  <a:pt x="376872" y="457"/>
                </a:lnTo>
                <a:lnTo>
                  <a:pt x="334378" y="1943"/>
                </a:lnTo>
                <a:lnTo>
                  <a:pt x="278523" y="9017"/>
                </a:lnTo>
                <a:lnTo>
                  <a:pt x="259727" y="60236"/>
                </a:lnTo>
                <a:lnTo>
                  <a:pt x="252653" y="110020"/>
                </a:lnTo>
                <a:lnTo>
                  <a:pt x="246291" y="169583"/>
                </a:lnTo>
                <a:lnTo>
                  <a:pt x="240068" y="234175"/>
                </a:lnTo>
                <a:lnTo>
                  <a:pt x="233362" y="299034"/>
                </a:lnTo>
                <a:lnTo>
                  <a:pt x="224802" y="364744"/>
                </a:lnTo>
                <a:lnTo>
                  <a:pt x="220230" y="367665"/>
                </a:lnTo>
                <a:lnTo>
                  <a:pt x="211721" y="367665"/>
                </a:lnTo>
                <a:lnTo>
                  <a:pt x="207784" y="365379"/>
                </a:lnTo>
                <a:lnTo>
                  <a:pt x="176161" y="258495"/>
                </a:lnTo>
                <a:lnTo>
                  <a:pt x="161163" y="215150"/>
                </a:lnTo>
                <a:lnTo>
                  <a:pt x="140220" y="165354"/>
                </a:lnTo>
                <a:lnTo>
                  <a:pt x="113423" y="148590"/>
                </a:lnTo>
                <a:lnTo>
                  <a:pt x="80594" y="151396"/>
                </a:lnTo>
                <a:lnTo>
                  <a:pt x="49352" y="160299"/>
                </a:lnTo>
                <a:lnTo>
                  <a:pt x="22479" y="176657"/>
                </a:lnTo>
                <a:lnTo>
                  <a:pt x="2806" y="201803"/>
                </a:lnTo>
                <a:lnTo>
                  <a:pt x="0" y="215442"/>
                </a:lnTo>
                <a:lnTo>
                  <a:pt x="1485" y="227076"/>
                </a:lnTo>
                <a:lnTo>
                  <a:pt x="6032" y="237667"/>
                </a:lnTo>
                <a:lnTo>
                  <a:pt x="12458" y="248158"/>
                </a:lnTo>
                <a:lnTo>
                  <a:pt x="15760" y="252984"/>
                </a:lnTo>
                <a:lnTo>
                  <a:pt x="21094" y="255397"/>
                </a:lnTo>
                <a:lnTo>
                  <a:pt x="30365" y="255397"/>
                </a:lnTo>
                <a:lnTo>
                  <a:pt x="34175" y="254127"/>
                </a:lnTo>
                <a:lnTo>
                  <a:pt x="37350" y="251460"/>
                </a:lnTo>
                <a:lnTo>
                  <a:pt x="53314" y="239356"/>
                </a:lnTo>
                <a:lnTo>
                  <a:pt x="69418" y="229920"/>
                </a:lnTo>
                <a:lnTo>
                  <a:pt x="84175" y="223799"/>
                </a:lnTo>
                <a:lnTo>
                  <a:pt x="96151" y="221615"/>
                </a:lnTo>
                <a:lnTo>
                  <a:pt x="100850" y="221615"/>
                </a:lnTo>
                <a:lnTo>
                  <a:pt x="118910" y="269176"/>
                </a:lnTo>
                <a:lnTo>
                  <a:pt x="133134" y="321259"/>
                </a:lnTo>
                <a:lnTo>
                  <a:pt x="147370" y="374624"/>
                </a:lnTo>
                <a:lnTo>
                  <a:pt x="160896" y="421195"/>
                </a:lnTo>
                <a:lnTo>
                  <a:pt x="179285" y="459244"/>
                </a:lnTo>
                <a:lnTo>
                  <a:pt x="219976" y="467868"/>
                </a:lnTo>
                <a:lnTo>
                  <a:pt x="236334" y="466775"/>
                </a:lnTo>
                <a:lnTo>
                  <a:pt x="271665" y="449326"/>
                </a:lnTo>
                <a:lnTo>
                  <a:pt x="288569" y="408749"/>
                </a:lnTo>
                <a:lnTo>
                  <a:pt x="300939" y="359816"/>
                </a:lnTo>
                <a:lnTo>
                  <a:pt x="310045" y="305346"/>
                </a:lnTo>
                <a:lnTo>
                  <a:pt x="317157" y="248119"/>
                </a:lnTo>
                <a:lnTo>
                  <a:pt x="323557" y="190931"/>
                </a:lnTo>
                <a:lnTo>
                  <a:pt x="330479" y="136601"/>
                </a:lnTo>
                <a:lnTo>
                  <a:pt x="339229" y="87884"/>
                </a:lnTo>
                <a:lnTo>
                  <a:pt x="368439" y="63373"/>
                </a:lnTo>
                <a:lnTo>
                  <a:pt x="438416" y="61468"/>
                </a:lnTo>
                <a:lnTo>
                  <a:pt x="448589" y="67398"/>
                </a:lnTo>
                <a:lnTo>
                  <a:pt x="456158" y="76682"/>
                </a:lnTo>
                <a:lnTo>
                  <a:pt x="461479" y="87731"/>
                </a:lnTo>
                <a:lnTo>
                  <a:pt x="464959" y="98933"/>
                </a:lnTo>
                <a:lnTo>
                  <a:pt x="468109" y="105905"/>
                </a:lnTo>
                <a:lnTo>
                  <a:pt x="473240" y="111315"/>
                </a:lnTo>
                <a:lnTo>
                  <a:pt x="479844" y="114833"/>
                </a:lnTo>
                <a:lnTo>
                  <a:pt x="488581" y="116078"/>
                </a:lnTo>
                <a:lnTo>
                  <a:pt x="517918" y="114427"/>
                </a:lnTo>
                <a:lnTo>
                  <a:pt x="527113" y="111912"/>
                </a:lnTo>
                <a:lnTo>
                  <a:pt x="534339" y="106260"/>
                </a:lnTo>
                <a:lnTo>
                  <a:pt x="538784" y="98336"/>
                </a:lnTo>
                <a:lnTo>
                  <a:pt x="539635" y="89027"/>
                </a:lnTo>
                <a:close/>
              </a:path>
              <a:path w="845185" h="774700">
                <a:moveTo>
                  <a:pt x="844867" y="464527"/>
                </a:moveTo>
                <a:lnTo>
                  <a:pt x="822998" y="421855"/>
                </a:lnTo>
                <a:lnTo>
                  <a:pt x="791603" y="397764"/>
                </a:lnTo>
                <a:lnTo>
                  <a:pt x="786269" y="397764"/>
                </a:lnTo>
                <a:lnTo>
                  <a:pt x="778522" y="397764"/>
                </a:lnTo>
                <a:lnTo>
                  <a:pt x="658126" y="513359"/>
                </a:lnTo>
                <a:lnTo>
                  <a:pt x="617245" y="554596"/>
                </a:lnTo>
                <a:lnTo>
                  <a:pt x="577164" y="595807"/>
                </a:lnTo>
                <a:lnTo>
                  <a:pt x="539978" y="635266"/>
                </a:lnTo>
                <a:lnTo>
                  <a:pt x="507720" y="671220"/>
                </a:lnTo>
                <a:lnTo>
                  <a:pt x="482485" y="701929"/>
                </a:lnTo>
                <a:lnTo>
                  <a:pt x="477329" y="725170"/>
                </a:lnTo>
                <a:lnTo>
                  <a:pt x="490004" y="748690"/>
                </a:lnTo>
                <a:lnTo>
                  <a:pt x="513194" y="766889"/>
                </a:lnTo>
                <a:lnTo>
                  <a:pt x="539635" y="774192"/>
                </a:lnTo>
                <a:lnTo>
                  <a:pt x="546392" y="773582"/>
                </a:lnTo>
                <a:lnTo>
                  <a:pt x="552691" y="771677"/>
                </a:lnTo>
                <a:lnTo>
                  <a:pt x="558393" y="768362"/>
                </a:lnTo>
                <a:lnTo>
                  <a:pt x="563384" y="763524"/>
                </a:lnTo>
                <a:lnTo>
                  <a:pt x="587438" y="736117"/>
                </a:lnTo>
                <a:lnTo>
                  <a:pt x="620026" y="701687"/>
                </a:lnTo>
                <a:lnTo>
                  <a:pt x="658329" y="662609"/>
                </a:lnTo>
                <a:lnTo>
                  <a:pt x="779462" y="541464"/>
                </a:lnTo>
                <a:lnTo>
                  <a:pt x="812546" y="507746"/>
                </a:lnTo>
                <a:lnTo>
                  <a:pt x="837323" y="481330"/>
                </a:lnTo>
                <a:lnTo>
                  <a:pt x="842467" y="473405"/>
                </a:lnTo>
                <a:lnTo>
                  <a:pt x="844867" y="46452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0" name="object 180"/>
          <p:cNvGrpSpPr/>
          <p:nvPr/>
        </p:nvGrpSpPr>
        <p:grpSpPr>
          <a:xfrm>
            <a:off x="1345682" y="402336"/>
            <a:ext cx="368300" cy="394970"/>
            <a:chOff x="1345682" y="402336"/>
            <a:chExt cx="368300" cy="394970"/>
          </a:xfrm>
        </p:grpSpPr>
        <p:sp>
          <p:nvSpPr>
            <p:cNvPr id="181" name="object 181"/>
            <p:cNvSpPr/>
            <p:nvPr/>
          </p:nvSpPr>
          <p:spPr>
            <a:xfrm>
              <a:off x="1345682" y="420624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5">
                  <a:moveTo>
                    <a:pt x="314715" y="0"/>
                  </a:moveTo>
                  <a:lnTo>
                    <a:pt x="309254" y="0"/>
                  </a:lnTo>
                  <a:lnTo>
                    <a:pt x="301507" y="0"/>
                  </a:lnTo>
                  <a:lnTo>
                    <a:pt x="293633" y="3175"/>
                  </a:lnTo>
                  <a:lnTo>
                    <a:pt x="180865" y="115586"/>
                  </a:lnTo>
                  <a:lnTo>
                    <a:pt x="139995" y="156829"/>
                  </a:lnTo>
                  <a:lnTo>
                    <a:pt x="99923" y="198042"/>
                  </a:lnTo>
                  <a:lnTo>
                    <a:pt x="62708" y="237491"/>
                  </a:lnTo>
                  <a:lnTo>
                    <a:pt x="30410" y="273444"/>
                  </a:lnTo>
                  <a:lnTo>
                    <a:pt x="5089" y="304164"/>
                  </a:lnTo>
                  <a:lnTo>
                    <a:pt x="0" y="327404"/>
                  </a:lnTo>
                  <a:lnTo>
                    <a:pt x="12662" y="350916"/>
                  </a:lnTo>
                  <a:lnTo>
                    <a:pt x="35825" y="369119"/>
                  </a:lnTo>
                  <a:lnTo>
                    <a:pt x="62239" y="376427"/>
                  </a:lnTo>
                  <a:lnTo>
                    <a:pt x="69004" y="375814"/>
                  </a:lnTo>
                  <a:lnTo>
                    <a:pt x="75305" y="373903"/>
                  </a:lnTo>
                  <a:lnTo>
                    <a:pt x="81010" y="370587"/>
                  </a:lnTo>
                  <a:lnTo>
                    <a:pt x="85988" y="365760"/>
                  </a:lnTo>
                  <a:lnTo>
                    <a:pt x="110126" y="338351"/>
                  </a:lnTo>
                  <a:lnTo>
                    <a:pt x="142765" y="303914"/>
                  </a:lnTo>
                  <a:lnTo>
                    <a:pt x="181107" y="264841"/>
                  </a:lnTo>
                  <a:lnTo>
                    <a:pt x="302373" y="143696"/>
                  </a:lnTo>
                  <a:lnTo>
                    <a:pt x="335547" y="109974"/>
                  </a:lnTo>
                  <a:lnTo>
                    <a:pt x="360435" y="83565"/>
                  </a:lnTo>
                  <a:lnTo>
                    <a:pt x="365474" y="75630"/>
                  </a:lnTo>
                  <a:lnTo>
                    <a:pt x="367786" y="66754"/>
                  </a:lnTo>
                  <a:lnTo>
                    <a:pt x="367311" y="57616"/>
                  </a:lnTo>
                  <a:lnTo>
                    <a:pt x="345894" y="24082"/>
                  </a:lnTo>
                  <a:lnTo>
                    <a:pt x="320049" y="1524"/>
                  </a:lnTo>
                  <a:lnTo>
                    <a:pt x="314715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76683" y="402336"/>
              <a:ext cx="85471" cy="94487"/>
            </a:xfrm>
            <a:prstGeom prst="rect">
              <a:avLst/>
            </a:prstGeom>
          </p:spPr>
        </p:pic>
      </p:grpSp>
      <p:sp>
        <p:nvSpPr>
          <p:cNvPr id="183" name="object 183"/>
          <p:cNvSpPr/>
          <p:nvPr/>
        </p:nvSpPr>
        <p:spPr>
          <a:xfrm>
            <a:off x="1960568" y="0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30" h="365760">
                <a:moveTo>
                  <a:pt x="297745" y="0"/>
                </a:moveTo>
                <a:lnTo>
                  <a:pt x="293554" y="0"/>
                </a:lnTo>
                <a:lnTo>
                  <a:pt x="286823" y="0"/>
                </a:lnTo>
                <a:lnTo>
                  <a:pt x="280219" y="2666"/>
                </a:lnTo>
                <a:lnTo>
                  <a:pt x="275520" y="7874"/>
                </a:lnTo>
                <a:lnTo>
                  <a:pt x="258472" y="25570"/>
                </a:lnTo>
                <a:lnTo>
                  <a:pt x="241436" y="44100"/>
                </a:lnTo>
                <a:lnTo>
                  <a:pt x="225282" y="63059"/>
                </a:lnTo>
                <a:lnTo>
                  <a:pt x="210877" y="82041"/>
                </a:lnTo>
                <a:lnTo>
                  <a:pt x="206051" y="89026"/>
                </a:lnTo>
                <a:lnTo>
                  <a:pt x="198177" y="92837"/>
                </a:lnTo>
                <a:lnTo>
                  <a:pt x="184969" y="92837"/>
                </a:lnTo>
                <a:lnTo>
                  <a:pt x="179762" y="91312"/>
                </a:lnTo>
                <a:lnTo>
                  <a:pt x="153634" y="72882"/>
                </a:lnTo>
                <a:lnTo>
                  <a:pt x="129200" y="56387"/>
                </a:lnTo>
                <a:lnTo>
                  <a:pt x="103790" y="39703"/>
                </a:lnTo>
                <a:lnTo>
                  <a:pt x="74987" y="21209"/>
                </a:lnTo>
                <a:lnTo>
                  <a:pt x="70415" y="19938"/>
                </a:lnTo>
                <a:lnTo>
                  <a:pt x="58604" y="19938"/>
                </a:lnTo>
                <a:lnTo>
                  <a:pt x="19917" y="62039"/>
                </a:lnTo>
                <a:lnTo>
                  <a:pt x="1073" y="96392"/>
                </a:lnTo>
                <a:lnTo>
                  <a:pt x="0" y="104374"/>
                </a:lnTo>
                <a:lnTo>
                  <a:pt x="1533" y="112236"/>
                </a:lnTo>
                <a:lnTo>
                  <a:pt x="5377" y="119288"/>
                </a:lnTo>
                <a:lnTo>
                  <a:pt x="11233" y="124840"/>
                </a:lnTo>
                <a:lnTo>
                  <a:pt x="42955" y="142942"/>
                </a:lnTo>
                <a:lnTo>
                  <a:pt x="79273" y="161544"/>
                </a:lnTo>
                <a:lnTo>
                  <a:pt x="111067" y="178526"/>
                </a:lnTo>
                <a:lnTo>
                  <a:pt x="129216" y="191770"/>
                </a:lnTo>
                <a:lnTo>
                  <a:pt x="120054" y="215620"/>
                </a:lnTo>
                <a:lnTo>
                  <a:pt x="92592" y="258746"/>
                </a:lnTo>
                <a:lnTo>
                  <a:pt x="64869" y="302801"/>
                </a:lnTo>
                <a:lnTo>
                  <a:pt x="54921" y="329438"/>
                </a:lnTo>
                <a:lnTo>
                  <a:pt x="64133" y="340151"/>
                </a:lnTo>
                <a:lnTo>
                  <a:pt x="80321" y="349996"/>
                </a:lnTo>
                <a:lnTo>
                  <a:pt x="100034" y="358388"/>
                </a:lnTo>
                <a:lnTo>
                  <a:pt x="122231" y="365378"/>
                </a:lnTo>
                <a:lnTo>
                  <a:pt x="124517" y="365760"/>
                </a:lnTo>
                <a:lnTo>
                  <a:pt x="126930" y="365760"/>
                </a:lnTo>
                <a:lnTo>
                  <a:pt x="162206" y="328120"/>
                </a:lnTo>
                <a:lnTo>
                  <a:pt x="175142" y="306260"/>
                </a:lnTo>
                <a:lnTo>
                  <a:pt x="188007" y="286210"/>
                </a:lnTo>
                <a:lnTo>
                  <a:pt x="200336" y="267970"/>
                </a:lnTo>
                <a:lnTo>
                  <a:pt x="205416" y="261112"/>
                </a:lnTo>
                <a:lnTo>
                  <a:pt x="213290" y="257428"/>
                </a:lnTo>
                <a:lnTo>
                  <a:pt x="226879" y="257428"/>
                </a:lnTo>
                <a:lnTo>
                  <a:pt x="232594" y="259334"/>
                </a:lnTo>
                <a:lnTo>
                  <a:pt x="259208" y="281680"/>
                </a:lnTo>
                <a:lnTo>
                  <a:pt x="281521" y="300053"/>
                </a:lnTo>
                <a:lnTo>
                  <a:pt x="304357" y="317117"/>
                </a:lnTo>
                <a:lnTo>
                  <a:pt x="327717" y="331597"/>
                </a:lnTo>
                <a:lnTo>
                  <a:pt x="331273" y="333628"/>
                </a:lnTo>
                <a:lnTo>
                  <a:pt x="335210" y="334517"/>
                </a:lnTo>
                <a:lnTo>
                  <a:pt x="346513" y="334517"/>
                </a:lnTo>
                <a:lnTo>
                  <a:pt x="379898" y="299450"/>
                </a:lnTo>
                <a:lnTo>
                  <a:pt x="404268" y="263132"/>
                </a:lnTo>
                <a:lnTo>
                  <a:pt x="404822" y="254190"/>
                </a:lnTo>
                <a:lnTo>
                  <a:pt x="402256" y="245629"/>
                </a:lnTo>
                <a:lnTo>
                  <a:pt x="351053" y="203215"/>
                </a:lnTo>
                <a:lnTo>
                  <a:pt x="300285" y="170814"/>
                </a:lnTo>
                <a:lnTo>
                  <a:pt x="291865" y="163028"/>
                </a:lnTo>
                <a:lnTo>
                  <a:pt x="287791" y="152812"/>
                </a:lnTo>
                <a:lnTo>
                  <a:pt x="288409" y="141882"/>
                </a:lnTo>
                <a:lnTo>
                  <a:pt x="294062" y="131952"/>
                </a:lnTo>
                <a:lnTo>
                  <a:pt x="309328" y="115238"/>
                </a:lnTo>
                <a:lnTo>
                  <a:pt x="340193" y="82143"/>
                </a:lnTo>
                <a:lnTo>
                  <a:pt x="354387" y="65786"/>
                </a:lnTo>
                <a:lnTo>
                  <a:pt x="359298" y="56626"/>
                </a:lnTo>
                <a:lnTo>
                  <a:pt x="360054" y="46609"/>
                </a:lnTo>
                <a:lnTo>
                  <a:pt x="356834" y="37068"/>
                </a:lnTo>
                <a:lnTo>
                  <a:pt x="349815" y="29337"/>
                </a:lnTo>
                <a:lnTo>
                  <a:pt x="339181" y="22159"/>
                </a:lnTo>
                <a:lnTo>
                  <a:pt x="328368" y="15636"/>
                </a:lnTo>
                <a:lnTo>
                  <a:pt x="301936" y="1015"/>
                </a:lnTo>
                <a:lnTo>
                  <a:pt x="29774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68304" y="22859"/>
            <a:ext cx="539750" cy="467995"/>
          </a:xfrm>
          <a:custGeom>
            <a:avLst/>
            <a:gdLst/>
            <a:ahLst/>
            <a:cxnLst/>
            <a:rect l="l" t="t" r="r" b="b"/>
            <a:pathLst>
              <a:path w="539750" h="467995">
                <a:moveTo>
                  <a:pt x="437128" y="47"/>
                </a:moveTo>
                <a:lnTo>
                  <a:pt x="376978" y="444"/>
                </a:lnTo>
                <a:lnTo>
                  <a:pt x="334432" y="1936"/>
                </a:lnTo>
                <a:lnTo>
                  <a:pt x="278390" y="9016"/>
                </a:lnTo>
                <a:lnTo>
                  <a:pt x="259597" y="60232"/>
                </a:lnTo>
                <a:lnTo>
                  <a:pt x="252561" y="110017"/>
                </a:lnTo>
                <a:lnTo>
                  <a:pt x="246275" y="169582"/>
                </a:lnTo>
                <a:lnTo>
                  <a:pt x="240120" y="234171"/>
                </a:lnTo>
                <a:lnTo>
                  <a:pt x="233480" y="299032"/>
                </a:lnTo>
                <a:lnTo>
                  <a:pt x="225736" y="359410"/>
                </a:lnTo>
                <a:lnTo>
                  <a:pt x="224847" y="364743"/>
                </a:lnTo>
                <a:lnTo>
                  <a:pt x="220326" y="367664"/>
                </a:lnTo>
                <a:lnTo>
                  <a:pt x="211830" y="367664"/>
                </a:lnTo>
                <a:lnTo>
                  <a:pt x="207842" y="365378"/>
                </a:lnTo>
                <a:lnTo>
                  <a:pt x="176208" y="258492"/>
                </a:lnTo>
                <a:lnTo>
                  <a:pt x="161105" y="215143"/>
                </a:lnTo>
                <a:lnTo>
                  <a:pt x="139986" y="165353"/>
                </a:lnTo>
                <a:lnTo>
                  <a:pt x="113532" y="148589"/>
                </a:lnTo>
                <a:lnTo>
                  <a:pt x="80591" y="151385"/>
                </a:lnTo>
                <a:lnTo>
                  <a:pt x="49336" y="160289"/>
                </a:lnTo>
                <a:lnTo>
                  <a:pt x="22478" y="176647"/>
                </a:lnTo>
                <a:lnTo>
                  <a:pt x="2724" y="201802"/>
                </a:lnTo>
                <a:lnTo>
                  <a:pt x="0" y="215439"/>
                </a:lnTo>
                <a:lnTo>
                  <a:pt x="1434" y="227075"/>
                </a:lnTo>
                <a:lnTo>
                  <a:pt x="5923" y="237664"/>
                </a:lnTo>
                <a:lnTo>
                  <a:pt x="12364" y="248157"/>
                </a:lnTo>
                <a:lnTo>
                  <a:pt x="15704" y="252984"/>
                </a:lnTo>
                <a:lnTo>
                  <a:pt x="21012" y="255397"/>
                </a:lnTo>
                <a:lnTo>
                  <a:pt x="30283" y="255397"/>
                </a:lnTo>
                <a:lnTo>
                  <a:pt x="34208" y="254126"/>
                </a:lnTo>
                <a:lnTo>
                  <a:pt x="53336" y="239349"/>
                </a:lnTo>
                <a:lnTo>
                  <a:pt x="69428" y="229917"/>
                </a:lnTo>
                <a:lnTo>
                  <a:pt x="84229" y="223795"/>
                </a:lnTo>
                <a:lnTo>
                  <a:pt x="96234" y="221614"/>
                </a:lnTo>
                <a:lnTo>
                  <a:pt x="100984" y="221614"/>
                </a:lnTo>
                <a:lnTo>
                  <a:pt x="118934" y="269168"/>
                </a:lnTo>
                <a:lnTo>
                  <a:pt x="133142" y="321254"/>
                </a:lnTo>
                <a:lnTo>
                  <a:pt x="147376" y="374619"/>
                </a:lnTo>
                <a:lnTo>
                  <a:pt x="160856" y="421187"/>
                </a:lnTo>
                <a:lnTo>
                  <a:pt x="179209" y="459241"/>
                </a:lnTo>
                <a:lnTo>
                  <a:pt x="219932" y="467867"/>
                </a:lnTo>
                <a:lnTo>
                  <a:pt x="236310" y="466774"/>
                </a:lnTo>
                <a:lnTo>
                  <a:pt x="271748" y="449325"/>
                </a:lnTo>
                <a:lnTo>
                  <a:pt x="288584" y="408737"/>
                </a:lnTo>
                <a:lnTo>
                  <a:pt x="300932" y="359808"/>
                </a:lnTo>
                <a:lnTo>
                  <a:pt x="310038" y="305334"/>
                </a:lnTo>
                <a:lnTo>
                  <a:pt x="317152" y="248110"/>
                </a:lnTo>
                <a:lnTo>
                  <a:pt x="323522" y="190930"/>
                </a:lnTo>
                <a:lnTo>
                  <a:pt x="330395" y="136590"/>
                </a:lnTo>
                <a:lnTo>
                  <a:pt x="339020" y="87884"/>
                </a:lnTo>
                <a:lnTo>
                  <a:pt x="368535" y="63373"/>
                </a:lnTo>
                <a:lnTo>
                  <a:pt x="438271" y="61467"/>
                </a:lnTo>
                <a:lnTo>
                  <a:pt x="448423" y="67393"/>
                </a:lnTo>
                <a:lnTo>
                  <a:pt x="456051" y="76676"/>
                </a:lnTo>
                <a:lnTo>
                  <a:pt x="461488" y="87721"/>
                </a:lnTo>
                <a:lnTo>
                  <a:pt x="465068" y="98932"/>
                </a:lnTo>
                <a:lnTo>
                  <a:pt x="468169" y="105898"/>
                </a:lnTo>
                <a:lnTo>
                  <a:pt x="473307" y="111315"/>
                </a:lnTo>
                <a:lnTo>
                  <a:pt x="479945" y="114827"/>
                </a:lnTo>
                <a:lnTo>
                  <a:pt x="488690" y="116077"/>
                </a:lnTo>
                <a:lnTo>
                  <a:pt x="517900" y="114426"/>
                </a:lnTo>
                <a:lnTo>
                  <a:pt x="527117" y="111904"/>
                </a:lnTo>
                <a:lnTo>
                  <a:pt x="534394" y="106251"/>
                </a:lnTo>
                <a:lnTo>
                  <a:pt x="538885" y="98335"/>
                </a:lnTo>
                <a:lnTo>
                  <a:pt x="539744" y="89026"/>
                </a:lnTo>
                <a:lnTo>
                  <a:pt x="536868" y="72481"/>
                </a:lnTo>
                <a:lnTo>
                  <a:pt x="522599" y="30225"/>
                </a:lnTo>
                <a:lnTo>
                  <a:pt x="492113" y="3097"/>
                </a:lnTo>
                <a:lnTo>
                  <a:pt x="478276" y="762"/>
                </a:lnTo>
                <a:lnTo>
                  <a:pt x="437128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460970" y="3151632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19">
                <a:moveTo>
                  <a:pt x="281721" y="0"/>
                </a:moveTo>
                <a:lnTo>
                  <a:pt x="258478" y="2041"/>
                </a:lnTo>
                <a:lnTo>
                  <a:pt x="231286" y="3159"/>
                </a:lnTo>
                <a:lnTo>
                  <a:pt x="199784" y="3681"/>
                </a:lnTo>
                <a:lnTo>
                  <a:pt x="72159" y="3742"/>
                </a:lnTo>
                <a:lnTo>
                  <a:pt x="52327" y="3968"/>
                </a:lnTo>
                <a:lnTo>
                  <a:pt x="9814" y="10874"/>
                </a:lnTo>
                <a:lnTo>
                  <a:pt x="162" y="50831"/>
                </a:lnTo>
                <a:lnTo>
                  <a:pt x="0" y="63797"/>
                </a:lnTo>
                <a:lnTo>
                  <a:pt x="1051" y="75692"/>
                </a:lnTo>
                <a:lnTo>
                  <a:pt x="111160" y="96012"/>
                </a:lnTo>
                <a:lnTo>
                  <a:pt x="160776" y="95746"/>
                </a:lnTo>
                <a:lnTo>
                  <a:pt x="209474" y="94646"/>
                </a:lnTo>
                <a:lnTo>
                  <a:pt x="253339" y="92261"/>
                </a:lnTo>
                <a:lnTo>
                  <a:pt x="303545" y="72330"/>
                </a:lnTo>
                <a:lnTo>
                  <a:pt x="306518" y="42259"/>
                </a:lnTo>
                <a:lnTo>
                  <a:pt x="298775" y="13092"/>
                </a:lnTo>
                <a:lnTo>
                  <a:pt x="28172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866377" y="2656331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635" y="89281"/>
                </a:moveTo>
                <a:lnTo>
                  <a:pt x="527862" y="43065"/>
                </a:lnTo>
                <a:lnTo>
                  <a:pt x="504609" y="9232"/>
                </a:lnTo>
                <a:lnTo>
                  <a:pt x="437070" y="50"/>
                </a:lnTo>
                <a:lnTo>
                  <a:pt x="421398" y="0"/>
                </a:lnTo>
                <a:lnTo>
                  <a:pt x="376872" y="444"/>
                </a:lnTo>
                <a:lnTo>
                  <a:pt x="334378" y="1943"/>
                </a:lnTo>
                <a:lnTo>
                  <a:pt x="278523" y="9017"/>
                </a:lnTo>
                <a:lnTo>
                  <a:pt x="259727" y="60515"/>
                </a:lnTo>
                <a:lnTo>
                  <a:pt x="252653" y="110464"/>
                </a:lnTo>
                <a:lnTo>
                  <a:pt x="246291" y="170205"/>
                </a:lnTo>
                <a:lnTo>
                  <a:pt x="240068" y="234975"/>
                </a:lnTo>
                <a:lnTo>
                  <a:pt x="233362" y="300012"/>
                </a:lnTo>
                <a:lnTo>
                  <a:pt x="224802" y="366141"/>
                </a:lnTo>
                <a:lnTo>
                  <a:pt x="220230" y="369062"/>
                </a:lnTo>
                <a:lnTo>
                  <a:pt x="211721" y="369062"/>
                </a:lnTo>
                <a:lnTo>
                  <a:pt x="207784" y="366649"/>
                </a:lnTo>
                <a:lnTo>
                  <a:pt x="176161" y="259486"/>
                </a:lnTo>
                <a:lnTo>
                  <a:pt x="161163" y="216103"/>
                </a:lnTo>
                <a:lnTo>
                  <a:pt x="140220" y="166243"/>
                </a:lnTo>
                <a:lnTo>
                  <a:pt x="113423" y="149098"/>
                </a:lnTo>
                <a:lnTo>
                  <a:pt x="80594" y="152019"/>
                </a:lnTo>
                <a:lnTo>
                  <a:pt x="49352" y="160959"/>
                </a:lnTo>
                <a:lnTo>
                  <a:pt x="22479" y="177406"/>
                </a:lnTo>
                <a:lnTo>
                  <a:pt x="2806" y="202819"/>
                </a:lnTo>
                <a:lnTo>
                  <a:pt x="0" y="216408"/>
                </a:lnTo>
                <a:lnTo>
                  <a:pt x="1485" y="228015"/>
                </a:lnTo>
                <a:lnTo>
                  <a:pt x="6032" y="238556"/>
                </a:lnTo>
                <a:lnTo>
                  <a:pt x="15633" y="253873"/>
                </a:lnTo>
                <a:lnTo>
                  <a:pt x="20967" y="256540"/>
                </a:lnTo>
                <a:lnTo>
                  <a:pt x="30238" y="256540"/>
                </a:lnTo>
                <a:lnTo>
                  <a:pt x="34175" y="255143"/>
                </a:lnTo>
                <a:lnTo>
                  <a:pt x="37350" y="252349"/>
                </a:lnTo>
                <a:lnTo>
                  <a:pt x="53251" y="240195"/>
                </a:lnTo>
                <a:lnTo>
                  <a:pt x="69303" y="230759"/>
                </a:lnTo>
                <a:lnTo>
                  <a:pt x="84048" y="224675"/>
                </a:lnTo>
                <a:lnTo>
                  <a:pt x="96024" y="222504"/>
                </a:lnTo>
                <a:lnTo>
                  <a:pt x="100850" y="222504"/>
                </a:lnTo>
                <a:lnTo>
                  <a:pt x="118910" y="270268"/>
                </a:lnTo>
                <a:lnTo>
                  <a:pt x="133134" y="322503"/>
                </a:lnTo>
                <a:lnTo>
                  <a:pt x="147370" y="376008"/>
                </a:lnTo>
                <a:lnTo>
                  <a:pt x="160896" y="422706"/>
                </a:lnTo>
                <a:lnTo>
                  <a:pt x="179260" y="460819"/>
                </a:lnTo>
                <a:lnTo>
                  <a:pt x="219722" y="469392"/>
                </a:lnTo>
                <a:lnTo>
                  <a:pt x="236169" y="468299"/>
                </a:lnTo>
                <a:lnTo>
                  <a:pt x="271665" y="450723"/>
                </a:lnTo>
                <a:lnTo>
                  <a:pt x="288569" y="410032"/>
                </a:lnTo>
                <a:lnTo>
                  <a:pt x="300939" y="360984"/>
                </a:lnTo>
                <a:lnTo>
                  <a:pt x="310045" y="306387"/>
                </a:lnTo>
                <a:lnTo>
                  <a:pt x="317157" y="249008"/>
                </a:lnTo>
                <a:lnTo>
                  <a:pt x="323557" y="191655"/>
                </a:lnTo>
                <a:lnTo>
                  <a:pt x="330479" y="137096"/>
                </a:lnTo>
                <a:lnTo>
                  <a:pt x="339229" y="88138"/>
                </a:lnTo>
                <a:lnTo>
                  <a:pt x="438416" y="61849"/>
                </a:lnTo>
                <a:lnTo>
                  <a:pt x="448589" y="67652"/>
                </a:lnTo>
                <a:lnTo>
                  <a:pt x="456158" y="76898"/>
                </a:lnTo>
                <a:lnTo>
                  <a:pt x="461479" y="87960"/>
                </a:lnTo>
                <a:lnTo>
                  <a:pt x="464959" y="99187"/>
                </a:lnTo>
                <a:lnTo>
                  <a:pt x="467995" y="106235"/>
                </a:lnTo>
                <a:lnTo>
                  <a:pt x="472986" y="111683"/>
                </a:lnTo>
                <a:lnTo>
                  <a:pt x="479450" y="115214"/>
                </a:lnTo>
                <a:lnTo>
                  <a:pt x="488581" y="116459"/>
                </a:lnTo>
                <a:lnTo>
                  <a:pt x="517918" y="115062"/>
                </a:lnTo>
                <a:lnTo>
                  <a:pt x="527113" y="112534"/>
                </a:lnTo>
                <a:lnTo>
                  <a:pt x="534339" y="106845"/>
                </a:lnTo>
                <a:lnTo>
                  <a:pt x="538784" y="98818"/>
                </a:lnTo>
                <a:lnTo>
                  <a:pt x="539635" y="89281"/>
                </a:lnTo>
                <a:close/>
              </a:path>
              <a:path w="845185" h="774700">
                <a:moveTo>
                  <a:pt x="844867" y="464553"/>
                </a:moveTo>
                <a:lnTo>
                  <a:pt x="822998" y="421728"/>
                </a:lnTo>
                <a:lnTo>
                  <a:pt x="791476" y="397764"/>
                </a:lnTo>
                <a:lnTo>
                  <a:pt x="786015" y="397764"/>
                </a:lnTo>
                <a:lnTo>
                  <a:pt x="778395" y="397764"/>
                </a:lnTo>
                <a:lnTo>
                  <a:pt x="770648" y="400812"/>
                </a:lnTo>
                <a:lnTo>
                  <a:pt x="765060" y="406654"/>
                </a:lnTo>
                <a:lnTo>
                  <a:pt x="658139" y="513372"/>
                </a:lnTo>
                <a:lnTo>
                  <a:pt x="617258" y="554596"/>
                </a:lnTo>
                <a:lnTo>
                  <a:pt x="577202" y="595782"/>
                </a:lnTo>
                <a:lnTo>
                  <a:pt x="540029" y="635165"/>
                </a:lnTo>
                <a:lnTo>
                  <a:pt x="507809" y="671055"/>
                </a:lnTo>
                <a:lnTo>
                  <a:pt x="482612" y="701675"/>
                </a:lnTo>
                <a:lnTo>
                  <a:pt x="477405" y="724954"/>
                </a:lnTo>
                <a:lnTo>
                  <a:pt x="490080" y="748563"/>
                </a:lnTo>
                <a:lnTo>
                  <a:pt x="513308" y="766851"/>
                </a:lnTo>
                <a:lnTo>
                  <a:pt x="539762" y="774192"/>
                </a:lnTo>
                <a:lnTo>
                  <a:pt x="546455" y="773582"/>
                </a:lnTo>
                <a:lnTo>
                  <a:pt x="552729" y="771677"/>
                </a:lnTo>
                <a:lnTo>
                  <a:pt x="558457" y="768362"/>
                </a:lnTo>
                <a:lnTo>
                  <a:pt x="563511" y="763524"/>
                </a:lnTo>
                <a:lnTo>
                  <a:pt x="587527" y="736168"/>
                </a:lnTo>
                <a:lnTo>
                  <a:pt x="620077" y="701751"/>
                </a:lnTo>
                <a:lnTo>
                  <a:pt x="658355" y="662698"/>
                </a:lnTo>
                <a:lnTo>
                  <a:pt x="779462" y="541489"/>
                </a:lnTo>
                <a:lnTo>
                  <a:pt x="812546" y="507695"/>
                </a:lnTo>
                <a:lnTo>
                  <a:pt x="837323" y="481203"/>
                </a:lnTo>
                <a:lnTo>
                  <a:pt x="842467" y="473405"/>
                </a:lnTo>
                <a:lnTo>
                  <a:pt x="844867" y="464553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7" name="object 187"/>
          <p:cNvGrpSpPr/>
          <p:nvPr/>
        </p:nvGrpSpPr>
        <p:grpSpPr>
          <a:xfrm>
            <a:off x="1345701" y="3037332"/>
            <a:ext cx="368300" cy="393700"/>
            <a:chOff x="1345701" y="3037332"/>
            <a:chExt cx="368300" cy="393700"/>
          </a:xfrm>
        </p:grpSpPr>
        <p:sp>
          <p:nvSpPr>
            <p:cNvPr id="188" name="object 188"/>
            <p:cNvSpPr/>
            <p:nvPr/>
          </p:nvSpPr>
          <p:spPr>
            <a:xfrm>
              <a:off x="1345701" y="3054096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4">
                  <a:moveTo>
                    <a:pt x="314442" y="0"/>
                  </a:moveTo>
                  <a:lnTo>
                    <a:pt x="308981" y="0"/>
                  </a:lnTo>
                  <a:lnTo>
                    <a:pt x="301234" y="0"/>
                  </a:lnTo>
                  <a:lnTo>
                    <a:pt x="293487" y="3048"/>
                  </a:lnTo>
                  <a:lnTo>
                    <a:pt x="180846" y="115597"/>
                  </a:lnTo>
                  <a:lnTo>
                    <a:pt x="139975" y="156829"/>
                  </a:lnTo>
                  <a:lnTo>
                    <a:pt x="99903" y="198007"/>
                  </a:lnTo>
                  <a:lnTo>
                    <a:pt x="62688" y="237400"/>
                  </a:lnTo>
                  <a:lnTo>
                    <a:pt x="30390" y="273278"/>
                  </a:lnTo>
                  <a:lnTo>
                    <a:pt x="5070" y="303911"/>
                  </a:lnTo>
                  <a:lnTo>
                    <a:pt x="0" y="327189"/>
                  </a:lnTo>
                  <a:lnTo>
                    <a:pt x="12705" y="350789"/>
                  </a:lnTo>
                  <a:lnTo>
                    <a:pt x="35913" y="369079"/>
                  </a:lnTo>
                  <a:lnTo>
                    <a:pt x="62347" y="376428"/>
                  </a:lnTo>
                  <a:lnTo>
                    <a:pt x="69038" y="375814"/>
                  </a:lnTo>
                  <a:lnTo>
                    <a:pt x="75301" y="373903"/>
                  </a:lnTo>
                  <a:lnTo>
                    <a:pt x="80992" y="370587"/>
                  </a:lnTo>
                  <a:lnTo>
                    <a:pt x="85969" y="365760"/>
                  </a:lnTo>
                  <a:lnTo>
                    <a:pt x="110107" y="338392"/>
                  </a:lnTo>
                  <a:lnTo>
                    <a:pt x="142746" y="303984"/>
                  </a:lnTo>
                  <a:lnTo>
                    <a:pt x="181088" y="264923"/>
                  </a:lnTo>
                  <a:lnTo>
                    <a:pt x="302353" y="143714"/>
                  </a:lnTo>
                  <a:lnTo>
                    <a:pt x="335528" y="109931"/>
                  </a:lnTo>
                  <a:lnTo>
                    <a:pt x="360416" y="83439"/>
                  </a:lnTo>
                  <a:lnTo>
                    <a:pt x="365454" y="75630"/>
                  </a:lnTo>
                  <a:lnTo>
                    <a:pt x="367766" y="66786"/>
                  </a:lnTo>
                  <a:lnTo>
                    <a:pt x="367291" y="57632"/>
                  </a:lnTo>
                  <a:lnTo>
                    <a:pt x="345874" y="23955"/>
                  </a:lnTo>
                  <a:lnTo>
                    <a:pt x="319903" y="1524"/>
                  </a:lnTo>
                  <a:lnTo>
                    <a:pt x="314442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76684" y="3037332"/>
              <a:ext cx="85490" cy="94487"/>
            </a:xfrm>
            <a:prstGeom prst="rect">
              <a:avLst/>
            </a:prstGeom>
          </p:spPr>
        </p:pic>
      </p:grpSp>
      <p:sp>
        <p:nvSpPr>
          <p:cNvPr id="190" name="object 190"/>
          <p:cNvSpPr/>
          <p:nvPr/>
        </p:nvSpPr>
        <p:spPr>
          <a:xfrm>
            <a:off x="1960568" y="2633472"/>
            <a:ext cx="405130" cy="367665"/>
          </a:xfrm>
          <a:custGeom>
            <a:avLst/>
            <a:gdLst/>
            <a:ahLst/>
            <a:cxnLst/>
            <a:rect l="l" t="t" r="r" b="b"/>
            <a:pathLst>
              <a:path w="405130" h="367664">
                <a:moveTo>
                  <a:pt x="297745" y="0"/>
                </a:moveTo>
                <a:lnTo>
                  <a:pt x="293554" y="0"/>
                </a:lnTo>
                <a:lnTo>
                  <a:pt x="286823" y="0"/>
                </a:lnTo>
                <a:lnTo>
                  <a:pt x="280219" y="2666"/>
                </a:lnTo>
                <a:lnTo>
                  <a:pt x="241436" y="44291"/>
                </a:lnTo>
                <a:lnTo>
                  <a:pt x="210877" y="82550"/>
                </a:lnTo>
                <a:lnTo>
                  <a:pt x="206051" y="89534"/>
                </a:lnTo>
                <a:lnTo>
                  <a:pt x="198304" y="93217"/>
                </a:lnTo>
                <a:lnTo>
                  <a:pt x="185223" y="93217"/>
                </a:lnTo>
                <a:lnTo>
                  <a:pt x="179889" y="91566"/>
                </a:lnTo>
                <a:lnTo>
                  <a:pt x="153634" y="73046"/>
                </a:lnTo>
                <a:lnTo>
                  <a:pt x="129200" y="56626"/>
                </a:lnTo>
                <a:lnTo>
                  <a:pt x="75114" y="21335"/>
                </a:lnTo>
                <a:lnTo>
                  <a:pt x="70415" y="20065"/>
                </a:lnTo>
                <a:lnTo>
                  <a:pt x="58731" y="20065"/>
                </a:lnTo>
                <a:lnTo>
                  <a:pt x="19917" y="62166"/>
                </a:lnTo>
                <a:lnTo>
                  <a:pt x="1073" y="96646"/>
                </a:lnTo>
                <a:lnTo>
                  <a:pt x="0" y="104788"/>
                </a:lnTo>
                <a:lnTo>
                  <a:pt x="1533" y="112633"/>
                </a:lnTo>
                <a:lnTo>
                  <a:pt x="5377" y="119596"/>
                </a:lnTo>
                <a:lnTo>
                  <a:pt x="11233" y="125094"/>
                </a:lnTo>
                <a:lnTo>
                  <a:pt x="42955" y="143331"/>
                </a:lnTo>
                <a:lnTo>
                  <a:pt x="79273" y="162115"/>
                </a:lnTo>
                <a:lnTo>
                  <a:pt x="111067" y="179280"/>
                </a:lnTo>
                <a:lnTo>
                  <a:pt x="129216" y="192658"/>
                </a:lnTo>
                <a:lnTo>
                  <a:pt x="120054" y="216548"/>
                </a:lnTo>
                <a:lnTo>
                  <a:pt x="92592" y="259762"/>
                </a:lnTo>
                <a:lnTo>
                  <a:pt x="64869" y="303905"/>
                </a:lnTo>
                <a:lnTo>
                  <a:pt x="54921" y="330580"/>
                </a:lnTo>
                <a:lnTo>
                  <a:pt x="64133" y="341514"/>
                </a:lnTo>
                <a:lnTo>
                  <a:pt x="80321" y="351472"/>
                </a:lnTo>
                <a:lnTo>
                  <a:pt x="100034" y="359906"/>
                </a:lnTo>
                <a:lnTo>
                  <a:pt x="122104" y="367029"/>
                </a:lnTo>
                <a:lnTo>
                  <a:pt x="126803" y="367283"/>
                </a:lnTo>
                <a:lnTo>
                  <a:pt x="133715" y="366315"/>
                </a:lnTo>
                <a:lnTo>
                  <a:pt x="140090" y="363537"/>
                </a:lnTo>
                <a:lnTo>
                  <a:pt x="145538" y="359140"/>
                </a:lnTo>
                <a:lnTo>
                  <a:pt x="149663" y="353313"/>
                </a:lnTo>
                <a:lnTo>
                  <a:pt x="162206" y="329459"/>
                </a:lnTo>
                <a:lnTo>
                  <a:pt x="175142" y="307451"/>
                </a:lnTo>
                <a:lnTo>
                  <a:pt x="188007" y="287323"/>
                </a:lnTo>
                <a:lnTo>
                  <a:pt x="200336" y="269113"/>
                </a:lnTo>
                <a:lnTo>
                  <a:pt x="205416" y="262000"/>
                </a:lnTo>
                <a:lnTo>
                  <a:pt x="213290" y="258317"/>
                </a:lnTo>
                <a:lnTo>
                  <a:pt x="227006" y="258317"/>
                </a:lnTo>
                <a:lnTo>
                  <a:pt x="232721" y="260222"/>
                </a:lnTo>
                <a:lnTo>
                  <a:pt x="259208" y="282698"/>
                </a:lnTo>
                <a:lnTo>
                  <a:pt x="281521" y="301212"/>
                </a:lnTo>
                <a:lnTo>
                  <a:pt x="304357" y="318345"/>
                </a:lnTo>
                <a:lnTo>
                  <a:pt x="327717" y="332739"/>
                </a:lnTo>
                <a:lnTo>
                  <a:pt x="331400" y="334771"/>
                </a:lnTo>
                <a:lnTo>
                  <a:pt x="335464" y="335788"/>
                </a:lnTo>
                <a:lnTo>
                  <a:pt x="346767" y="335788"/>
                </a:lnTo>
                <a:lnTo>
                  <a:pt x="379898" y="300640"/>
                </a:lnTo>
                <a:lnTo>
                  <a:pt x="404268" y="263985"/>
                </a:lnTo>
                <a:lnTo>
                  <a:pt x="404822" y="255079"/>
                </a:lnTo>
                <a:lnTo>
                  <a:pt x="402256" y="246554"/>
                </a:lnTo>
                <a:lnTo>
                  <a:pt x="351053" y="203866"/>
                </a:lnTo>
                <a:lnTo>
                  <a:pt x="300285" y="171703"/>
                </a:lnTo>
                <a:lnTo>
                  <a:pt x="291865" y="163837"/>
                </a:lnTo>
                <a:lnTo>
                  <a:pt x="287791" y="153543"/>
                </a:lnTo>
                <a:lnTo>
                  <a:pt x="288409" y="142486"/>
                </a:lnTo>
                <a:lnTo>
                  <a:pt x="294062" y="132333"/>
                </a:lnTo>
                <a:lnTo>
                  <a:pt x="340193" y="82506"/>
                </a:lnTo>
                <a:lnTo>
                  <a:pt x="354387" y="66166"/>
                </a:lnTo>
                <a:lnTo>
                  <a:pt x="359298" y="57005"/>
                </a:lnTo>
                <a:lnTo>
                  <a:pt x="360054" y="46974"/>
                </a:lnTo>
                <a:lnTo>
                  <a:pt x="356834" y="37395"/>
                </a:lnTo>
                <a:lnTo>
                  <a:pt x="305873" y="3047"/>
                </a:lnTo>
                <a:lnTo>
                  <a:pt x="301936" y="1015"/>
                </a:lnTo>
                <a:lnTo>
                  <a:pt x="29774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68304" y="2656332"/>
            <a:ext cx="539750" cy="469900"/>
          </a:xfrm>
          <a:custGeom>
            <a:avLst/>
            <a:gdLst/>
            <a:ahLst/>
            <a:cxnLst/>
            <a:rect l="l" t="t" r="r" b="b"/>
            <a:pathLst>
              <a:path w="539750" h="469900">
                <a:moveTo>
                  <a:pt x="437128" y="47"/>
                </a:moveTo>
                <a:lnTo>
                  <a:pt x="376978" y="444"/>
                </a:lnTo>
                <a:lnTo>
                  <a:pt x="334432" y="1936"/>
                </a:lnTo>
                <a:lnTo>
                  <a:pt x="278390" y="9017"/>
                </a:lnTo>
                <a:lnTo>
                  <a:pt x="259597" y="60503"/>
                </a:lnTo>
                <a:lnTo>
                  <a:pt x="252561" y="110454"/>
                </a:lnTo>
                <a:lnTo>
                  <a:pt x="246275" y="170195"/>
                </a:lnTo>
                <a:lnTo>
                  <a:pt x="240120" y="234965"/>
                </a:lnTo>
                <a:lnTo>
                  <a:pt x="233480" y="300005"/>
                </a:lnTo>
                <a:lnTo>
                  <a:pt x="225736" y="360553"/>
                </a:lnTo>
                <a:lnTo>
                  <a:pt x="224847" y="366141"/>
                </a:lnTo>
                <a:lnTo>
                  <a:pt x="220326" y="369062"/>
                </a:lnTo>
                <a:lnTo>
                  <a:pt x="211830" y="369062"/>
                </a:lnTo>
                <a:lnTo>
                  <a:pt x="207842" y="366649"/>
                </a:lnTo>
                <a:lnTo>
                  <a:pt x="176208" y="259476"/>
                </a:lnTo>
                <a:lnTo>
                  <a:pt x="161105" y="216092"/>
                </a:lnTo>
                <a:lnTo>
                  <a:pt x="139986" y="166243"/>
                </a:lnTo>
                <a:lnTo>
                  <a:pt x="113532" y="149098"/>
                </a:lnTo>
                <a:lnTo>
                  <a:pt x="80591" y="152009"/>
                </a:lnTo>
                <a:lnTo>
                  <a:pt x="49336" y="160956"/>
                </a:lnTo>
                <a:lnTo>
                  <a:pt x="22478" y="177405"/>
                </a:lnTo>
                <a:lnTo>
                  <a:pt x="2724" y="202819"/>
                </a:lnTo>
                <a:lnTo>
                  <a:pt x="0" y="216398"/>
                </a:lnTo>
                <a:lnTo>
                  <a:pt x="1434" y="228012"/>
                </a:lnTo>
                <a:lnTo>
                  <a:pt x="5923" y="238555"/>
                </a:lnTo>
                <a:lnTo>
                  <a:pt x="12364" y="248919"/>
                </a:lnTo>
                <a:lnTo>
                  <a:pt x="15704" y="253873"/>
                </a:lnTo>
                <a:lnTo>
                  <a:pt x="20961" y="256540"/>
                </a:lnTo>
                <a:lnTo>
                  <a:pt x="30232" y="256540"/>
                </a:lnTo>
                <a:lnTo>
                  <a:pt x="34182" y="255143"/>
                </a:lnTo>
                <a:lnTo>
                  <a:pt x="37459" y="252349"/>
                </a:lnTo>
                <a:lnTo>
                  <a:pt x="53281" y="240184"/>
                </a:lnTo>
                <a:lnTo>
                  <a:pt x="69317" y="230759"/>
                </a:lnTo>
                <a:lnTo>
                  <a:pt x="84086" y="224666"/>
                </a:lnTo>
                <a:lnTo>
                  <a:pt x="96107" y="222504"/>
                </a:lnTo>
                <a:lnTo>
                  <a:pt x="100933" y="222504"/>
                </a:lnTo>
                <a:lnTo>
                  <a:pt x="118934" y="270259"/>
                </a:lnTo>
                <a:lnTo>
                  <a:pt x="133142" y="322502"/>
                </a:lnTo>
                <a:lnTo>
                  <a:pt x="147376" y="376002"/>
                </a:lnTo>
                <a:lnTo>
                  <a:pt x="160856" y="422698"/>
                </a:lnTo>
                <a:lnTo>
                  <a:pt x="179188" y="460819"/>
                </a:lnTo>
                <a:lnTo>
                  <a:pt x="219716" y="469392"/>
                </a:lnTo>
                <a:lnTo>
                  <a:pt x="236149" y="468296"/>
                </a:lnTo>
                <a:lnTo>
                  <a:pt x="271748" y="450723"/>
                </a:lnTo>
                <a:lnTo>
                  <a:pt x="288584" y="410024"/>
                </a:lnTo>
                <a:lnTo>
                  <a:pt x="300932" y="360978"/>
                </a:lnTo>
                <a:lnTo>
                  <a:pt x="310038" y="306375"/>
                </a:lnTo>
                <a:lnTo>
                  <a:pt x="317152" y="249001"/>
                </a:lnTo>
                <a:lnTo>
                  <a:pt x="323522" y="191644"/>
                </a:lnTo>
                <a:lnTo>
                  <a:pt x="330395" y="137094"/>
                </a:lnTo>
                <a:lnTo>
                  <a:pt x="339020" y="88137"/>
                </a:lnTo>
                <a:lnTo>
                  <a:pt x="368535" y="63881"/>
                </a:lnTo>
                <a:lnTo>
                  <a:pt x="438271" y="61849"/>
                </a:lnTo>
                <a:lnTo>
                  <a:pt x="448423" y="67647"/>
                </a:lnTo>
                <a:lnTo>
                  <a:pt x="456051" y="76898"/>
                </a:lnTo>
                <a:lnTo>
                  <a:pt x="461488" y="87959"/>
                </a:lnTo>
                <a:lnTo>
                  <a:pt x="465068" y="99187"/>
                </a:lnTo>
                <a:lnTo>
                  <a:pt x="468108" y="106225"/>
                </a:lnTo>
                <a:lnTo>
                  <a:pt x="473100" y="111680"/>
                </a:lnTo>
                <a:lnTo>
                  <a:pt x="479570" y="115206"/>
                </a:lnTo>
                <a:lnTo>
                  <a:pt x="488690" y="116459"/>
                </a:lnTo>
                <a:lnTo>
                  <a:pt x="517900" y="115062"/>
                </a:lnTo>
                <a:lnTo>
                  <a:pt x="527117" y="112533"/>
                </a:lnTo>
                <a:lnTo>
                  <a:pt x="534394" y="106838"/>
                </a:lnTo>
                <a:lnTo>
                  <a:pt x="538885" y="98809"/>
                </a:lnTo>
                <a:lnTo>
                  <a:pt x="539744" y="89281"/>
                </a:lnTo>
                <a:lnTo>
                  <a:pt x="536868" y="72858"/>
                </a:lnTo>
                <a:lnTo>
                  <a:pt x="522599" y="30353"/>
                </a:lnTo>
                <a:lnTo>
                  <a:pt x="492113" y="3153"/>
                </a:lnTo>
                <a:lnTo>
                  <a:pt x="478276" y="762"/>
                </a:lnTo>
                <a:lnTo>
                  <a:pt x="437128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546985" y="2412492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3127" y="0"/>
                </a:moveTo>
                <a:lnTo>
                  <a:pt x="341374" y="2115"/>
                </a:lnTo>
                <a:lnTo>
                  <a:pt x="303658" y="3270"/>
                </a:lnTo>
                <a:lnTo>
                  <a:pt x="260038" y="3806"/>
                </a:lnTo>
                <a:lnTo>
                  <a:pt x="95021" y="3865"/>
                </a:lnTo>
                <a:lnTo>
                  <a:pt x="46333" y="4452"/>
                </a:lnTo>
                <a:lnTo>
                  <a:pt x="7743" y="16902"/>
                </a:lnTo>
                <a:lnTo>
                  <a:pt x="0" y="63855"/>
                </a:lnTo>
                <a:lnTo>
                  <a:pt x="1398" y="75945"/>
                </a:lnTo>
                <a:lnTo>
                  <a:pt x="147194" y="96012"/>
                </a:lnTo>
                <a:lnTo>
                  <a:pt x="199695" y="95851"/>
                </a:lnTo>
                <a:lnTo>
                  <a:pt x="252099" y="95215"/>
                </a:lnTo>
                <a:lnTo>
                  <a:pt x="301746" y="93872"/>
                </a:lnTo>
                <a:lnTo>
                  <a:pt x="345981" y="91590"/>
                </a:lnTo>
                <a:lnTo>
                  <a:pt x="402167" y="72330"/>
                </a:lnTo>
                <a:lnTo>
                  <a:pt x="406020" y="42259"/>
                </a:lnTo>
                <a:lnTo>
                  <a:pt x="395682" y="13092"/>
                </a:lnTo>
                <a:lnTo>
                  <a:pt x="37312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461325" y="1834908"/>
            <a:ext cx="307975" cy="233679"/>
          </a:xfrm>
          <a:custGeom>
            <a:avLst/>
            <a:gdLst/>
            <a:ahLst/>
            <a:cxnLst/>
            <a:rect l="l" t="t" r="r" b="b"/>
            <a:pathLst>
              <a:path w="307975" h="233680">
                <a:moveTo>
                  <a:pt x="307695" y="179349"/>
                </a:moveTo>
                <a:lnTo>
                  <a:pt x="299758" y="150228"/>
                </a:lnTo>
                <a:lnTo>
                  <a:pt x="282511" y="137147"/>
                </a:lnTo>
                <a:lnTo>
                  <a:pt x="258521" y="139268"/>
                </a:lnTo>
                <a:lnTo>
                  <a:pt x="229984" y="140423"/>
                </a:lnTo>
                <a:lnTo>
                  <a:pt x="196977" y="140957"/>
                </a:lnTo>
                <a:lnTo>
                  <a:pt x="72021" y="140995"/>
                </a:lnTo>
                <a:lnTo>
                  <a:pt x="35115" y="141554"/>
                </a:lnTo>
                <a:lnTo>
                  <a:pt x="1270" y="174739"/>
                </a:lnTo>
                <a:lnTo>
                  <a:pt x="0" y="200977"/>
                </a:lnTo>
                <a:lnTo>
                  <a:pt x="1206" y="212966"/>
                </a:lnTo>
                <a:lnTo>
                  <a:pt x="3581" y="221157"/>
                </a:lnTo>
                <a:lnTo>
                  <a:pt x="7912" y="227545"/>
                </a:lnTo>
                <a:lnTo>
                  <a:pt x="13652" y="231686"/>
                </a:lnTo>
                <a:lnTo>
                  <a:pt x="20256" y="233159"/>
                </a:lnTo>
                <a:lnTo>
                  <a:pt x="102552" y="233159"/>
                </a:lnTo>
                <a:lnTo>
                  <a:pt x="154419" y="232918"/>
                </a:lnTo>
                <a:lnTo>
                  <a:pt x="205905" y="231825"/>
                </a:lnTo>
                <a:lnTo>
                  <a:pt x="252514" y="229412"/>
                </a:lnTo>
                <a:lnTo>
                  <a:pt x="304850" y="209372"/>
                </a:lnTo>
                <a:lnTo>
                  <a:pt x="307695" y="179349"/>
                </a:lnTo>
                <a:close/>
              </a:path>
              <a:path w="307975" h="233680">
                <a:moveTo>
                  <a:pt x="307695" y="42189"/>
                </a:moveTo>
                <a:lnTo>
                  <a:pt x="299758" y="13068"/>
                </a:lnTo>
                <a:lnTo>
                  <a:pt x="282511" y="0"/>
                </a:lnTo>
                <a:lnTo>
                  <a:pt x="258521" y="2057"/>
                </a:lnTo>
                <a:lnTo>
                  <a:pt x="229984" y="3213"/>
                </a:lnTo>
                <a:lnTo>
                  <a:pt x="196977" y="3784"/>
                </a:lnTo>
                <a:lnTo>
                  <a:pt x="72021" y="3835"/>
                </a:lnTo>
                <a:lnTo>
                  <a:pt x="35115" y="4394"/>
                </a:lnTo>
                <a:lnTo>
                  <a:pt x="1270" y="37465"/>
                </a:lnTo>
                <a:lnTo>
                  <a:pt x="0" y="63830"/>
                </a:lnTo>
                <a:lnTo>
                  <a:pt x="1206" y="75933"/>
                </a:lnTo>
                <a:lnTo>
                  <a:pt x="110934" y="95999"/>
                </a:lnTo>
                <a:lnTo>
                  <a:pt x="160921" y="95719"/>
                </a:lnTo>
                <a:lnTo>
                  <a:pt x="210007" y="94576"/>
                </a:lnTo>
                <a:lnTo>
                  <a:pt x="254254" y="92151"/>
                </a:lnTo>
                <a:lnTo>
                  <a:pt x="289750" y="87998"/>
                </a:lnTo>
                <a:lnTo>
                  <a:pt x="304850" y="72212"/>
                </a:lnTo>
                <a:lnTo>
                  <a:pt x="307695" y="421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4" name="object 194"/>
          <p:cNvGrpSpPr/>
          <p:nvPr/>
        </p:nvGrpSpPr>
        <p:grpSpPr>
          <a:xfrm>
            <a:off x="2345350" y="1720595"/>
            <a:ext cx="366395" cy="393700"/>
            <a:chOff x="2345350" y="1720595"/>
            <a:chExt cx="366395" cy="393700"/>
          </a:xfrm>
        </p:grpSpPr>
        <p:sp>
          <p:nvSpPr>
            <p:cNvPr id="195" name="object 195"/>
            <p:cNvSpPr/>
            <p:nvPr/>
          </p:nvSpPr>
          <p:spPr>
            <a:xfrm>
              <a:off x="2345350" y="1737359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4" h="376555">
                  <a:moveTo>
                    <a:pt x="313013" y="0"/>
                  </a:moveTo>
                  <a:lnTo>
                    <a:pt x="307679" y="0"/>
                  </a:lnTo>
                  <a:lnTo>
                    <a:pt x="299932" y="0"/>
                  </a:lnTo>
                  <a:lnTo>
                    <a:pt x="292312" y="3175"/>
                  </a:lnTo>
                  <a:lnTo>
                    <a:pt x="180108" y="115510"/>
                  </a:lnTo>
                  <a:lnTo>
                    <a:pt x="139388" y="156765"/>
                  </a:lnTo>
                  <a:lnTo>
                    <a:pt x="99472" y="197966"/>
                  </a:lnTo>
                  <a:lnTo>
                    <a:pt x="62408" y="237380"/>
                  </a:lnTo>
                  <a:lnTo>
                    <a:pt x="30247" y="273273"/>
                  </a:lnTo>
                  <a:lnTo>
                    <a:pt x="5038" y="303910"/>
                  </a:lnTo>
                  <a:lnTo>
                    <a:pt x="0" y="327296"/>
                  </a:lnTo>
                  <a:lnTo>
                    <a:pt x="12642" y="350885"/>
                  </a:lnTo>
                  <a:lnTo>
                    <a:pt x="35738" y="369115"/>
                  </a:lnTo>
                  <a:lnTo>
                    <a:pt x="62061" y="376427"/>
                  </a:lnTo>
                  <a:lnTo>
                    <a:pt x="68752" y="375814"/>
                  </a:lnTo>
                  <a:lnTo>
                    <a:pt x="75015" y="373903"/>
                  </a:lnTo>
                  <a:lnTo>
                    <a:pt x="80706" y="370587"/>
                  </a:lnTo>
                  <a:lnTo>
                    <a:pt x="85683" y="365759"/>
                  </a:lnTo>
                  <a:lnTo>
                    <a:pt x="109636" y="338350"/>
                  </a:lnTo>
                  <a:lnTo>
                    <a:pt x="142103" y="303910"/>
                  </a:lnTo>
                  <a:lnTo>
                    <a:pt x="180284" y="264827"/>
                  </a:lnTo>
                  <a:lnTo>
                    <a:pt x="301138" y="143589"/>
                  </a:lnTo>
                  <a:lnTo>
                    <a:pt x="334200" y="109804"/>
                  </a:lnTo>
                  <a:lnTo>
                    <a:pt x="358987" y="83312"/>
                  </a:lnTo>
                  <a:lnTo>
                    <a:pt x="364021" y="75576"/>
                  </a:lnTo>
                  <a:lnTo>
                    <a:pt x="366305" y="66770"/>
                  </a:lnTo>
                  <a:lnTo>
                    <a:pt x="365756" y="57630"/>
                  </a:lnTo>
                  <a:lnTo>
                    <a:pt x="344493" y="23987"/>
                  </a:lnTo>
                  <a:lnTo>
                    <a:pt x="318474" y="1524"/>
                  </a:lnTo>
                  <a:lnTo>
                    <a:pt x="313013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374905" y="1720595"/>
              <a:ext cx="85504" cy="94487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594359" y="2019299"/>
              <a:ext cx="85492" cy="94487"/>
            </a:xfrm>
            <a:prstGeom prst="rect">
              <a:avLst/>
            </a:prstGeom>
          </p:spPr>
        </p:pic>
      </p:grpSp>
      <p:grpSp>
        <p:nvGrpSpPr>
          <p:cNvPr id="198" name="object 198"/>
          <p:cNvGrpSpPr/>
          <p:nvPr/>
        </p:nvGrpSpPr>
        <p:grpSpPr>
          <a:xfrm>
            <a:off x="2325713" y="2304288"/>
            <a:ext cx="406400" cy="318770"/>
            <a:chOff x="2325713" y="2304288"/>
            <a:chExt cx="406400" cy="318770"/>
          </a:xfrm>
        </p:grpSpPr>
        <p:sp>
          <p:nvSpPr>
            <p:cNvPr id="199" name="object 199"/>
            <p:cNvSpPr/>
            <p:nvPr/>
          </p:nvSpPr>
          <p:spPr>
            <a:xfrm>
              <a:off x="2325713" y="2412492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909" y="0"/>
                  </a:moveTo>
                  <a:lnTo>
                    <a:pt x="341155" y="2115"/>
                  </a:lnTo>
                  <a:lnTo>
                    <a:pt x="303440" y="3270"/>
                  </a:lnTo>
                  <a:lnTo>
                    <a:pt x="259820" y="3806"/>
                  </a:lnTo>
                  <a:lnTo>
                    <a:pt x="94896" y="3865"/>
                  </a:lnTo>
                  <a:lnTo>
                    <a:pt x="46331" y="4452"/>
                  </a:lnTo>
                  <a:lnTo>
                    <a:pt x="7671" y="16902"/>
                  </a:lnTo>
                  <a:lnTo>
                    <a:pt x="0" y="63855"/>
                  </a:lnTo>
                  <a:lnTo>
                    <a:pt x="1434" y="75945"/>
                  </a:lnTo>
                  <a:lnTo>
                    <a:pt x="147103" y="96012"/>
                  </a:lnTo>
                  <a:lnTo>
                    <a:pt x="199666" y="95851"/>
                  </a:lnTo>
                  <a:lnTo>
                    <a:pt x="252107" y="95215"/>
                  </a:lnTo>
                  <a:lnTo>
                    <a:pt x="301774" y="93872"/>
                  </a:lnTo>
                  <a:lnTo>
                    <a:pt x="346016" y="91590"/>
                  </a:lnTo>
                  <a:lnTo>
                    <a:pt x="402199" y="72330"/>
                  </a:lnTo>
                  <a:lnTo>
                    <a:pt x="406024" y="42259"/>
                  </a:lnTo>
                  <a:lnTo>
                    <a:pt x="395610" y="13092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491251" y="2304288"/>
              <a:ext cx="74310" cy="80772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491249" y="2540508"/>
              <a:ext cx="74312" cy="82296"/>
            </a:xfrm>
            <a:prstGeom prst="rect">
              <a:avLst/>
            </a:prstGeom>
          </p:spPr>
        </p:pic>
      </p:grpSp>
      <p:sp>
        <p:nvSpPr>
          <p:cNvPr id="202" name="object 202"/>
          <p:cNvSpPr/>
          <p:nvPr/>
        </p:nvSpPr>
        <p:spPr>
          <a:xfrm>
            <a:off x="2832260" y="2023872"/>
            <a:ext cx="426084" cy="434340"/>
          </a:xfrm>
          <a:custGeom>
            <a:avLst/>
            <a:gdLst/>
            <a:ahLst/>
            <a:cxnLst/>
            <a:rect l="l" t="t" r="r" b="b"/>
            <a:pathLst>
              <a:path w="426085" h="434339">
                <a:moveTo>
                  <a:pt x="217763" y="89"/>
                </a:moveTo>
                <a:lnTo>
                  <a:pt x="168076" y="3482"/>
                </a:lnTo>
                <a:lnTo>
                  <a:pt x="140047" y="32257"/>
                </a:lnTo>
                <a:lnTo>
                  <a:pt x="145077" y="68609"/>
                </a:lnTo>
                <a:lnTo>
                  <a:pt x="152572" y="109045"/>
                </a:lnTo>
                <a:lnTo>
                  <a:pt x="158567" y="144932"/>
                </a:lnTo>
                <a:lnTo>
                  <a:pt x="159097" y="167639"/>
                </a:lnTo>
                <a:lnTo>
                  <a:pt x="134387" y="175127"/>
                </a:lnTo>
                <a:lnTo>
                  <a:pt x="30438" y="184767"/>
                </a:lnTo>
                <a:lnTo>
                  <a:pt x="3014" y="193039"/>
                </a:lnTo>
                <a:lnTo>
                  <a:pt x="0" y="207125"/>
                </a:lnTo>
                <a:lnTo>
                  <a:pt x="2141" y="226186"/>
                </a:lnTo>
                <a:lnTo>
                  <a:pt x="7639" y="247153"/>
                </a:lnTo>
                <a:lnTo>
                  <a:pt x="31182" y="281938"/>
                </a:lnTo>
                <a:lnTo>
                  <a:pt x="38828" y="283082"/>
                </a:lnTo>
                <a:lnTo>
                  <a:pt x="43527" y="282701"/>
                </a:lnTo>
                <a:lnTo>
                  <a:pt x="70322" y="278118"/>
                </a:lnTo>
                <a:lnTo>
                  <a:pt x="95867" y="274986"/>
                </a:lnTo>
                <a:lnTo>
                  <a:pt x="119911" y="272950"/>
                </a:lnTo>
                <a:lnTo>
                  <a:pt x="143222" y="271652"/>
                </a:lnTo>
                <a:lnTo>
                  <a:pt x="153408" y="273744"/>
                </a:lnTo>
                <a:lnTo>
                  <a:pt x="161653" y="279431"/>
                </a:lnTo>
                <a:lnTo>
                  <a:pt x="167064" y="287833"/>
                </a:lnTo>
                <a:lnTo>
                  <a:pt x="168749" y="298069"/>
                </a:lnTo>
                <a:lnTo>
                  <a:pt x="167481" y="326874"/>
                </a:lnTo>
                <a:lnTo>
                  <a:pt x="166510" y="356012"/>
                </a:lnTo>
                <a:lnTo>
                  <a:pt x="169892" y="412241"/>
                </a:lnTo>
                <a:lnTo>
                  <a:pt x="223381" y="434250"/>
                </a:lnTo>
                <a:lnTo>
                  <a:pt x="248267" y="434133"/>
                </a:lnTo>
                <a:lnTo>
                  <a:pt x="284755" y="418806"/>
                </a:lnTo>
                <a:lnTo>
                  <a:pt x="287956" y="382404"/>
                </a:lnTo>
                <a:lnTo>
                  <a:pt x="287192" y="351885"/>
                </a:lnTo>
                <a:lnTo>
                  <a:pt x="285023" y="320746"/>
                </a:lnTo>
                <a:lnTo>
                  <a:pt x="281652" y="291464"/>
                </a:lnTo>
                <a:lnTo>
                  <a:pt x="282569" y="280310"/>
                </a:lnTo>
                <a:lnTo>
                  <a:pt x="287843" y="271002"/>
                </a:lnTo>
                <a:lnTo>
                  <a:pt x="296404" y="264622"/>
                </a:lnTo>
                <a:lnTo>
                  <a:pt x="307179" y="262254"/>
                </a:lnTo>
                <a:lnTo>
                  <a:pt x="309084" y="262254"/>
                </a:lnTo>
                <a:lnTo>
                  <a:pt x="377557" y="268648"/>
                </a:lnTo>
                <a:lnTo>
                  <a:pt x="400397" y="270001"/>
                </a:lnTo>
                <a:lnTo>
                  <a:pt x="410402" y="267912"/>
                </a:lnTo>
                <a:lnTo>
                  <a:pt x="418526" y="262239"/>
                </a:lnTo>
                <a:lnTo>
                  <a:pt x="423935" y="253874"/>
                </a:lnTo>
                <a:lnTo>
                  <a:pt x="425797" y="243712"/>
                </a:lnTo>
                <a:lnTo>
                  <a:pt x="424969" y="230745"/>
                </a:lnTo>
                <a:lnTo>
                  <a:pt x="419701" y="192150"/>
                </a:lnTo>
                <a:lnTo>
                  <a:pt x="376227" y="168703"/>
                </a:lnTo>
                <a:lnTo>
                  <a:pt x="333142" y="165369"/>
                </a:lnTo>
                <a:lnTo>
                  <a:pt x="307179" y="164845"/>
                </a:lnTo>
                <a:lnTo>
                  <a:pt x="296257" y="165226"/>
                </a:lnTo>
                <a:lnTo>
                  <a:pt x="286573" y="163288"/>
                </a:lnTo>
                <a:lnTo>
                  <a:pt x="278604" y="158003"/>
                </a:lnTo>
                <a:lnTo>
                  <a:pt x="273111" y="150171"/>
                </a:lnTo>
                <a:lnTo>
                  <a:pt x="270857" y="140588"/>
                </a:lnTo>
                <a:lnTo>
                  <a:pt x="269589" y="113857"/>
                </a:lnTo>
                <a:lnTo>
                  <a:pt x="267666" y="84185"/>
                </a:lnTo>
                <a:lnTo>
                  <a:pt x="262856" y="24256"/>
                </a:lnTo>
                <a:lnTo>
                  <a:pt x="238980" y="1142"/>
                </a:lnTo>
                <a:lnTo>
                  <a:pt x="217763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960425" y="1316736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29" h="365760">
                <a:moveTo>
                  <a:pt x="297505" y="0"/>
                </a:moveTo>
                <a:lnTo>
                  <a:pt x="293441" y="0"/>
                </a:lnTo>
                <a:lnTo>
                  <a:pt x="286710" y="0"/>
                </a:lnTo>
                <a:lnTo>
                  <a:pt x="280233" y="2666"/>
                </a:lnTo>
                <a:lnTo>
                  <a:pt x="241292" y="43973"/>
                </a:lnTo>
                <a:lnTo>
                  <a:pt x="210891" y="82041"/>
                </a:lnTo>
                <a:lnTo>
                  <a:pt x="205938" y="89153"/>
                </a:lnTo>
                <a:lnTo>
                  <a:pt x="198064" y="92837"/>
                </a:lnTo>
                <a:lnTo>
                  <a:pt x="184983" y="92837"/>
                </a:lnTo>
                <a:lnTo>
                  <a:pt x="179903" y="91186"/>
                </a:lnTo>
                <a:lnTo>
                  <a:pt x="153560" y="72882"/>
                </a:lnTo>
                <a:lnTo>
                  <a:pt x="129182" y="56387"/>
                </a:lnTo>
                <a:lnTo>
                  <a:pt x="103876" y="39703"/>
                </a:lnTo>
                <a:lnTo>
                  <a:pt x="75001" y="21209"/>
                </a:lnTo>
                <a:lnTo>
                  <a:pt x="70302" y="19938"/>
                </a:lnTo>
                <a:lnTo>
                  <a:pt x="58618" y="19938"/>
                </a:lnTo>
                <a:lnTo>
                  <a:pt x="19978" y="62055"/>
                </a:lnTo>
                <a:lnTo>
                  <a:pt x="1214" y="96392"/>
                </a:lnTo>
                <a:lnTo>
                  <a:pt x="0" y="104392"/>
                </a:lnTo>
                <a:lnTo>
                  <a:pt x="1500" y="112188"/>
                </a:lnTo>
                <a:lnTo>
                  <a:pt x="5429" y="119199"/>
                </a:lnTo>
                <a:lnTo>
                  <a:pt x="11501" y="124840"/>
                </a:lnTo>
                <a:lnTo>
                  <a:pt x="42965" y="142942"/>
                </a:lnTo>
                <a:lnTo>
                  <a:pt x="79192" y="161544"/>
                </a:lnTo>
                <a:lnTo>
                  <a:pt x="110942" y="178526"/>
                </a:lnTo>
                <a:lnTo>
                  <a:pt x="128976" y="191769"/>
                </a:lnTo>
                <a:lnTo>
                  <a:pt x="119977" y="215634"/>
                </a:lnTo>
                <a:lnTo>
                  <a:pt x="64879" y="302748"/>
                </a:lnTo>
                <a:lnTo>
                  <a:pt x="54808" y="329184"/>
                </a:lnTo>
                <a:lnTo>
                  <a:pt x="100117" y="358401"/>
                </a:lnTo>
                <a:lnTo>
                  <a:pt x="126690" y="365760"/>
                </a:lnTo>
                <a:lnTo>
                  <a:pt x="133582" y="364809"/>
                </a:lnTo>
                <a:lnTo>
                  <a:pt x="139914" y="362061"/>
                </a:lnTo>
                <a:lnTo>
                  <a:pt x="145317" y="357669"/>
                </a:lnTo>
                <a:lnTo>
                  <a:pt x="149423" y="351789"/>
                </a:lnTo>
                <a:lnTo>
                  <a:pt x="162061" y="328084"/>
                </a:lnTo>
                <a:lnTo>
                  <a:pt x="174998" y="306165"/>
                </a:lnTo>
                <a:lnTo>
                  <a:pt x="187910" y="286103"/>
                </a:lnTo>
                <a:lnTo>
                  <a:pt x="205430" y="260985"/>
                </a:lnTo>
                <a:lnTo>
                  <a:pt x="213177" y="257301"/>
                </a:lnTo>
                <a:lnTo>
                  <a:pt x="226766" y="257301"/>
                </a:lnTo>
                <a:lnTo>
                  <a:pt x="232608" y="259206"/>
                </a:lnTo>
                <a:lnTo>
                  <a:pt x="259199" y="281678"/>
                </a:lnTo>
                <a:lnTo>
                  <a:pt x="281439" y="300037"/>
                </a:lnTo>
                <a:lnTo>
                  <a:pt x="304157" y="317063"/>
                </a:lnTo>
                <a:lnTo>
                  <a:pt x="327350" y="331469"/>
                </a:lnTo>
                <a:lnTo>
                  <a:pt x="331033" y="333501"/>
                </a:lnTo>
                <a:lnTo>
                  <a:pt x="335097" y="334517"/>
                </a:lnTo>
                <a:lnTo>
                  <a:pt x="346527" y="334517"/>
                </a:lnTo>
                <a:lnTo>
                  <a:pt x="379658" y="299370"/>
                </a:lnTo>
                <a:lnTo>
                  <a:pt x="404115" y="262919"/>
                </a:lnTo>
                <a:lnTo>
                  <a:pt x="404582" y="254079"/>
                </a:lnTo>
                <a:lnTo>
                  <a:pt x="401929" y="245643"/>
                </a:lnTo>
                <a:lnTo>
                  <a:pt x="351020" y="203231"/>
                </a:lnTo>
                <a:lnTo>
                  <a:pt x="300299" y="170814"/>
                </a:lnTo>
                <a:lnTo>
                  <a:pt x="291699" y="163095"/>
                </a:lnTo>
                <a:lnTo>
                  <a:pt x="287599" y="152876"/>
                </a:lnTo>
                <a:lnTo>
                  <a:pt x="288262" y="141847"/>
                </a:lnTo>
                <a:lnTo>
                  <a:pt x="293949" y="131699"/>
                </a:lnTo>
                <a:lnTo>
                  <a:pt x="309233" y="115095"/>
                </a:lnTo>
                <a:lnTo>
                  <a:pt x="340133" y="82032"/>
                </a:lnTo>
                <a:lnTo>
                  <a:pt x="354274" y="65786"/>
                </a:lnTo>
                <a:lnTo>
                  <a:pt x="359042" y="56643"/>
                </a:lnTo>
                <a:lnTo>
                  <a:pt x="359751" y="46656"/>
                </a:lnTo>
                <a:lnTo>
                  <a:pt x="356578" y="37121"/>
                </a:lnTo>
                <a:lnTo>
                  <a:pt x="349702" y="29337"/>
                </a:lnTo>
                <a:lnTo>
                  <a:pt x="339064" y="22159"/>
                </a:lnTo>
                <a:lnTo>
                  <a:pt x="328223" y="15636"/>
                </a:lnTo>
                <a:lnTo>
                  <a:pt x="301696" y="1015"/>
                </a:lnTo>
                <a:lnTo>
                  <a:pt x="29750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866552" y="1339596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5" h="467994">
                <a:moveTo>
                  <a:pt x="438370" y="47"/>
                </a:moveTo>
                <a:lnTo>
                  <a:pt x="378108" y="444"/>
                </a:lnTo>
                <a:lnTo>
                  <a:pt x="335468" y="1936"/>
                </a:lnTo>
                <a:lnTo>
                  <a:pt x="279239" y="9016"/>
                </a:lnTo>
                <a:lnTo>
                  <a:pt x="260372" y="60384"/>
                </a:lnTo>
                <a:lnTo>
                  <a:pt x="253266" y="110194"/>
                </a:lnTo>
                <a:lnTo>
                  <a:pt x="246900" y="169744"/>
                </a:lnTo>
                <a:lnTo>
                  <a:pt x="240665" y="234280"/>
                </a:lnTo>
                <a:lnTo>
                  <a:pt x="233952" y="299045"/>
                </a:lnTo>
                <a:lnTo>
                  <a:pt x="225391" y="364870"/>
                </a:lnTo>
                <a:lnTo>
                  <a:pt x="220946" y="367791"/>
                </a:lnTo>
                <a:lnTo>
                  <a:pt x="212564" y="367791"/>
                </a:lnTo>
                <a:lnTo>
                  <a:pt x="208500" y="365505"/>
                </a:lnTo>
                <a:lnTo>
                  <a:pt x="176766" y="258714"/>
                </a:lnTo>
                <a:lnTo>
                  <a:pt x="161615" y="215393"/>
                </a:lnTo>
                <a:lnTo>
                  <a:pt x="140428" y="165607"/>
                </a:lnTo>
                <a:lnTo>
                  <a:pt x="113631" y="148589"/>
                </a:lnTo>
                <a:lnTo>
                  <a:pt x="80752" y="151497"/>
                </a:lnTo>
                <a:lnTo>
                  <a:pt x="49480" y="160416"/>
                </a:lnTo>
                <a:lnTo>
                  <a:pt x="22566" y="176789"/>
                </a:lnTo>
                <a:lnTo>
                  <a:pt x="2760" y="202056"/>
                </a:lnTo>
                <a:lnTo>
                  <a:pt x="0" y="215636"/>
                </a:lnTo>
                <a:lnTo>
                  <a:pt x="1442" y="227250"/>
                </a:lnTo>
                <a:lnTo>
                  <a:pt x="5957" y="237793"/>
                </a:lnTo>
                <a:lnTo>
                  <a:pt x="15587" y="252983"/>
                </a:lnTo>
                <a:lnTo>
                  <a:pt x="20921" y="255650"/>
                </a:lnTo>
                <a:lnTo>
                  <a:pt x="30319" y="255650"/>
                </a:lnTo>
                <a:lnTo>
                  <a:pt x="34256" y="254253"/>
                </a:lnTo>
                <a:lnTo>
                  <a:pt x="37558" y="251459"/>
                </a:lnTo>
                <a:lnTo>
                  <a:pt x="53423" y="239369"/>
                </a:lnTo>
                <a:lnTo>
                  <a:pt x="69514" y="229981"/>
                </a:lnTo>
                <a:lnTo>
                  <a:pt x="84296" y="223902"/>
                </a:lnTo>
                <a:lnTo>
                  <a:pt x="96232" y="221741"/>
                </a:lnTo>
                <a:lnTo>
                  <a:pt x="101058" y="221741"/>
                </a:lnTo>
                <a:lnTo>
                  <a:pt x="104487" y="223265"/>
                </a:lnTo>
                <a:lnTo>
                  <a:pt x="119217" y="269332"/>
                </a:lnTo>
                <a:lnTo>
                  <a:pt x="133554" y="321399"/>
                </a:lnTo>
                <a:lnTo>
                  <a:pt x="147866" y="374728"/>
                </a:lnTo>
                <a:lnTo>
                  <a:pt x="161380" y="421278"/>
                </a:lnTo>
                <a:lnTo>
                  <a:pt x="179732" y="459349"/>
                </a:lnTo>
                <a:lnTo>
                  <a:pt x="220184" y="467867"/>
                </a:lnTo>
                <a:lnTo>
                  <a:pt x="236755" y="466754"/>
                </a:lnTo>
                <a:lnTo>
                  <a:pt x="272635" y="449199"/>
                </a:lnTo>
                <a:lnTo>
                  <a:pt x="289553" y="408744"/>
                </a:lnTo>
                <a:lnTo>
                  <a:pt x="301955" y="359901"/>
                </a:lnTo>
                <a:lnTo>
                  <a:pt x="311094" y="305477"/>
                </a:lnTo>
                <a:lnTo>
                  <a:pt x="318221" y="248281"/>
                </a:lnTo>
                <a:lnTo>
                  <a:pt x="324592" y="191120"/>
                </a:lnTo>
                <a:lnTo>
                  <a:pt x="331458" y="136803"/>
                </a:lnTo>
                <a:lnTo>
                  <a:pt x="340072" y="88137"/>
                </a:lnTo>
                <a:lnTo>
                  <a:pt x="369409" y="63626"/>
                </a:lnTo>
                <a:lnTo>
                  <a:pt x="439767" y="61721"/>
                </a:lnTo>
                <a:lnTo>
                  <a:pt x="449972" y="67500"/>
                </a:lnTo>
                <a:lnTo>
                  <a:pt x="457594" y="76707"/>
                </a:lnTo>
                <a:lnTo>
                  <a:pt x="463002" y="87725"/>
                </a:lnTo>
                <a:lnTo>
                  <a:pt x="466564" y="98932"/>
                </a:lnTo>
                <a:lnTo>
                  <a:pt x="469614" y="106044"/>
                </a:lnTo>
                <a:lnTo>
                  <a:pt x="474771" y="111537"/>
                </a:lnTo>
                <a:lnTo>
                  <a:pt x="481476" y="115077"/>
                </a:lnTo>
                <a:lnTo>
                  <a:pt x="490313" y="116331"/>
                </a:lnTo>
                <a:lnTo>
                  <a:pt x="519396" y="114680"/>
                </a:lnTo>
                <a:lnTo>
                  <a:pt x="528617" y="112158"/>
                </a:lnTo>
                <a:lnTo>
                  <a:pt x="535922" y="106505"/>
                </a:lnTo>
                <a:lnTo>
                  <a:pt x="540488" y="98589"/>
                </a:lnTo>
                <a:lnTo>
                  <a:pt x="541494" y="89280"/>
                </a:lnTo>
                <a:lnTo>
                  <a:pt x="538597" y="72735"/>
                </a:lnTo>
                <a:lnTo>
                  <a:pt x="524095" y="30479"/>
                </a:lnTo>
                <a:lnTo>
                  <a:pt x="493591" y="3137"/>
                </a:lnTo>
                <a:lnTo>
                  <a:pt x="479518" y="762"/>
                </a:lnTo>
                <a:lnTo>
                  <a:pt x="438370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545169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249" y="2095"/>
                </a:lnTo>
                <a:lnTo>
                  <a:pt x="303615" y="3206"/>
                </a:lnTo>
                <a:lnTo>
                  <a:pt x="260052" y="3698"/>
                </a:lnTo>
                <a:lnTo>
                  <a:pt x="69046" y="4016"/>
                </a:lnTo>
                <a:lnTo>
                  <a:pt x="46422" y="4399"/>
                </a:lnTo>
                <a:lnTo>
                  <a:pt x="7778" y="17045"/>
                </a:lnTo>
                <a:lnTo>
                  <a:pt x="0" y="63730"/>
                </a:lnTo>
                <a:lnTo>
                  <a:pt x="1434" y="75819"/>
                </a:lnTo>
                <a:lnTo>
                  <a:pt x="4760" y="84010"/>
                </a:lnTo>
                <a:lnTo>
                  <a:pt x="10515" y="90392"/>
                </a:lnTo>
                <a:lnTo>
                  <a:pt x="18079" y="94535"/>
                </a:lnTo>
                <a:lnTo>
                  <a:pt x="26834" y="96012"/>
                </a:lnTo>
                <a:lnTo>
                  <a:pt x="190116" y="95862"/>
                </a:lnTo>
                <a:lnTo>
                  <a:pt x="245112" y="95243"/>
                </a:lnTo>
                <a:lnTo>
                  <a:pt x="297486" y="93899"/>
                </a:lnTo>
                <a:lnTo>
                  <a:pt x="344192" y="91574"/>
                </a:lnTo>
                <a:lnTo>
                  <a:pt x="382180" y="88011"/>
                </a:lnTo>
                <a:lnTo>
                  <a:pt x="406024" y="42148"/>
                </a:lnTo>
                <a:lnTo>
                  <a:pt x="395610" y="13055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460970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467" y="0"/>
                </a:moveTo>
                <a:lnTo>
                  <a:pt x="256795" y="2115"/>
                </a:lnTo>
                <a:lnTo>
                  <a:pt x="227254" y="3270"/>
                </a:lnTo>
                <a:lnTo>
                  <a:pt x="193069" y="3806"/>
                </a:lnTo>
                <a:lnTo>
                  <a:pt x="77553" y="3869"/>
                </a:lnTo>
                <a:lnTo>
                  <a:pt x="55534" y="4095"/>
                </a:lnTo>
                <a:lnTo>
                  <a:pt x="15037" y="7080"/>
                </a:lnTo>
                <a:lnTo>
                  <a:pt x="162" y="50831"/>
                </a:lnTo>
                <a:lnTo>
                  <a:pt x="0" y="63765"/>
                </a:lnTo>
                <a:lnTo>
                  <a:pt x="1051" y="75818"/>
                </a:lnTo>
                <a:lnTo>
                  <a:pt x="3550" y="83956"/>
                </a:lnTo>
                <a:lnTo>
                  <a:pt x="7893" y="90344"/>
                </a:lnTo>
                <a:lnTo>
                  <a:pt x="13642" y="94517"/>
                </a:lnTo>
                <a:lnTo>
                  <a:pt x="20355" y="96012"/>
                </a:lnTo>
                <a:lnTo>
                  <a:pt x="104556" y="96012"/>
                </a:lnTo>
                <a:lnTo>
                  <a:pt x="155650" y="95765"/>
                </a:lnTo>
                <a:lnTo>
                  <a:pt x="206220" y="94710"/>
                </a:lnTo>
                <a:lnTo>
                  <a:pt x="251932" y="92368"/>
                </a:lnTo>
                <a:lnTo>
                  <a:pt x="303541" y="72276"/>
                </a:lnTo>
                <a:lnTo>
                  <a:pt x="306486" y="42179"/>
                </a:lnTo>
                <a:lnTo>
                  <a:pt x="298668" y="13059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343719" y="420623"/>
            <a:ext cx="367665" cy="376555"/>
          </a:xfrm>
          <a:custGeom>
            <a:avLst/>
            <a:gdLst/>
            <a:ahLst/>
            <a:cxnLst/>
            <a:rect l="l" t="t" r="r" b="b"/>
            <a:pathLst>
              <a:path w="367664" h="376555">
                <a:moveTo>
                  <a:pt x="314261" y="0"/>
                </a:moveTo>
                <a:lnTo>
                  <a:pt x="308927" y="0"/>
                </a:lnTo>
                <a:lnTo>
                  <a:pt x="301180" y="0"/>
                </a:lnTo>
                <a:lnTo>
                  <a:pt x="293433" y="3175"/>
                </a:lnTo>
                <a:lnTo>
                  <a:pt x="180796" y="115586"/>
                </a:lnTo>
                <a:lnTo>
                  <a:pt x="139906" y="156829"/>
                </a:lnTo>
                <a:lnTo>
                  <a:pt x="99831" y="198042"/>
                </a:lnTo>
                <a:lnTo>
                  <a:pt x="62636" y="237491"/>
                </a:lnTo>
                <a:lnTo>
                  <a:pt x="30385" y="273444"/>
                </a:lnTo>
                <a:lnTo>
                  <a:pt x="5143" y="304164"/>
                </a:lnTo>
                <a:lnTo>
                  <a:pt x="0" y="327404"/>
                </a:lnTo>
                <a:lnTo>
                  <a:pt x="12668" y="350916"/>
                </a:lnTo>
                <a:lnTo>
                  <a:pt x="35861" y="369119"/>
                </a:lnTo>
                <a:lnTo>
                  <a:pt x="62293" y="376427"/>
                </a:lnTo>
                <a:lnTo>
                  <a:pt x="69058" y="375814"/>
                </a:lnTo>
                <a:lnTo>
                  <a:pt x="75358" y="373903"/>
                </a:lnTo>
                <a:lnTo>
                  <a:pt x="81063" y="370587"/>
                </a:lnTo>
                <a:lnTo>
                  <a:pt x="86042" y="365760"/>
                </a:lnTo>
                <a:lnTo>
                  <a:pt x="110101" y="338351"/>
                </a:lnTo>
                <a:lnTo>
                  <a:pt x="142686" y="303914"/>
                </a:lnTo>
                <a:lnTo>
                  <a:pt x="180989" y="264841"/>
                </a:lnTo>
                <a:lnTo>
                  <a:pt x="302123" y="143696"/>
                </a:lnTo>
                <a:lnTo>
                  <a:pt x="335214" y="109974"/>
                </a:lnTo>
                <a:lnTo>
                  <a:pt x="359981" y="83565"/>
                </a:lnTo>
                <a:lnTo>
                  <a:pt x="365128" y="75630"/>
                </a:lnTo>
                <a:lnTo>
                  <a:pt x="367538" y="66754"/>
                </a:lnTo>
                <a:lnTo>
                  <a:pt x="367089" y="57616"/>
                </a:lnTo>
                <a:lnTo>
                  <a:pt x="345662" y="24082"/>
                </a:lnTo>
                <a:lnTo>
                  <a:pt x="319722" y="1524"/>
                </a:lnTo>
                <a:lnTo>
                  <a:pt x="31426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323973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870" y="0"/>
                </a:moveTo>
                <a:lnTo>
                  <a:pt x="341135" y="2095"/>
                </a:lnTo>
                <a:lnTo>
                  <a:pt x="303464" y="3206"/>
                </a:lnTo>
                <a:lnTo>
                  <a:pt x="259887" y="3698"/>
                </a:lnTo>
                <a:lnTo>
                  <a:pt x="69086" y="4016"/>
                </a:lnTo>
                <a:lnTo>
                  <a:pt x="46543" y="4399"/>
                </a:lnTo>
                <a:lnTo>
                  <a:pt x="7850" y="17045"/>
                </a:lnTo>
                <a:lnTo>
                  <a:pt x="0" y="63730"/>
                </a:lnTo>
                <a:lnTo>
                  <a:pt x="1395" y="75819"/>
                </a:lnTo>
                <a:lnTo>
                  <a:pt x="4720" y="84010"/>
                </a:lnTo>
                <a:lnTo>
                  <a:pt x="10475" y="90392"/>
                </a:lnTo>
                <a:lnTo>
                  <a:pt x="18039" y="94535"/>
                </a:lnTo>
                <a:lnTo>
                  <a:pt x="26795" y="96012"/>
                </a:lnTo>
                <a:lnTo>
                  <a:pt x="190076" y="95862"/>
                </a:lnTo>
                <a:lnTo>
                  <a:pt x="245072" y="95243"/>
                </a:lnTo>
                <a:lnTo>
                  <a:pt x="297447" y="93899"/>
                </a:lnTo>
                <a:lnTo>
                  <a:pt x="344152" y="91574"/>
                </a:lnTo>
                <a:lnTo>
                  <a:pt x="382141" y="88011"/>
                </a:lnTo>
                <a:lnTo>
                  <a:pt x="405985" y="42148"/>
                </a:lnTo>
                <a:lnTo>
                  <a:pt x="395571" y="13055"/>
                </a:lnTo>
                <a:lnTo>
                  <a:pt x="372870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9" name="object 209"/>
          <p:cNvGrpSpPr/>
          <p:nvPr/>
        </p:nvGrpSpPr>
        <p:grpSpPr>
          <a:xfrm>
            <a:off x="1345682" y="420623"/>
            <a:ext cx="368300" cy="376555"/>
            <a:chOff x="1345682" y="420623"/>
            <a:chExt cx="368300" cy="376555"/>
          </a:xfrm>
        </p:grpSpPr>
        <p:sp>
          <p:nvSpPr>
            <p:cNvPr id="210" name="object 210"/>
            <p:cNvSpPr/>
            <p:nvPr/>
          </p:nvSpPr>
          <p:spPr>
            <a:xfrm>
              <a:off x="1345682" y="420623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5">
                  <a:moveTo>
                    <a:pt x="314715" y="0"/>
                  </a:moveTo>
                  <a:lnTo>
                    <a:pt x="309254" y="0"/>
                  </a:lnTo>
                  <a:lnTo>
                    <a:pt x="301507" y="0"/>
                  </a:lnTo>
                  <a:lnTo>
                    <a:pt x="293633" y="3175"/>
                  </a:lnTo>
                  <a:lnTo>
                    <a:pt x="180865" y="115586"/>
                  </a:lnTo>
                  <a:lnTo>
                    <a:pt x="139995" y="156829"/>
                  </a:lnTo>
                  <a:lnTo>
                    <a:pt x="99923" y="198042"/>
                  </a:lnTo>
                  <a:lnTo>
                    <a:pt x="62708" y="237491"/>
                  </a:lnTo>
                  <a:lnTo>
                    <a:pt x="30410" y="273444"/>
                  </a:lnTo>
                  <a:lnTo>
                    <a:pt x="5089" y="304164"/>
                  </a:lnTo>
                  <a:lnTo>
                    <a:pt x="0" y="327404"/>
                  </a:lnTo>
                  <a:lnTo>
                    <a:pt x="12662" y="350916"/>
                  </a:lnTo>
                  <a:lnTo>
                    <a:pt x="35825" y="369119"/>
                  </a:lnTo>
                  <a:lnTo>
                    <a:pt x="62239" y="376427"/>
                  </a:lnTo>
                  <a:lnTo>
                    <a:pt x="69004" y="375814"/>
                  </a:lnTo>
                  <a:lnTo>
                    <a:pt x="75305" y="373903"/>
                  </a:lnTo>
                  <a:lnTo>
                    <a:pt x="81010" y="370587"/>
                  </a:lnTo>
                  <a:lnTo>
                    <a:pt x="85988" y="365760"/>
                  </a:lnTo>
                  <a:lnTo>
                    <a:pt x="110126" y="338351"/>
                  </a:lnTo>
                  <a:lnTo>
                    <a:pt x="142765" y="303914"/>
                  </a:lnTo>
                  <a:lnTo>
                    <a:pt x="181107" y="264841"/>
                  </a:lnTo>
                  <a:lnTo>
                    <a:pt x="302373" y="143696"/>
                  </a:lnTo>
                  <a:lnTo>
                    <a:pt x="335547" y="109974"/>
                  </a:lnTo>
                  <a:lnTo>
                    <a:pt x="360435" y="83565"/>
                  </a:lnTo>
                  <a:lnTo>
                    <a:pt x="365474" y="75630"/>
                  </a:lnTo>
                  <a:lnTo>
                    <a:pt x="367786" y="66754"/>
                  </a:lnTo>
                  <a:lnTo>
                    <a:pt x="367311" y="57616"/>
                  </a:lnTo>
                  <a:lnTo>
                    <a:pt x="345894" y="24082"/>
                  </a:lnTo>
                  <a:lnTo>
                    <a:pt x="320049" y="1524"/>
                  </a:lnTo>
                  <a:lnTo>
                    <a:pt x="314715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594717" y="702563"/>
              <a:ext cx="86828" cy="94487"/>
            </a:xfrm>
            <a:prstGeom prst="rect">
              <a:avLst/>
            </a:prstGeom>
          </p:spPr>
        </p:pic>
      </p:grpSp>
      <p:grpSp>
        <p:nvGrpSpPr>
          <p:cNvPr id="212" name="object 212"/>
          <p:cNvGrpSpPr/>
          <p:nvPr/>
        </p:nvGrpSpPr>
        <p:grpSpPr>
          <a:xfrm>
            <a:off x="1325969" y="986027"/>
            <a:ext cx="406400" cy="320040"/>
            <a:chOff x="1325969" y="986027"/>
            <a:chExt cx="406400" cy="320040"/>
          </a:xfrm>
        </p:grpSpPr>
        <p:sp>
          <p:nvSpPr>
            <p:cNvPr id="213" name="object 213"/>
            <p:cNvSpPr/>
            <p:nvPr/>
          </p:nvSpPr>
          <p:spPr>
            <a:xfrm>
              <a:off x="1325969" y="1095755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909" y="0"/>
                  </a:moveTo>
                  <a:lnTo>
                    <a:pt x="341175" y="2095"/>
                  </a:lnTo>
                  <a:lnTo>
                    <a:pt x="303504" y="3206"/>
                  </a:lnTo>
                  <a:lnTo>
                    <a:pt x="259927" y="3698"/>
                  </a:lnTo>
                  <a:lnTo>
                    <a:pt x="68935" y="4016"/>
                  </a:lnTo>
                  <a:lnTo>
                    <a:pt x="46349" y="4399"/>
                  </a:lnTo>
                  <a:lnTo>
                    <a:pt x="7778" y="17045"/>
                  </a:lnTo>
                  <a:lnTo>
                    <a:pt x="0" y="63730"/>
                  </a:lnTo>
                  <a:lnTo>
                    <a:pt x="1434" y="75819"/>
                  </a:lnTo>
                  <a:lnTo>
                    <a:pt x="4760" y="84010"/>
                  </a:lnTo>
                  <a:lnTo>
                    <a:pt x="10515" y="90392"/>
                  </a:lnTo>
                  <a:lnTo>
                    <a:pt x="18079" y="94535"/>
                  </a:lnTo>
                  <a:lnTo>
                    <a:pt x="26834" y="96012"/>
                  </a:lnTo>
                  <a:lnTo>
                    <a:pt x="190116" y="95862"/>
                  </a:lnTo>
                  <a:lnTo>
                    <a:pt x="245112" y="95243"/>
                  </a:lnTo>
                  <a:lnTo>
                    <a:pt x="297486" y="93899"/>
                  </a:lnTo>
                  <a:lnTo>
                    <a:pt x="344192" y="91574"/>
                  </a:lnTo>
                  <a:lnTo>
                    <a:pt x="382180" y="88011"/>
                  </a:lnTo>
                  <a:lnTo>
                    <a:pt x="406024" y="42148"/>
                  </a:lnTo>
                  <a:lnTo>
                    <a:pt x="395610" y="13055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491505" y="986027"/>
              <a:ext cx="74259" cy="82296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491505" y="1223771"/>
              <a:ext cx="74259" cy="82295"/>
            </a:xfrm>
            <a:prstGeom prst="rect">
              <a:avLst/>
            </a:prstGeom>
          </p:spPr>
        </p:pic>
      </p:grpSp>
      <p:sp>
        <p:nvSpPr>
          <p:cNvPr id="216" name="object 216"/>
          <p:cNvSpPr/>
          <p:nvPr/>
        </p:nvSpPr>
        <p:spPr>
          <a:xfrm>
            <a:off x="1833893" y="705612"/>
            <a:ext cx="426084" cy="436245"/>
          </a:xfrm>
          <a:custGeom>
            <a:avLst/>
            <a:gdLst/>
            <a:ahLst/>
            <a:cxnLst/>
            <a:rect l="l" t="t" r="r" b="b"/>
            <a:pathLst>
              <a:path w="426085" h="436244">
                <a:moveTo>
                  <a:pt x="217602" y="89"/>
                </a:moveTo>
                <a:lnTo>
                  <a:pt x="167915" y="3482"/>
                </a:lnTo>
                <a:lnTo>
                  <a:pt x="140194" y="32385"/>
                </a:lnTo>
                <a:lnTo>
                  <a:pt x="145077" y="68851"/>
                </a:lnTo>
                <a:lnTo>
                  <a:pt x="152497" y="109426"/>
                </a:lnTo>
                <a:lnTo>
                  <a:pt x="158464" y="145452"/>
                </a:lnTo>
                <a:lnTo>
                  <a:pt x="158990" y="168275"/>
                </a:lnTo>
                <a:lnTo>
                  <a:pt x="134316" y="175766"/>
                </a:lnTo>
                <a:lnTo>
                  <a:pt x="30438" y="185509"/>
                </a:lnTo>
                <a:lnTo>
                  <a:pt x="2907" y="193928"/>
                </a:lnTo>
                <a:lnTo>
                  <a:pt x="0" y="207942"/>
                </a:lnTo>
                <a:lnTo>
                  <a:pt x="2129" y="227075"/>
                </a:lnTo>
                <a:lnTo>
                  <a:pt x="7568" y="248114"/>
                </a:lnTo>
                <a:lnTo>
                  <a:pt x="31021" y="282987"/>
                </a:lnTo>
                <a:lnTo>
                  <a:pt x="38594" y="284099"/>
                </a:lnTo>
                <a:lnTo>
                  <a:pt x="41769" y="283972"/>
                </a:lnTo>
                <a:lnTo>
                  <a:pt x="70161" y="279167"/>
                </a:lnTo>
                <a:lnTo>
                  <a:pt x="95744" y="276018"/>
                </a:lnTo>
                <a:lnTo>
                  <a:pt x="119802" y="273893"/>
                </a:lnTo>
                <a:lnTo>
                  <a:pt x="143115" y="272541"/>
                </a:lnTo>
                <a:lnTo>
                  <a:pt x="153318" y="274635"/>
                </a:lnTo>
                <a:lnTo>
                  <a:pt x="161593" y="280336"/>
                </a:lnTo>
                <a:lnTo>
                  <a:pt x="167010" y="288776"/>
                </a:lnTo>
                <a:lnTo>
                  <a:pt x="168642" y="299085"/>
                </a:lnTo>
                <a:lnTo>
                  <a:pt x="167409" y="328021"/>
                </a:lnTo>
                <a:lnTo>
                  <a:pt x="166498" y="357314"/>
                </a:lnTo>
                <a:lnTo>
                  <a:pt x="169785" y="413638"/>
                </a:lnTo>
                <a:lnTo>
                  <a:pt x="222255" y="435796"/>
                </a:lnTo>
                <a:lnTo>
                  <a:pt x="247588" y="435657"/>
                </a:lnTo>
                <a:lnTo>
                  <a:pt x="284759" y="420330"/>
                </a:lnTo>
                <a:lnTo>
                  <a:pt x="287956" y="383813"/>
                </a:lnTo>
                <a:lnTo>
                  <a:pt x="287180" y="353187"/>
                </a:lnTo>
                <a:lnTo>
                  <a:pt x="284952" y="321893"/>
                </a:lnTo>
                <a:lnTo>
                  <a:pt x="281545" y="292480"/>
                </a:lnTo>
                <a:lnTo>
                  <a:pt x="282448" y="281253"/>
                </a:lnTo>
                <a:lnTo>
                  <a:pt x="287720" y="271907"/>
                </a:lnTo>
                <a:lnTo>
                  <a:pt x="296350" y="265513"/>
                </a:lnTo>
                <a:lnTo>
                  <a:pt x="309231" y="263143"/>
                </a:lnTo>
                <a:lnTo>
                  <a:pt x="377453" y="269555"/>
                </a:lnTo>
                <a:lnTo>
                  <a:pt x="400290" y="270890"/>
                </a:lnTo>
                <a:lnTo>
                  <a:pt x="410331" y="268801"/>
                </a:lnTo>
                <a:lnTo>
                  <a:pt x="418514" y="263128"/>
                </a:lnTo>
                <a:lnTo>
                  <a:pt x="423935" y="254763"/>
                </a:lnTo>
                <a:lnTo>
                  <a:pt x="425690" y="244601"/>
                </a:lnTo>
                <a:lnTo>
                  <a:pt x="424844" y="231600"/>
                </a:lnTo>
                <a:lnTo>
                  <a:pt x="419594" y="193166"/>
                </a:lnTo>
                <a:lnTo>
                  <a:pt x="376120" y="169338"/>
                </a:lnTo>
                <a:lnTo>
                  <a:pt x="333035" y="166004"/>
                </a:lnTo>
                <a:lnTo>
                  <a:pt x="302246" y="165480"/>
                </a:lnTo>
                <a:lnTo>
                  <a:pt x="296023" y="165735"/>
                </a:lnTo>
                <a:lnTo>
                  <a:pt x="286470" y="163831"/>
                </a:lnTo>
                <a:lnTo>
                  <a:pt x="278560" y="158607"/>
                </a:lnTo>
                <a:lnTo>
                  <a:pt x="273127" y="150786"/>
                </a:lnTo>
                <a:lnTo>
                  <a:pt x="271004" y="141097"/>
                </a:lnTo>
                <a:lnTo>
                  <a:pt x="269624" y="114305"/>
                </a:lnTo>
                <a:lnTo>
                  <a:pt x="267686" y="84597"/>
                </a:lnTo>
                <a:lnTo>
                  <a:pt x="262749" y="24384"/>
                </a:lnTo>
                <a:lnTo>
                  <a:pt x="238873" y="1142"/>
                </a:lnTo>
                <a:lnTo>
                  <a:pt x="217602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546985" y="5047518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20">
                <a:moveTo>
                  <a:pt x="373127" y="0"/>
                </a:moveTo>
                <a:lnTo>
                  <a:pt x="340318" y="2106"/>
                </a:lnTo>
                <a:lnTo>
                  <a:pt x="301118" y="3239"/>
                </a:lnTo>
                <a:lnTo>
                  <a:pt x="255823" y="3751"/>
                </a:lnTo>
                <a:lnTo>
                  <a:pt x="102754" y="3867"/>
                </a:lnTo>
                <a:lnTo>
                  <a:pt x="73550" y="4095"/>
                </a:lnTo>
                <a:lnTo>
                  <a:pt x="27941" y="5356"/>
                </a:lnTo>
                <a:lnTo>
                  <a:pt x="1774" y="37539"/>
                </a:lnTo>
                <a:lnTo>
                  <a:pt x="0" y="63762"/>
                </a:lnTo>
                <a:lnTo>
                  <a:pt x="1398" y="75793"/>
                </a:lnTo>
                <a:lnTo>
                  <a:pt x="4724" y="83959"/>
                </a:lnTo>
                <a:lnTo>
                  <a:pt x="10479" y="90330"/>
                </a:lnTo>
                <a:lnTo>
                  <a:pt x="18043" y="94472"/>
                </a:lnTo>
                <a:lnTo>
                  <a:pt x="26798" y="95950"/>
                </a:lnTo>
                <a:lnTo>
                  <a:pt x="192563" y="95835"/>
                </a:lnTo>
                <a:lnTo>
                  <a:pt x="246932" y="95236"/>
                </a:lnTo>
                <a:lnTo>
                  <a:pt x="298607" y="93934"/>
                </a:lnTo>
                <a:lnTo>
                  <a:pt x="344655" y="91685"/>
                </a:lnTo>
                <a:lnTo>
                  <a:pt x="402167" y="72284"/>
                </a:lnTo>
                <a:lnTo>
                  <a:pt x="406020" y="42193"/>
                </a:lnTo>
                <a:lnTo>
                  <a:pt x="395682" y="13064"/>
                </a:lnTo>
                <a:lnTo>
                  <a:pt x="37312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461325" y="4468367"/>
            <a:ext cx="307975" cy="233679"/>
          </a:xfrm>
          <a:custGeom>
            <a:avLst/>
            <a:gdLst/>
            <a:ahLst/>
            <a:cxnLst/>
            <a:rect l="l" t="t" r="r" b="b"/>
            <a:pathLst>
              <a:path w="307975" h="233679">
                <a:moveTo>
                  <a:pt x="307695" y="42176"/>
                </a:moveTo>
                <a:lnTo>
                  <a:pt x="299758" y="13068"/>
                </a:lnTo>
                <a:lnTo>
                  <a:pt x="282511" y="0"/>
                </a:lnTo>
                <a:lnTo>
                  <a:pt x="257733" y="2120"/>
                </a:lnTo>
                <a:lnTo>
                  <a:pt x="228104" y="3251"/>
                </a:lnTo>
                <a:lnTo>
                  <a:pt x="193827" y="3784"/>
                </a:lnTo>
                <a:lnTo>
                  <a:pt x="77838" y="3898"/>
                </a:lnTo>
                <a:lnTo>
                  <a:pt x="55702" y="4114"/>
                </a:lnTo>
                <a:lnTo>
                  <a:pt x="15151" y="7086"/>
                </a:lnTo>
                <a:lnTo>
                  <a:pt x="88" y="50825"/>
                </a:lnTo>
                <a:lnTo>
                  <a:pt x="0" y="63754"/>
                </a:lnTo>
                <a:lnTo>
                  <a:pt x="1206" y="75780"/>
                </a:lnTo>
                <a:lnTo>
                  <a:pt x="111442" y="96012"/>
                </a:lnTo>
                <a:lnTo>
                  <a:pt x="161264" y="95758"/>
                </a:lnTo>
                <a:lnTo>
                  <a:pt x="210210" y="94665"/>
                </a:lnTo>
                <a:lnTo>
                  <a:pt x="254342" y="92303"/>
                </a:lnTo>
                <a:lnTo>
                  <a:pt x="289750" y="88188"/>
                </a:lnTo>
                <a:lnTo>
                  <a:pt x="304850" y="72250"/>
                </a:lnTo>
                <a:lnTo>
                  <a:pt x="307695" y="42176"/>
                </a:lnTo>
                <a:close/>
              </a:path>
              <a:path w="307975" h="233679">
                <a:moveTo>
                  <a:pt x="307759" y="180174"/>
                </a:moveTo>
                <a:lnTo>
                  <a:pt x="299872" y="151536"/>
                </a:lnTo>
                <a:lnTo>
                  <a:pt x="282638" y="138684"/>
                </a:lnTo>
                <a:lnTo>
                  <a:pt x="259359" y="140690"/>
                </a:lnTo>
                <a:lnTo>
                  <a:pt x="232067" y="141782"/>
                </a:lnTo>
                <a:lnTo>
                  <a:pt x="200469" y="142316"/>
                </a:lnTo>
                <a:lnTo>
                  <a:pt x="72466" y="142354"/>
                </a:lnTo>
                <a:lnTo>
                  <a:pt x="52539" y="142570"/>
                </a:lnTo>
                <a:lnTo>
                  <a:pt x="9969" y="149352"/>
                </a:lnTo>
                <a:lnTo>
                  <a:pt x="88" y="188683"/>
                </a:lnTo>
                <a:lnTo>
                  <a:pt x="0" y="201447"/>
                </a:lnTo>
                <a:lnTo>
                  <a:pt x="1206" y="213169"/>
                </a:lnTo>
                <a:lnTo>
                  <a:pt x="111442" y="233146"/>
                </a:lnTo>
                <a:lnTo>
                  <a:pt x="161264" y="232892"/>
                </a:lnTo>
                <a:lnTo>
                  <a:pt x="210210" y="231838"/>
                </a:lnTo>
                <a:lnTo>
                  <a:pt x="254342" y="229501"/>
                </a:lnTo>
                <a:lnTo>
                  <a:pt x="289750" y="225450"/>
                </a:lnTo>
                <a:lnTo>
                  <a:pt x="304863" y="209765"/>
                </a:lnTo>
                <a:lnTo>
                  <a:pt x="307759" y="18017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9" name="object 219"/>
          <p:cNvGrpSpPr/>
          <p:nvPr/>
        </p:nvGrpSpPr>
        <p:grpSpPr>
          <a:xfrm>
            <a:off x="2345330" y="4354067"/>
            <a:ext cx="366395" cy="394970"/>
            <a:chOff x="2345330" y="4354067"/>
            <a:chExt cx="366395" cy="394970"/>
          </a:xfrm>
        </p:grpSpPr>
        <p:sp>
          <p:nvSpPr>
            <p:cNvPr id="220" name="object 220"/>
            <p:cNvSpPr/>
            <p:nvPr/>
          </p:nvSpPr>
          <p:spPr>
            <a:xfrm>
              <a:off x="2345330" y="4372355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4" h="376554">
                  <a:moveTo>
                    <a:pt x="312906" y="0"/>
                  </a:moveTo>
                  <a:lnTo>
                    <a:pt x="307572" y="0"/>
                  </a:lnTo>
                  <a:lnTo>
                    <a:pt x="299825" y="0"/>
                  </a:lnTo>
                  <a:lnTo>
                    <a:pt x="292205" y="3098"/>
                  </a:lnTo>
                  <a:lnTo>
                    <a:pt x="255782" y="39891"/>
                  </a:lnTo>
                  <a:lnTo>
                    <a:pt x="180128" y="115638"/>
                  </a:lnTo>
                  <a:lnTo>
                    <a:pt x="139408" y="156902"/>
                  </a:lnTo>
                  <a:lnTo>
                    <a:pt x="99491" y="198113"/>
                  </a:lnTo>
                  <a:lnTo>
                    <a:pt x="62428" y="237538"/>
                  </a:lnTo>
                  <a:lnTo>
                    <a:pt x="30267" y="273441"/>
                  </a:lnTo>
                  <a:lnTo>
                    <a:pt x="5058" y="304088"/>
                  </a:lnTo>
                  <a:lnTo>
                    <a:pt x="0" y="327329"/>
                  </a:lnTo>
                  <a:lnTo>
                    <a:pt x="12598" y="350869"/>
                  </a:lnTo>
                  <a:lnTo>
                    <a:pt x="35651" y="369104"/>
                  </a:lnTo>
                  <a:lnTo>
                    <a:pt x="61954" y="376428"/>
                  </a:lnTo>
                  <a:lnTo>
                    <a:pt x="68665" y="375811"/>
                  </a:lnTo>
                  <a:lnTo>
                    <a:pt x="74971" y="373886"/>
                  </a:lnTo>
                  <a:lnTo>
                    <a:pt x="80706" y="370539"/>
                  </a:lnTo>
                  <a:lnTo>
                    <a:pt x="85703" y="365658"/>
                  </a:lnTo>
                  <a:lnTo>
                    <a:pt x="109656" y="338347"/>
                  </a:lnTo>
                  <a:lnTo>
                    <a:pt x="142122" y="303977"/>
                  </a:lnTo>
                  <a:lnTo>
                    <a:pt x="180304" y="264939"/>
                  </a:lnTo>
                  <a:lnTo>
                    <a:pt x="301158" y="143739"/>
                  </a:lnTo>
                  <a:lnTo>
                    <a:pt x="334220" y="109949"/>
                  </a:lnTo>
                  <a:lnTo>
                    <a:pt x="359007" y="83451"/>
                  </a:lnTo>
                  <a:lnTo>
                    <a:pt x="364041" y="75534"/>
                  </a:lnTo>
                  <a:lnTo>
                    <a:pt x="366325" y="66711"/>
                  </a:lnTo>
                  <a:lnTo>
                    <a:pt x="365775" y="57628"/>
                  </a:lnTo>
                  <a:lnTo>
                    <a:pt x="344513" y="23952"/>
                  </a:lnTo>
                  <a:lnTo>
                    <a:pt x="318367" y="1549"/>
                  </a:lnTo>
                  <a:lnTo>
                    <a:pt x="312906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74905" y="4354067"/>
              <a:ext cx="85522" cy="94487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94361" y="4654321"/>
              <a:ext cx="85470" cy="94462"/>
            </a:xfrm>
            <a:prstGeom prst="rect">
              <a:avLst/>
            </a:prstGeom>
          </p:spPr>
        </p:pic>
      </p:grpSp>
      <p:grpSp>
        <p:nvGrpSpPr>
          <p:cNvPr id="223" name="object 223"/>
          <p:cNvGrpSpPr/>
          <p:nvPr/>
        </p:nvGrpSpPr>
        <p:grpSpPr>
          <a:xfrm>
            <a:off x="2325713" y="4937759"/>
            <a:ext cx="406400" cy="205740"/>
            <a:chOff x="2325713" y="4937759"/>
            <a:chExt cx="406400" cy="205740"/>
          </a:xfrm>
        </p:grpSpPr>
        <p:sp>
          <p:nvSpPr>
            <p:cNvPr id="224" name="object 224"/>
            <p:cNvSpPr/>
            <p:nvPr/>
          </p:nvSpPr>
          <p:spPr>
            <a:xfrm>
              <a:off x="2325713" y="5047518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20">
                  <a:moveTo>
                    <a:pt x="372909" y="0"/>
                  </a:moveTo>
                  <a:lnTo>
                    <a:pt x="340100" y="2106"/>
                  </a:lnTo>
                  <a:lnTo>
                    <a:pt x="300900" y="3239"/>
                  </a:lnTo>
                  <a:lnTo>
                    <a:pt x="255605" y="3751"/>
                  </a:lnTo>
                  <a:lnTo>
                    <a:pt x="102612" y="3867"/>
                  </a:lnTo>
                  <a:lnTo>
                    <a:pt x="73459" y="4095"/>
                  </a:lnTo>
                  <a:lnTo>
                    <a:pt x="27977" y="5356"/>
                  </a:lnTo>
                  <a:lnTo>
                    <a:pt x="1702" y="37539"/>
                  </a:lnTo>
                  <a:lnTo>
                    <a:pt x="0" y="63762"/>
                  </a:lnTo>
                  <a:lnTo>
                    <a:pt x="1434" y="75793"/>
                  </a:lnTo>
                  <a:lnTo>
                    <a:pt x="4560" y="83959"/>
                  </a:lnTo>
                  <a:lnTo>
                    <a:pt x="10245" y="90330"/>
                  </a:lnTo>
                  <a:lnTo>
                    <a:pt x="17811" y="94472"/>
                  </a:lnTo>
                  <a:lnTo>
                    <a:pt x="26580" y="95950"/>
                  </a:lnTo>
                  <a:lnTo>
                    <a:pt x="192485" y="95835"/>
                  </a:lnTo>
                  <a:lnTo>
                    <a:pt x="246886" y="95236"/>
                  </a:lnTo>
                  <a:lnTo>
                    <a:pt x="298598" y="93934"/>
                  </a:lnTo>
                  <a:lnTo>
                    <a:pt x="344678" y="91685"/>
                  </a:lnTo>
                  <a:lnTo>
                    <a:pt x="402199" y="72284"/>
                  </a:lnTo>
                  <a:lnTo>
                    <a:pt x="406024" y="42193"/>
                  </a:lnTo>
                  <a:lnTo>
                    <a:pt x="395610" y="13064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491251" y="4937759"/>
              <a:ext cx="74293" cy="82265"/>
            </a:xfrm>
            <a:prstGeom prst="rect">
              <a:avLst/>
            </a:prstGeom>
          </p:spPr>
        </p:pic>
      </p:grpSp>
      <p:sp>
        <p:nvSpPr>
          <p:cNvPr id="226" name="object 226"/>
          <p:cNvSpPr/>
          <p:nvPr/>
        </p:nvSpPr>
        <p:spPr>
          <a:xfrm>
            <a:off x="2832260" y="4657369"/>
            <a:ext cx="426084" cy="436245"/>
          </a:xfrm>
          <a:custGeom>
            <a:avLst/>
            <a:gdLst/>
            <a:ahLst/>
            <a:cxnLst/>
            <a:rect l="l" t="t" r="r" b="b"/>
            <a:pathLst>
              <a:path w="426085" h="436245">
                <a:moveTo>
                  <a:pt x="218602" y="67"/>
                </a:moveTo>
                <a:lnTo>
                  <a:pt x="168308" y="3380"/>
                </a:lnTo>
                <a:lnTo>
                  <a:pt x="140047" y="32461"/>
                </a:lnTo>
                <a:lnTo>
                  <a:pt x="145077" y="68950"/>
                </a:lnTo>
                <a:lnTo>
                  <a:pt x="152572" y="109512"/>
                </a:lnTo>
                <a:lnTo>
                  <a:pt x="158567" y="145453"/>
                </a:lnTo>
                <a:lnTo>
                  <a:pt x="159097" y="168084"/>
                </a:lnTo>
                <a:lnTo>
                  <a:pt x="134387" y="175611"/>
                </a:lnTo>
                <a:lnTo>
                  <a:pt x="30438" y="185377"/>
                </a:lnTo>
                <a:lnTo>
                  <a:pt x="3014" y="193840"/>
                </a:lnTo>
                <a:lnTo>
                  <a:pt x="0" y="207965"/>
                </a:lnTo>
                <a:lnTo>
                  <a:pt x="2141" y="227098"/>
                </a:lnTo>
                <a:lnTo>
                  <a:pt x="7639" y="248150"/>
                </a:lnTo>
                <a:lnTo>
                  <a:pt x="30861" y="282915"/>
                </a:lnTo>
                <a:lnTo>
                  <a:pt x="38320" y="284048"/>
                </a:lnTo>
                <a:lnTo>
                  <a:pt x="41749" y="283895"/>
                </a:lnTo>
                <a:lnTo>
                  <a:pt x="70322" y="279065"/>
                </a:lnTo>
                <a:lnTo>
                  <a:pt x="95867" y="275940"/>
                </a:lnTo>
                <a:lnTo>
                  <a:pt x="119911" y="273904"/>
                </a:lnTo>
                <a:lnTo>
                  <a:pt x="143603" y="272681"/>
                </a:lnTo>
                <a:lnTo>
                  <a:pt x="153658" y="274805"/>
                </a:lnTo>
                <a:lnTo>
                  <a:pt x="161748" y="280563"/>
                </a:lnTo>
                <a:lnTo>
                  <a:pt x="167052" y="289039"/>
                </a:lnTo>
                <a:lnTo>
                  <a:pt x="168749" y="299313"/>
                </a:lnTo>
                <a:lnTo>
                  <a:pt x="167481" y="328184"/>
                </a:lnTo>
                <a:lnTo>
                  <a:pt x="166510" y="357395"/>
                </a:lnTo>
                <a:lnTo>
                  <a:pt x="169892" y="413621"/>
                </a:lnTo>
                <a:lnTo>
                  <a:pt x="224416" y="435767"/>
                </a:lnTo>
                <a:lnTo>
                  <a:pt x="248965" y="435690"/>
                </a:lnTo>
                <a:lnTo>
                  <a:pt x="284755" y="420386"/>
                </a:lnTo>
                <a:lnTo>
                  <a:pt x="287956" y="383859"/>
                </a:lnTo>
                <a:lnTo>
                  <a:pt x="287192" y="353140"/>
                </a:lnTo>
                <a:lnTo>
                  <a:pt x="285023" y="321804"/>
                </a:lnTo>
                <a:lnTo>
                  <a:pt x="281652" y="292392"/>
                </a:lnTo>
                <a:lnTo>
                  <a:pt x="282527" y="281249"/>
                </a:lnTo>
                <a:lnTo>
                  <a:pt x="287700" y="271953"/>
                </a:lnTo>
                <a:lnTo>
                  <a:pt x="296136" y="265583"/>
                </a:lnTo>
                <a:lnTo>
                  <a:pt x="306798" y="263220"/>
                </a:lnTo>
                <a:lnTo>
                  <a:pt x="331892" y="265258"/>
                </a:lnTo>
                <a:lnTo>
                  <a:pt x="377557" y="269460"/>
                </a:lnTo>
                <a:lnTo>
                  <a:pt x="400397" y="270789"/>
                </a:lnTo>
                <a:lnTo>
                  <a:pt x="410402" y="268699"/>
                </a:lnTo>
                <a:lnTo>
                  <a:pt x="418526" y="263024"/>
                </a:lnTo>
                <a:lnTo>
                  <a:pt x="423935" y="254657"/>
                </a:lnTo>
                <a:lnTo>
                  <a:pt x="425797" y="244487"/>
                </a:lnTo>
                <a:lnTo>
                  <a:pt x="424969" y="231572"/>
                </a:lnTo>
                <a:lnTo>
                  <a:pt x="419701" y="193001"/>
                </a:lnTo>
                <a:lnTo>
                  <a:pt x="376437" y="169225"/>
                </a:lnTo>
                <a:lnTo>
                  <a:pt x="333821" y="166038"/>
                </a:lnTo>
                <a:lnTo>
                  <a:pt x="307814" y="165544"/>
                </a:lnTo>
                <a:lnTo>
                  <a:pt x="296638" y="165887"/>
                </a:lnTo>
                <a:lnTo>
                  <a:pt x="286787" y="163971"/>
                </a:lnTo>
                <a:lnTo>
                  <a:pt x="278699" y="158700"/>
                </a:lnTo>
                <a:lnTo>
                  <a:pt x="273135" y="150794"/>
                </a:lnTo>
                <a:lnTo>
                  <a:pt x="270857" y="140970"/>
                </a:lnTo>
                <a:lnTo>
                  <a:pt x="269589" y="114145"/>
                </a:lnTo>
                <a:lnTo>
                  <a:pt x="267666" y="84418"/>
                </a:lnTo>
                <a:lnTo>
                  <a:pt x="262856" y="24142"/>
                </a:lnTo>
                <a:lnTo>
                  <a:pt x="238980" y="901"/>
                </a:lnTo>
                <a:lnTo>
                  <a:pt x="218602" y="6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960425" y="3951757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29" h="365760">
                <a:moveTo>
                  <a:pt x="297632" y="0"/>
                </a:moveTo>
                <a:lnTo>
                  <a:pt x="293441" y="0"/>
                </a:lnTo>
                <a:lnTo>
                  <a:pt x="286837" y="0"/>
                </a:lnTo>
                <a:lnTo>
                  <a:pt x="280233" y="2692"/>
                </a:lnTo>
                <a:lnTo>
                  <a:pt x="241292" y="44151"/>
                </a:lnTo>
                <a:lnTo>
                  <a:pt x="210891" y="81953"/>
                </a:lnTo>
                <a:lnTo>
                  <a:pt x="205811" y="89001"/>
                </a:lnTo>
                <a:lnTo>
                  <a:pt x="198064" y="92798"/>
                </a:lnTo>
                <a:lnTo>
                  <a:pt x="184983" y="92798"/>
                </a:lnTo>
                <a:lnTo>
                  <a:pt x="179903" y="91249"/>
                </a:lnTo>
                <a:lnTo>
                  <a:pt x="153560" y="72829"/>
                </a:lnTo>
                <a:lnTo>
                  <a:pt x="129182" y="56459"/>
                </a:lnTo>
                <a:lnTo>
                  <a:pt x="75001" y="21323"/>
                </a:lnTo>
                <a:lnTo>
                  <a:pt x="70302" y="20027"/>
                </a:lnTo>
                <a:lnTo>
                  <a:pt x="58618" y="20027"/>
                </a:lnTo>
                <a:lnTo>
                  <a:pt x="19978" y="61971"/>
                </a:lnTo>
                <a:lnTo>
                  <a:pt x="1214" y="96291"/>
                </a:lnTo>
                <a:lnTo>
                  <a:pt x="0" y="104403"/>
                </a:lnTo>
                <a:lnTo>
                  <a:pt x="1500" y="112233"/>
                </a:lnTo>
                <a:lnTo>
                  <a:pt x="5429" y="119190"/>
                </a:lnTo>
                <a:lnTo>
                  <a:pt x="11501" y="124688"/>
                </a:lnTo>
                <a:lnTo>
                  <a:pt x="42965" y="142787"/>
                </a:lnTo>
                <a:lnTo>
                  <a:pt x="79192" y="161410"/>
                </a:lnTo>
                <a:lnTo>
                  <a:pt x="110942" y="178481"/>
                </a:lnTo>
                <a:lnTo>
                  <a:pt x="128976" y="191922"/>
                </a:lnTo>
                <a:lnTo>
                  <a:pt x="119977" y="215704"/>
                </a:lnTo>
                <a:lnTo>
                  <a:pt x="64879" y="302648"/>
                </a:lnTo>
                <a:lnTo>
                  <a:pt x="54808" y="329209"/>
                </a:lnTo>
                <a:lnTo>
                  <a:pt x="100117" y="358291"/>
                </a:lnTo>
                <a:lnTo>
                  <a:pt x="124404" y="365734"/>
                </a:lnTo>
                <a:lnTo>
                  <a:pt x="126690" y="365734"/>
                </a:lnTo>
                <a:lnTo>
                  <a:pt x="162061" y="327987"/>
                </a:lnTo>
                <a:lnTo>
                  <a:pt x="174998" y="306162"/>
                </a:lnTo>
                <a:lnTo>
                  <a:pt x="187910" y="286151"/>
                </a:lnTo>
                <a:lnTo>
                  <a:pt x="205430" y="260946"/>
                </a:lnTo>
                <a:lnTo>
                  <a:pt x="213304" y="257251"/>
                </a:lnTo>
                <a:lnTo>
                  <a:pt x="226893" y="257251"/>
                </a:lnTo>
                <a:lnTo>
                  <a:pt x="232608" y="259130"/>
                </a:lnTo>
                <a:lnTo>
                  <a:pt x="281439" y="299916"/>
                </a:lnTo>
                <a:lnTo>
                  <a:pt x="304157" y="317004"/>
                </a:lnTo>
                <a:lnTo>
                  <a:pt x="327350" y="331406"/>
                </a:lnTo>
                <a:lnTo>
                  <a:pt x="331033" y="333387"/>
                </a:lnTo>
                <a:lnTo>
                  <a:pt x="335097" y="334340"/>
                </a:lnTo>
                <a:lnTo>
                  <a:pt x="346527" y="334340"/>
                </a:lnTo>
                <a:lnTo>
                  <a:pt x="379658" y="299370"/>
                </a:lnTo>
                <a:lnTo>
                  <a:pt x="404115" y="262947"/>
                </a:lnTo>
                <a:lnTo>
                  <a:pt x="404582" y="254068"/>
                </a:lnTo>
                <a:lnTo>
                  <a:pt x="401929" y="245548"/>
                </a:lnTo>
                <a:lnTo>
                  <a:pt x="351020" y="203055"/>
                </a:lnTo>
                <a:lnTo>
                  <a:pt x="300299" y="170967"/>
                </a:lnTo>
                <a:lnTo>
                  <a:pt x="291699" y="163199"/>
                </a:lnTo>
                <a:lnTo>
                  <a:pt x="287599" y="152966"/>
                </a:lnTo>
                <a:lnTo>
                  <a:pt x="288262" y="141954"/>
                </a:lnTo>
                <a:lnTo>
                  <a:pt x="293949" y="131851"/>
                </a:lnTo>
                <a:lnTo>
                  <a:pt x="309233" y="115271"/>
                </a:lnTo>
                <a:lnTo>
                  <a:pt x="340133" y="82227"/>
                </a:lnTo>
                <a:lnTo>
                  <a:pt x="354274" y="65976"/>
                </a:lnTo>
                <a:lnTo>
                  <a:pt x="359042" y="56675"/>
                </a:lnTo>
                <a:lnTo>
                  <a:pt x="359751" y="46604"/>
                </a:lnTo>
                <a:lnTo>
                  <a:pt x="356578" y="37049"/>
                </a:lnTo>
                <a:lnTo>
                  <a:pt x="349702" y="29298"/>
                </a:lnTo>
                <a:lnTo>
                  <a:pt x="339064" y="22106"/>
                </a:lnTo>
                <a:lnTo>
                  <a:pt x="328223" y="15587"/>
                </a:lnTo>
                <a:lnTo>
                  <a:pt x="301696" y="1028"/>
                </a:lnTo>
                <a:lnTo>
                  <a:pt x="29763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866552" y="3974591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5" h="467995">
                <a:moveTo>
                  <a:pt x="438370" y="50"/>
                </a:moveTo>
                <a:lnTo>
                  <a:pt x="378108" y="440"/>
                </a:lnTo>
                <a:lnTo>
                  <a:pt x="335468" y="1925"/>
                </a:lnTo>
                <a:lnTo>
                  <a:pt x="279239" y="9004"/>
                </a:lnTo>
                <a:lnTo>
                  <a:pt x="260372" y="60346"/>
                </a:lnTo>
                <a:lnTo>
                  <a:pt x="253266" y="110133"/>
                </a:lnTo>
                <a:lnTo>
                  <a:pt x="246900" y="169672"/>
                </a:lnTo>
                <a:lnTo>
                  <a:pt x="240665" y="234219"/>
                </a:lnTo>
                <a:lnTo>
                  <a:pt x="233952" y="299029"/>
                </a:lnTo>
                <a:lnTo>
                  <a:pt x="225518" y="364896"/>
                </a:lnTo>
                <a:lnTo>
                  <a:pt x="221073" y="367703"/>
                </a:lnTo>
                <a:lnTo>
                  <a:pt x="212564" y="367703"/>
                </a:lnTo>
                <a:lnTo>
                  <a:pt x="208500" y="365417"/>
                </a:lnTo>
                <a:lnTo>
                  <a:pt x="176766" y="258522"/>
                </a:lnTo>
                <a:lnTo>
                  <a:pt x="161615" y="215171"/>
                </a:lnTo>
                <a:lnTo>
                  <a:pt x="140428" y="165404"/>
                </a:lnTo>
                <a:lnTo>
                  <a:pt x="113631" y="148590"/>
                </a:lnTo>
                <a:lnTo>
                  <a:pt x="80752" y="151405"/>
                </a:lnTo>
                <a:lnTo>
                  <a:pt x="49480" y="160347"/>
                </a:lnTo>
                <a:lnTo>
                  <a:pt x="22566" y="176789"/>
                </a:lnTo>
                <a:lnTo>
                  <a:pt x="2760" y="202107"/>
                </a:lnTo>
                <a:lnTo>
                  <a:pt x="0" y="215670"/>
                </a:lnTo>
                <a:lnTo>
                  <a:pt x="1442" y="227217"/>
                </a:lnTo>
                <a:lnTo>
                  <a:pt x="5957" y="237728"/>
                </a:lnTo>
                <a:lnTo>
                  <a:pt x="15587" y="253009"/>
                </a:lnTo>
                <a:lnTo>
                  <a:pt x="21048" y="255574"/>
                </a:lnTo>
                <a:lnTo>
                  <a:pt x="30319" y="255574"/>
                </a:lnTo>
                <a:lnTo>
                  <a:pt x="34383" y="254254"/>
                </a:lnTo>
                <a:lnTo>
                  <a:pt x="37558" y="251498"/>
                </a:lnTo>
                <a:lnTo>
                  <a:pt x="53498" y="239330"/>
                </a:lnTo>
                <a:lnTo>
                  <a:pt x="69641" y="229873"/>
                </a:lnTo>
                <a:lnTo>
                  <a:pt x="84474" y="223744"/>
                </a:lnTo>
                <a:lnTo>
                  <a:pt x="96486" y="221564"/>
                </a:lnTo>
                <a:lnTo>
                  <a:pt x="101185" y="221564"/>
                </a:lnTo>
                <a:lnTo>
                  <a:pt x="104487" y="223075"/>
                </a:lnTo>
                <a:lnTo>
                  <a:pt x="119217" y="269275"/>
                </a:lnTo>
                <a:lnTo>
                  <a:pt x="133554" y="321403"/>
                </a:lnTo>
                <a:lnTo>
                  <a:pt x="147866" y="374736"/>
                </a:lnTo>
                <a:lnTo>
                  <a:pt x="161380" y="421237"/>
                </a:lnTo>
                <a:lnTo>
                  <a:pt x="179776" y="459227"/>
                </a:lnTo>
                <a:lnTo>
                  <a:pt x="220692" y="467842"/>
                </a:lnTo>
                <a:lnTo>
                  <a:pt x="237077" y="466752"/>
                </a:lnTo>
                <a:lnTo>
                  <a:pt x="272635" y="449287"/>
                </a:lnTo>
                <a:lnTo>
                  <a:pt x="289553" y="408715"/>
                </a:lnTo>
                <a:lnTo>
                  <a:pt x="301955" y="359793"/>
                </a:lnTo>
                <a:lnTo>
                  <a:pt x="311094" y="305322"/>
                </a:lnTo>
                <a:lnTo>
                  <a:pt x="318221" y="248100"/>
                </a:lnTo>
                <a:lnTo>
                  <a:pt x="324592" y="190924"/>
                </a:lnTo>
                <a:lnTo>
                  <a:pt x="331458" y="136595"/>
                </a:lnTo>
                <a:lnTo>
                  <a:pt x="340072" y="87909"/>
                </a:lnTo>
                <a:lnTo>
                  <a:pt x="439767" y="61696"/>
                </a:lnTo>
                <a:lnTo>
                  <a:pt x="449972" y="67482"/>
                </a:lnTo>
                <a:lnTo>
                  <a:pt x="457594" y="76703"/>
                </a:lnTo>
                <a:lnTo>
                  <a:pt x="463002" y="87726"/>
                </a:lnTo>
                <a:lnTo>
                  <a:pt x="466564" y="98920"/>
                </a:lnTo>
                <a:lnTo>
                  <a:pt x="469612" y="105975"/>
                </a:lnTo>
                <a:lnTo>
                  <a:pt x="474755" y="111391"/>
                </a:lnTo>
                <a:lnTo>
                  <a:pt x="481423" y="114865"/>
                </a:lnTo>
                <a:lnTo>
                  <a:pt x="490313" y="116052"/>
                </a:lnTo>
                <a:lnTo>
                  <a:pt x="519396" y="114388"/>
                </a:lnTo>
                <a:lnTo>
                  <a:pt x="528617" y="112050"/>
                </a:lnTo>
                <a:lnTo>
                  <a:pt x="535922" y="106457"/>
                </a:lnTo>
                <a:lnTo>
                  <a:pt x="540488" y="98483"/>
                </a:lnTo>
                <a:lnTo>
                  <a:pt x="541494" y="89001"/>
                </a:lnTo>
                <a:lnTo>
                  <a:pt x="538597" y="72458"/>
                </a:lnTo>
                <a:lnTo>
                  <a:pt x="524095" y="30238"/>
                </a:lnTo>
                <a:lnTo>
                  <a:pt x="493591" y="3088"/>
                </a:lnTo>
                <a:lnTo>
                  <a:pt x="479518" y="736"/>
                </a:lnTo>
                <a:lnTo>
                  <a:pt x="438370" y="5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545169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63" y="0"/>
                </a:moveTo>
                <a:lnTo>
                  <a:pt x="341544" y="1968"/>
                </a:lnTo>
                <a:lnTo>
                  <a:pt x="304361" y="3048"/>
                </a:lnTo>
                <a:lnTo>
                  <a:pt x="261320" y="3556"/>
                </a:lnTo>
                <a:lnTo>
                  <a:pt x="100790" y="3615"/>
                </a:lnTo>
                <a:lnTo>
                  <a:pt x="72411" y="3841"/>
                </a:lnTo>
                <a:lnTo>
                  <a:pt x="27977" y="5080"/>
                </a:lnTo>
                <a:lnTo>
                  <a:pt x="1702" y="36847"/>
                </a:lnTo>
                <a:lnTo>
                  <a:pt x="0" y="62791"/>
                </a:lnTo>
                <a:lnTo>
                  <a:pt x="1434" y="74549"/>
                </a:lnTo>
                <a:lnTo>
                  <a:pt x="147230" y="94488"/>
                </a:lnTo>
                <a:lnTo>
                  <a:pt x="199792" y="94328"/>
                </a:lnTo>
                <a:lnTo>
                  <a:pt x="252226" y="93699"/>
                </a:lnTo>
                <a:lnTo>
                  <a:pt x="301874" y="92375"/>
                </a:lnTo>
                <a:lnTo>
                  <a:pt x="346078" y="90131"/>
                </a:lnTo>
                <a:lnTo>
                  <a:pt x="402220" y="71044"/>
                </a:lnTo>
                <a:lnTo>
                  <a:pt x="406104" y="41465"/>
                </a:lnTo>
                <a:lnTo>
                  <a:pt x="395771" y="12838"/>
                </a:lnTo>
                <a:lnTo>
                  <a:pt x="37316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460970" y="3288791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467" y="0"/>
                </a:moveTo>
                <a:lnTo>
                  <a:pt x="257579" y="2115"/>
                </a:lnTo>
                <a:lnTo>
                  <a:pt x="229143" y="3270"/>
                </a:lnTo>
                <a:lnTo>
                  <a:pt x="196230" y="3806"/>
                </a:lnTo>
                <a:lnTo>
                  <a:pt x="71713" y="3847"/>
                </a:lnTo>
                <a:lnTo>
                  <a:pt x="34998" y="4399"/>
                </a:lnTo>
                <a:lnTo>
                  <a:pt x="1373" y="37474"/>
                </a:lnTo>
                <a:lnTo>
                  <a:pt x="0" y="63783"/>
                </a:lnTo>
                <a:lnTo>
                  <a:pt x="1051" y="75818"/>
                </a:lnTo>
                <a:lnTo>
                  <a:pt x="110652" y="96011"/>
                </a:lnTo>
                <a:lnTo>
                  <a:pt x="160383" y="95726"/>
                </a:lnTo>
                <a:lnTo>
                  <a:pt x="209220" y="94583"/>
                </a:lnTo>
                <a:lnTo>
                  <a:pt x="253224" y="92154"/>
                </a:lnTo>
                <a:lnTo>
                  <a:pt x="303541" y="72223"/>
                </a:lnTo>
                <a:lnTo>
                  <a:pt x="306486" y="42195"/>
                </a:lnTo>
                <a:lnTo>
                  <a:pt x="298668" y="13073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343792" y="3054095"/>
            <a:ext cx="367665" cy="376555"/>
          </a:xfrm>
          <a:custGeom>
            <a:avLst/>
            <a:gdLst/>
            <a:ahLst/>
            <a:cxnLst/>
            <a:rect l="l" t="t" r="r" b="b"/>
            <a:pathLst>
              <a:path w="367664" h="376554">
                <a:moveTo>
                  <a:pt x="314061" y="0"/>
                </a:moveTo>
                <a:lnTo>
                  <a:pt x="308600" y="0"/>
                </a:lnTo>
                <a:lnTo>
                  <a:pt x="300980" y="0"/>
                </a:lnTo>
                <a:lnTo>
                  <a:pt x="293233" y="3048"/>
                </a:lnTo>
                <a:lnTo>
                  <a:pt x="287645" y="8890"/>
                </a:lnTo>
                <a:lnTo>
                  <a:pt x="180729" y="115597"/>
                </a:lnTo>
                <a:lnTo>
                  <a:pt x="139848" y="156829"/>
                </a:lnTo>
                <a:lnTo>
                  <a:pt x="99789" y="198007"/>
                </a:lnTo>
                <a:lnTo>
                  <a:pt x="62616" y="237400"/>
                </a:lnTo>
                <a:lnTo>
                  <a:pt x="30397" y="273278"/>
                </a:lnTo>
                <a:lnTo>
                  <a:pt x="5197" y="303911"/>
                </a:lnTo>
                <a:lnTo>
                  <a:pt x="0" y="327189"/>
                </a:lnTo>
                <a:lnTo>
                  <a:pt x="12674" y="350789"/>
                </a:lnTo>
                <a:lnTo>
                  <a:pt x="35897" y="369079"/>
                </a:lnTo>
                <a:lnTo>
                  <a:pt x="62347" y="376428"/>
                </a:lnTo>
                <a:lnTo>
                  <a:pt x="69040" y="375814"/>
                </a:lnTo>
                <a:lnTo>
                  <a:pt x="75316" y="373903"/>
                </a:lnTo>
                <a:lnTo>
                  <a:pt x="81045" y="370587"/>
                </a:lnTo>
                <a:lnTo>
                  <a:pt x="86096" y="365760"/>
                </a:lnTo>
                <a:lnTo>
                  <a:pt x="110112" y="338392"/>
                </a:lnTo>
                <a:lnTo>
                  <a:pt x="142666" y="303984"/>
                </a:lnTo>
                <a:lnTo>
                  <a:pt x="180947" y="264923"/>
                </a:lnTo>
                <a:lnTo>
                  <a:pt x="302051" y="143714"/>
                </a:lnTo>
                <a:lnTo>
                  <a:pt x="335141" y="109931"/>
                </a:lnTo>
                <a:lnTo>
                  <a:pt x="359908" y="83439"/>
                </a:lnTo>
                <a:lnTo>
                  <a:pt x="365055" y="75630"/>
                </a:lnTo>
                <a:lnTo>
                  <a:pt x="367464" y="66786"/>
                </a:lnTo>
                <a:lnTo>
                  <a:pt x="367016" y="57632"/>
                </a:lnTo>
                <a:lnTo>
                  <a:pt x="345588" y="23955"/>
                </a:lnTo>
                <a:lnTo>
                  <a:pt x="319522" y="1524"/>
                </a:lnTo>
                <a:lnTo>
                  <a:pt x="31406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323973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24" y="0"/>
                </a:moveTo>
                <a:lnTo>
                  <a:pt x="341487" y="1968"/>
                </a:lnTo>
                <a:lnTo>
                  <a:pt x="304274" y="3048"/>
                </a:lnTo>
                <a:lnTo>
                  <a:pt x="261227" y="3556"/>
                </a:lnTo>
                <a:lnTo>
                  <a:pt x="100772" y="3615"/>
                </a:lnTo>
                <a:lnTo>
                  <a:pt x="72451" y="3841"/>
                </a:lnTo>
                <a:lnTo>
                  <a:pt x="28192" y="5080"/>
                </a:lnTo>
                <a:lnTo>
                  <a:pt x="1877" y="36847"/>
                </a:lnTo>
                <a:lnTo>
                  <a:pt x="0" y="62791"/>
                </a:lnTo>
                <a:lnTo>
                  <a:pt x="1395" y="74549"/>
                </a:lnTo>
                <a:lnTo>
                  <a:pt x="147191" y="94488"/>
                </a:lnTo>
                <a:lnTo>
                  <a:pt x="199753" y="94328"/>
                </a:lnTo>
                <a:lnTo>
                  <a:pt x="252194" y="93699"/>
                </a:lnTo>
                <a:lnTo>
                  <a:pt x="301861" y="92375"/>
                </a:lnTo>
                <a:lnTo>
                  <a:pt x="346103" y="90131"/>
                </a:lnTo>
                <a:lnTo>
                  <a:pt x="402234" y="71044"/>
                </a:lnTo>
                <a:lnTo>
                  <a:pt x="406080" y="41465"/>
                </a:lnTo>
                <a:lnTo>
                  <a:pt x="395733" y="12838"/>
                </a:lnTo>
                <a:lnTo>
                  <a:pt x="37312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3" name="object 233"/>
          <p:cNvGrpSpPr/>
          <p:nvPr/>
        </p:nvGrpSpPr>
        <p:grpSpPr>
          <a:xfrm>
            <a:off x="1345701" y="3054095"/>
            <a:ext cx="368300" cy="376555"/>
            <a:chOff x="1345701" y="3054095"/>
            <a:chExt cx="368300" cy="376555"/>
          </a:xfrm>
        </p:grpSpPr>
        <p:sp>
          <p:nvSpPr>
            <p:cNvPr id="234" name="object 234"/>
            <p:cNvSpPr/>
            <p:nvPr/>
          </p:nvSpPr>
          <p:spPr>
            <a:xfrm>
              <a:off x="1345701" y="3054095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4">
                  <a:moveTo>
                    <a:pt x="314442" y="0"/>
                  </a:moveTo>
                  <a:lnTo>
                    <a:pt x="308981" y="0"/>
                  </a:lnTo>
                  <a:lnTo>
                    <a:pt x="301234" y="0"/>
                  </a:lnTo>
                  <a:lnTo>
                    <a:pt x="293487" y="3048"/>
                  </a:lnTo>
                  <a:lnTo>
                    <a:pt x="180846" y="115597"/>
                  </a:lnTo>
                  <a:lnTo>
                    <a:pt x="139975" y="156829"/>
                  </a:lnTo>
                  <a:lnTo>
                    <a:pt x="99903" y="198007"/>
                  </a:lnTo>
                  <a:lnTo>
                    <a:pt x="62688" y="237400"/>
                  </a:lnTo>
                  <a:lnTo>
                    <a:pt x="30390" y="273278"/>
                  </a:lnTo>
                  <a:lnTo>
                    <a:pt x="5070" y="303911"/>
                  </a:lnTo>
                  <a:lnTo>
                    <a:pt x="0" y="327189"/>
                  </a:lnTo>
                  <a:lnTo>
                    <a:pt x="12705" y="350789"/>
                  </a:lnTo>
                  <a:lnTo>
                    <a:pt x="35913" y="369079"/>
                  </a:lnTo>
                  <a:lnTo>
                    <a:pt x="62347" y="376428"/>
                  </a:lnTo>
                  <a:lnTo>
                    <a:pt x="69038" y="375814"/>
                  </a:lnTo>
                  <a:lnTo>
                    <a:pt x="75301" y="373903"/>
                  </a:lnTo>
                  <a:lnTo>
                    <a:pt x="80992" y="370587"/>
                  </a:lnTo>
                  <a:lnTo>
                    <a:pt x="85969" y="365760"/>
                  </a:lnTo>
                  <a:lnTo>
                    <a:pt x="110107" y="338392"/>
                  </a:lnTo>
                  <a:lnTo>
                    <a:pt x="142746" y="303984"/>
                  </a:lnTo>
                  <a:lnTo>
                    <a:pt x="181088" y="264923"/>
                  </a:lnTo>
                  <a:lnTo>
                    <a:pt x="302353" y="143714"/>
                  </a:lnTo>
                  <a:lnTo>
                    <a:pt x="335528" y="109931"/>
                  </a:lnTo>
                  <a:lnTo>
                    <a:pt x="360416" y="83439"/>
                  </a:lnTo>
                  <a:lnTo>
                    <a:pt x="365454" y="75630"/>
                  </a:lnTo>
                  <a:lnTo>
                    <a:pt x="367766" y="66786"/>
                  </a:lnTo>
                  <a:lnTo>
                    <a:pt x="367291" y="57632"/>
                  </a:lnTo>
                  <a:lnTo>
                    <a:pt x="345874" y="23955"/>
                  </a:lnTo>
                  <a:lnTo>
                    <a:pt x="319903" y="1524"/>
                  </a:lnTo>
                  <a:lnTo>
                    <a:pt x="314442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" name="object 23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594717" y="3336035"/>
              <a:ext cx="86808" cy="94487"/>
            </a:xfrm>
            <a:prstGeom prst="rect">
              <a:avLst/>
            </a:prstGeom>
          </p:spPr>
        </p:pic>
      </p:grpSp>
      <p:grpSp>
        <p:nvGrpSpPr>
          <p:cNvPr id="236" name="object 236"/>
          <p:cNvGrpSpPr/>
          <p:nvPr/>
        </p:nvGrpSpPr>
        <p:grpSpPr>
          <a:xfrm>
            <a:off x="1325969" y="3621023"/>
            <a:ext cx="406400" cy="320040"/>
            <a:chOff x="1325969" y="3621023"/>
            <a:chExt cx="406400" cy="320040"/>
          </a:xfrm>
        </p:grpSpPr>
        <p:sp>
          <p:nvSpPr>
            <p:cNvPr id="237" name="object 237"/>
            <p:cNvSpPr/>
            <p:nvPr/>
          </p:nvSpPr>
          <p:spPr>
            <a:xfrm>
              <a:off x="1325969" y="3730751"/>
              <a:ext cx="406400" cy="94615"/>
            </a:xfrm>
            <a:custGeom>
              <a:avLst/>
              <a:gdLst/>
              <a:ahLst/>
              <a:cxnLst/>
              <a:rect l="l" t="t" r="r" b="b"/>
              <a:pathLst>
                <a:path w="406400" h="94614">
                  <a:moveTo>
                    <a:pt x="373163" y="0"/>
                  </a:moveTo>
                  <a:lnTo>
                    <a:pt x="341524" y="1968"/>
                  </a:lnTo>
                  <a:lnTo>
                    <a:pt x="304297" y="3048"/>
                  </a:lnTo>
                  <a:lnTo>
                    <a:pt x="261213" y="3556"/>
                  </a:lnTo>
                  <a:lnTo>
                    <a:pt x="100665" y="3615"/>
                  </a:lnTo>
                  <a:lnTo>
                    <a:pt x="72300" y="3841"/>
                  </a:lnTo>
                  <a:lnTo>
                    <a:pt x="27977" y="5080"/>
                  </a:lnTo>
                  <a:lnTo>
                    <a:pt x="1702" y="36847"/>
                  </a:lnTo>
                  <a:lnTo>
                    <a:pt x="0" y="62791"/>
                  </a:lnTo>
                  <a:lnTo>
                    <a:pt x="1434" y="74549"/>
                  </a:lnTo>
                  <a:lnTo>
                    <a:pt x="147230" y="94488"/>
                  </a:lnTo>
                  <a:lnTo>
                    <a:pt x="199792" y="94328"/>
                  </a:lnTo>
                  <a:lnTo>
                    <a:pt x="252226" y="93699"/>
                  </a:lnTo>
                  <a:lnTo>
                    <a:pt x="301874" y="92375"/>
                  </a:lnTo>
                  <a:lnTo>
                    <a:pt x="346078" y="90131"/>
                  </a:lnTo>
                  <a:lnTo>
                    <a:pt x="402220" y="71044"/>
                  </a:lnTo>
                  <a:lnTo>
                    <a:pt x="406104" y="41465"/>
                  </a:lnTo>
                  <a:lnTo>
                    <a:pt x="395771" y="12838"/>
                  </a:lnTo>
                  <a:lnTo>
                    <a:pt x="373163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" name="object 23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491487" y="3621023"/>
              <a:ext cx="74277" cy="82295"/>
            </a:xfrm>
            <a:prstGeom prst="rect">
              <a:avLst/>
            </a:prstGeom>
          </p:spPr>
        </p:pic>
        <p:pic>
          <p:nvPicPr>
            <p:cNvPr id="239" name="object 23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491487" y="3858767"/>
              <a:ext cx="74257" cy="82270"/>
            </a:xfrm>
            <a:prstGeom prst="rect">
              <a:avLst/>
            </a:prstGeom>
          </p:spPr>
        </p:pic>
      </p:grpSp>
      <p:sp>
        <p:nvSpPr>
          <p:cNvPr id="240" name="object 240"/>
          <p:cNvSpPr/>
          <p:nvPr/>
        </p:nvSpPr>
        <p:spPr>
          <a:xfrm>
            <a:off x="1833893" y="3340608"/>
            <a:ext cx="426084" cy="434340"/>
          </a:xfrm>
          <a:custGeom>
            <a:avLst/>
            <a:gdLst/>
            <a:ahLst/>
            <a:cxnLst/>
            <a:rect l="l" t="t" r="r" b="b"/>
            <a:pathLst>
              <a:path w="426085" h="434339">
                <a:moveTo>
                  <a:pt x="217602" y="89"/>
                </a:moveTo>
                <a:lnTo>
                  <a:pt x="167915" y="3482"/>
                </a:lnTo>
                <a:lnTo>
                  <a:pt x="140194" y="32258"/>
                </a:lnTo>
                <a:lnTo>
                  <a:pt x="145077" y="68609"/>
                </a:lnTo>
                <a:lnTo>
                  <a:pt x="152497" y="109045"/>
                </a:lnTo>
                <a:lnTo>
                  <a:pt x="158464" y="144932"/>
                </a:lnTo>
                <a:lnTo>
                  <a:pt x="158990" y="167640"/>
                </a:lnTo>
                <a:lnTo>
                  <a:pt x="134316" y="174984"/>
                </a:lnTo>
                <a:lnTo>
                  <a:pt x="82853" y="179625"/>
                </a:lnTo>
                <a:lnTo>
                  <a:pt x="30438" y="184624"/>
                </a:lnTo>
                <a:lnTo>
                  <a:pt x="2907" y="193040"/>
                </a:lnTo>
                <a:lnTo>
                  <a:pt x="0" y="207125"/>
                </a:lnTo>
                <a:lnTo>
                  <a:pt x="2129" y="226187"/>
                </a:lnTo>
                <a:lnTo>
                  <a:pt x="14591" y="266954"/>
                </a:lnTo>
                <a:lnTo>
                  <a:pt x="38213" y="282956"/>
                </a:lnTo>
                <a:lnTo>
                  <a:pt x="41642" y="282702"/>
                </a:lnTo>
                <a:lnTo>
                  <a:pt x="70161" y="277921"/>
                </a:lnTo>
                <a:lnTo>
                  <a:pt x="95744" y="274843"/>
                </a:lnTo>
                <a:lnTo>
                  <a:pt x="119802" y="272837"/>
                </a:lnTo>
                <a:lnTo>
                  <a:pt x="143496" y="271653"/>
                </a:lnTo>
                <a:lnTo>
                  <a:pt x="153586" y="273762"/>
                </a:lnTo>
                <a:lnTo>
                  <a:pt x="161736" y="279479"/>
                </a:lnTo>
                <a:lnTo>
                  <a:pt x="167052" y="287887"/>
                </a:lnTo>
                <a:lnTo>
                  <a:pt x="168642" y="298069"/>
                </a:lnTo>
                <a:lnTo>
                  <a:pt x="167409" y="326874"/>
                </a:lnTo>
                <a:lnTo>
                  <a:pt x="166498" y="356012"/>
                </a:lnTo>
                <a:lnTo>
                  <a:pt x="169785" y="412242"/>
                </a:lnTo>
                <a:lnTo>
                  <a:pt x="223273" y="434250"/>
                </a:lnTo>
                <a:lnTo>
                  <a:pt x="248286" y="434133"/>
                </a:lnTo>
                <a:lnTo>
                  <a:pt x="284759" y="418770"/>
                </a:lnTo>
                <a:lnTo>
                  <a:pt x="287956" y="382369"/>
                </a:lnTo>
                <a:lnTo>
                  <a:pt x="287180" y="351790"/>
                </a:lnTo>
                <a:lnTo>
                  <a:pt x="284952" y="320639"/>
                </a:lnTo>
                <a:lnTo>
                  <a:pt x="281545" y="291465"/>
                </a:lnTo>
                <a:lnTo>
                  <a:pt x="282424" y="280344"/>
                </a:lnTo>
                <a:lnTo>
                  <a:pt x="287625" y="270986"/>
                </a:lnTo>
                <a:lnTo>
                  <a:pt x="296136" y="264533"/>
                </a:lnTo>
                <a:lnTo>
                  <a:pt x="306945" y="262128"/>
                </a:lnTo>
                <a:lnTo>
                  <a:pt x="331892" y="264211"/>
                </a:lnTo>
                <a:lnTo>
                  <a:pt x="377453" y="268505"/>
                </a:lnTo>
                <a:lnTo>
                  <a:pt x="400290" y="269748"/>
                </a:lnTo>
                <a:lnTo>
                  <a:pt x="410331" y="267658"/>
                </a:lnTo>
                <a:lnTo>
                  <a:pt x="418514" y="261985"/>
                </a:lnTo>
                <a:lnTo>
                  <a:pt x="423935" y="253620"/>
                </a:lnTo>
                <a:lnTo>
                  <a:pt x="425690" y="243459"/>
                </a:lnTo>
                <a:lnTo>
                  <a:pt x="424844" y="230584"/>
                </a:lnTo>
                <a:lnTo>
                  <a:pt x="419594" y="192151"/>
                </a:lnTo>
                <a:lnTo>
                  <a:pt x="376310" y="168650"/>
                </a:lnTo>
                <a:lnTo>
                  <a:pt x="333607" y="165352"/>
                </a:lnTo>
                <a:lnTo>
                  <a:pt x="307580" y="164846"/>
                </a:lnTo>
                <a:lnTo>
                  <a:pt x="296531" y="165227"/>
                </a:lnTo>
                <a:lnTo>
                  <a:pt x="286791" y="163323"/>
                </a:lnTo>
                <a:lnTo>
                  <a:pt x="278719" y="158099"/>
                </a:lnTo>
                <a:lnTo>
                  <a:pt x="273171" y="150278"/>
                </a:lnTo>
                <a:lnTo>
                  <a:pt x="271004" y="140589"/>
                </a:lnTo>
                <a:lnTo>
                  <a:pt x="269624" y="113750"/>
                </a:lnTo>
                <a:lnTo>
                  <a:pt x="267686" y="84089"/>
                </a:lnTo>
                <a:lnTo>
                  <a:pt x="262749" y="24257"/>
                </a:lnTo>
                <a:lnTo>
                  <a:pt x="238873" y="1143"/>
                </a:lnTo>
                <a:lnTo>
                  <a:pt x="217602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62975" y="516636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257" y="0"/>
                </a:moveTo>
                <a:lnTo>
                  <a:pt x="256555" y="2115"/>
                </a:lnTo>
                <a:lnTo>
                  <a:pt x="227041" y="3270"/>
                </a:lnTo>
                <a:lnTo>
                  <a:pt x="192907" y="3806"/>
                </a:lnTo>
                <a:lnTo>
                  <a:pt x="77495" y="3869"/>
                </a:lnTo>
                <a:lnTo>
                  <a:pt x="55496" y="4095"/>
                </a:lnTo>
                <a:lnTo>
                  <a:pt x="15044" y="7078"/>
                </a:lnTo>
                <a:lnTo>
                  <a:pt x="151" y="50815"/>
                </a:lnTo>
                <a:lnTo>
                  <a:pt x="0" y="63763"/>
                </a:lnTo>
                <a:lnTo>
                  <a:pt x="1019" y="75818"/>
                </a:lnTo>
                <a:lnTo>
                  <a:pt x="3404" y="83956"/>
                </a:lnTo>
                <a:lnTo>
                  <a:pt x="7734" y="90344"/>
                </a:lnTo>
                <a:lnTo>
                  <a:pt x="13460" y="94517"/>
                </a:lnTo>
                <a:lnTo>
                  <a:pt x="20031" y="96012"/>
                </a:lnTo>
                <a:lnTo>
                  <a:pt x="102187" y="96012"/>
                </a:lnTo>
                <a:lnTo>
                  <a:pt x="153889" y="95761"/>
                </a:lnTo>
                <a:lnTo>
                  <a:pt x="205141" y="94678"/>
                </a:lnTo>
                <a:lnTo>
                  <a:pt x="251472" y="92261"/>
                </a:lnTo>
                <a:lnTo>
                  <a:pt x="303479" y="72169"/>
                </a:lnTo>
                <a:lnTo>
                  <a:pt x="306344" y="42148"/>
                </a:lnTo>
                <a:lnTo>
                  <a:pt x="298453" y="13055"/>
                </a:lnTo>
                <a:lnTo>
                  <a:pt x="28125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68299" y="22859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750" y="89027"/>
                </a:moveTo>
                <a:lnTo>
                  <a:pt x="527837" y="42773"/>
                </a:lnTo>
                <a:lnTo>
                  <a:pt x="504583" y="9067"/>
                </a:lnTo>
                <a:lnTo>
                  <a:pt x="437121" y="50"/>
                </a:lnTo>
                <a:lnTo>
                  <a:pt x="421513" y="0"/>
                </a:lnTo>
                <a:lnTo>
                  <a:pt x="376974" y="457"/>
                </a:lnTo>
                <a:lnTo>
                  <a:pt x="334429" y="1943"/>
                </a:lnTo>
                <a:lnTo>
                  <a:pt x="278396" y="9017"/>
                </a:lnTo>
                <a:lnTo>
                  <a:pt x="259600" y="60236"/>
                </a:lnTo>
                <a:lnTo>
                  <a:pt x="252564" y="110020"/>
                </a:lnTo>
                <a:lnTo>
                  <a:pt x="246278" y="169583"/>
                </a:lnTo>
                <a:lnTo>
                  <a:pt x="240118" y="234175"/>
                </a:lnTo>
                <a:lnTo>
                  <a:pt x="233476" y="299034"/>
                </a:lnTo>
                <a:lnTo>
                  <a:pt x="225742" y="359410"/>
                </a:lnTo>
                <a:lnTo>
                  <a:pt x="224853" y="364744"/>
                </a:lnTo>
                <a:lnTo>
                  <a:pt x="220332" y="367665"/>
                </a:lnTo>
                <a:lnTo>
                  <a:pt x="211836" y="367665"/>
                </a:lnTo>
                <a:lnTo>
                  <a:pt x="207848" y="365379"/>
                </a:lnTo>
                <a:lnTo>
                  <a:pt x="176212" y="258495"/>
                </a:lnTo>
                <a:lnTo>
                  <a:pt x="161099" y="215150"/>
                </a:lnTo>
                <a:lnTo>
                  <a:pt x="139992" y="165354"/>
                </a:lnTo>
                <a:lnTo>
                  <a:pt x="113538" y="148590"/>
                </a:lnTo>
                <a:lnTo>
                  <a:pt x="80594" y="151396"/>
                </a:lnTo>
                <a:lnTo>
                  <a:pt x="49339" y="160299"/>
                </a:lnTo>
                <a:lnTo>
                  <a:pt x="22479" y="176657"/>
                </a:lnTo>
                <a:lnTo>
                  <a:pt x="2730" y="201803"/>
                </a:lnTo>
                <a:lnTo>
                  <a:pt x="0" y="215442"/>
                </a:lnTo>
                <a:lnTo>
                  <a:pt x="1435" y="227076"/>
                </a:lnTo>
                <a:lnTo>
                  <a:pt x="5918" y="237667"/>
                </a:lnTo>
                <a:lnTo>
                  <a:pt x="12369" y="248158"/>
                </a:lnTo>
                <a:lnTo>
                  <a:pt x="15709" y="252984"/>
                </a:lnTo>
                <a:lnTo>
                  <a:pt x="21018" y="255397"/>
                </a:lnTo>
                <a:lnTo>
                  <a:pt x="30289" y="255397"/>
                </a:lnTo>
                <a:lnTo>
                  <a:pt x="34213" y="254127"/>
                </a:lnTo>
                <a:lnTo>
                  <a:pt x="53340" y="239356"/>
                </a:lnTo>
                <a:lnTo>
                  <a:pt x="69430" y="229920"/>
                </a:lnTo>
                <a:lnTo>
                  <a:pt x="84226" y="223799"/>
                </a:lnTo>
                <a:lnTo>
                  <a:pt x="96240" y="221615"/>
                </a:lnTo>
                <a:lnTo>
                  <a:pt x="100990" y="221615"/>
                </a:lnTo>
                <a:lnTo>
                  <a:pt x="118935" y="269176"/>
                </a:lnTo>
                <a:lnTo>
                  <a:pt x="133146" y="321259"/>
                </a:lnTo>
                <a:lnTo>
                  <a:pt x="147370" y="374624"/>
                </a:lnTo>
                <a:lnTo>
                  <a:pt x="160858" y="421195"/>
                </a:lnTo>
                <a:lnTo>
                  <a:pt x="179209" y="459244"/>
                </a:lnTo>
                <a:lnTo>
                  <a:pt x="219938" y="467868"/>
                </a:lnTo>
                <a:lnTo>
                  <a:pt x="236308" y="466775"/>
                </a:lnTo>
                <a:lnTo>
                  <a:pt x="271754" y="449326"/>
                </a:lnTo>
                <a:lnTo>
                  <a:pt x="288582" y="408749"/>
                </a:lnTo>
                <a:lnTo>
                  <a:pt x="300926" y="359816"/>
                </a:lnTo>
                <a:lnTo>
                  <a:pt x="310032" y="305346"/>
                </a:lnTo>
                <a:lnTo>
                  <a:pt x="317157" y="248119"/>
                </a:lnTo>
                <a:lnTo>
                  <a:pt x="323519" y="190931"/>
                </a:lnTo>
                <a:lnTo>
                  <a:pt x="330390" y="136601"/>
                </a:lnTo>
                <a:lnTo>
                  <a:pt x="339026" y="87884"/>
                </a:lnTo>
                <a:lnTo>
                  <a:pt x="368541" y="63373"/>
                </a:lnTo>
                <a:lnTo>
                  <a:pt x="438277" y="61468"/>
                </a:lnTo>
                <a:lnTo>
                  <a:pt x="448424" y="67398"/>
                </a:lnTo>
                <a:lnTo>
                  <a:pt x="456057" y="76682"/>
                </a:lnTo>
                <a:lnTo>
                  <a:pt x="461492" y="87731"/>
                </a:lnTo>
                <a:lnTo>
                  <a:pt x="465074" y="98933"/>
                </a:lnTo>
                <a:lnTo>
                  <a:pt x="468172" y="105905"/>
                </a:lnTo>
                <a:lnTo>
                  <a:pt x="473303" y="111315"/>
                </a:lnTo>
                <a:lnTo>
                  <a:pt x="479945" y="114833"/>
                </a:lnTo>
                <a:lnTo>
                  <a:pt x="488696" y="116078"/>
                </a:lnTo>
                <a:lnTo>
                  <a:pt x="517906" y="114427"/>
                </a:lnTo>
                <a:lnTo>
                  <a:pt x="527113" y="111912"/>
                </a:lnTo>
                <a:lnTo>
                  <a:pt x="534390" y="106260"/>
                </a:lnTo>
                <a:lnTo>
                  <a:pt x="538886" y="98336"/>
                </a:lnTo>
                <a:lnTo>
                  <a:pt x="539750" y="89027"/>
                </a:lnTo>
                <a:close/>
              </a:path>
              <a:path w="845185" h="774700">
                <a:moveTo>
                  <a:pt x="845159" y="464527"/>
                </a:moveTo>
                <a:lnTo>
                  <a:pt x="823277" y="421855"/>
                </a:lnTo>
                <a:lnTo>
                  <a:pt x="792099" y="397764"/>
                </a:lnTo>
                <a:lnTo>
                  <a:pt x="786638" y="397764"/>
                </a:lnTo>
                <a:lnTo>
                  <a:pt x="778878" y="397764"/>
                </a:lnTo>
                <a:lnTo>
                  <a:pt x="658241" y="513359"/>
                </a:lnTo>
                <a:lnTo>
                  <a:pt x="617372" y="554596"/>
                </a:lnTo>
                <a:lnTo>
                  <a:pt x="577303" y="595807"/>
                </a:lnTo>
                <a:lnTo>
                  <a:pt x="540080" y="635266"/>
                </a:lnTo>
                <a:lnTo>
                  <a:pt x="507784" y="671220"/>
                </a:lnTo>
                <a:lnTo>
                  <a:pt x="482473" y="701929"/>
                </a:lnTo>
                <a:lnTo>
                  <a:pt x="477380" y="725170"/>
                </a:lnTo>
                <a:lnTo>
                  <a:pt x="490042" y="748690"/>
                </a:lnTo>
                <a:lnTo>
                  <a:pt x="513207" y="766889"/>
                </a:lnTo>
                <a:lnTo>
                  <a:pt x="539623" y="774192"/>
                </a:lnTo>
                <a:lnTo>
                  <a:pt x="546379" y="773582"/>
                </a:lnTo>
                <a:lnTo>
                  <a:pt x="552678" y="771677"/>
                </a:lnTo>
                <a:lnTo>
                  <a:pt x="558380" y="768362"/>
                </a:lnTo>
                <a:lnTo>
                  <a:pt x="563372" y="763524"/>
                </a:lnTo>
                <a:lnTo>
                  <a:pt x="587502" y="736117"/>
                </a:lnTo>
                <a:lnTo>
                  <a:pt x="620141" y="701687"/>
                </a:lnTo>
                <a:lnTo>
                  <a:pt x="658482" y="662609"/>
                </a:lnTo>
                <a:lnTo>
                  <a:pt x="779754" y="541464"/>
                </a:lnTo>
                <a:lnTo>
                  <a:pt x="812927" y="507746"/>
                </a:lnTo>
                <a:lnTo>
                  <a:pt x="837819" y="481330"/>
                </a:lnTo>
                <a:lnTo>
                  <a:pt x="842848" y="473405"/>
                </a:lnTo>
                <a:lnTo>
                  <a:pt x="845159" y="46452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0" y="0"/>
            <a:ext cx="368935" cy="365760"/>
          </a:xfrm>
          <a:custGeom>
            <a:avLst/>
            <a:gdLst/>
            <a:ahLst/>
            <a:cxnLst/>
            <a:rect l="l" t="t" r="r" b="b"/>
            <a:pathLst>
              <a:path w="368935" h="365760">
                <a:moveTo>
                  <a:pt x="33187" y="19938"/>
                </a:moveTo>
                <a:lnTo>
                  <a:pt x="21424" y="19938"/>
                </a:lnTo>
                <a:lnTo>
                  <a:pt x="14410" y="22860"/>
                </a:lnTo>
                <a:lnTo>
                  <a:pt x="9413" y="28448"/>
                </a:lnTo>
                <a:lnTo>
                  <a:pt x="0" y="39693"/>
                </a:lnTo>
                <a:lnTo>
                  <a:pt x="0" y="139579"/>
                </a:lnTo>
                <a:lnTo>
                  <a:pt x="5875" y="142942"/>
                </a:lnTo>
                <a:lnTo>
                  <a:pt x="42249" y="161544"/>
                </a:lnTo>
                <a:lnTo>
                  <a:pt x="74108" y="178526"/>
                </a:lnTo>
                <a:lnTo>
                  <a:pt x="92188" y="191770"/>
                </a:lnTo>
                <a:lnTo>
                  <a:pt x="83163" y="215620"/>
                </a:lnTo>
                <a:lnTo>
                  <a:pt x="55677" y="258746"/>
                </a:lnTo>
                <a:lnTo>
                  <a:pt x="27824" y="302801"/>
                </a:lnTo>
                <a:lnTo>
                  <a:pt x="17699" y="329438"/>
                </a:lnTo>
                <a:lnTo>
                  <a:pt x="27105" y="340151"/>
                </a:lnTo>
                <a:lnTo>
                  <a:pt x="43433" y="349996"/>
                </a:lnTo>
                <a:lnTo>
                  <a:pt x="63234" y="358388"/>
                </a:lnTo>
                <a:lnTo>
                  <a:pt x="83063" y="364744"/>
                </a:lnTo>
                <a:lnTo>
                  <a:pt x="85390" y="365378"/>
                </a:lnTo>
                <a:lnTo>
                  <a:pt x="87749" y="365760"/>
                </a:lnTo>
                <a:lnTo>
                  <a:pt x="90077" y="365760"/>
                </a:lnTo>
                <a:lnTo>
                  <a:pt x="125398" y="328120"/>
                </a:lnTo>
                <a:lnTo>
                  <a:pt x="138399" y="306260"/>
                </a:lnTo>
                <a:lnTo>
                  <a:pt x="151345" y="286210"/>
                </a:lnTo>
                <a:lnTo>
                  <a:pt x="163906" y="267970"/>
                </a:lnTo>
                <a:lnTo>
                  <a:pt x="168871" y="261112"/>
                </a:lnTo>
                <a:lnTo>
                  <a:pt x="176758" y="257428"/>
                </a:lnTo>
                <a:lnTo>
                  <a:pt x="368628" y="257428"/>
                </a:lnTo>
                <a:lnTo>
                  <a:pt x="368790" y="254190"/>
                </a:lnTo>
                <a:lnTo>
                  <a:pt x="339518" y="221124"/>
                </a:lnTo>
                <a:lnTo>
                  <a:pt x="289039" y="185997"/>
                </a:lnTo>
                <a:lnTo>
                  <a:pt x="263855" y="170814"/>
                </a:lnTo>
                <a:lnTo>
                  <a:pt x="255387" y="163028"/>
                </a:lnTo>
                <a:lnTo>
                  <a:pt x="251359" y="152812"/>
                </a:lnTo>
                <a:lnTo>
                  <a:pt x="252059" y="141882"/>
                </a:lnTo>
                <a:lnTo>
                  <a:pt x="257771" y="131952"/>
                </a:lnTo>
                <a:lnTo>
                  <a:pt x="273076" y="115238"/>
                </a:lnTo>
                <a:lnTo>
                  <a:pt x="288702" y="98631"/>
                </a:lnTo>
                <a:lnTo>
                  <a:pt x="294087" y="92837"/>
                </a:lnTo>
                <a:lnTo>
                  <a:pt x="148424" y="92837"/>
                </a:lnTo>
                <a:lnTo>
                  <a:pt x="143243" y="91312"/>
                </a:lnTo>
                <a:lnTo>
                  <a:pt x="116866" y="72882"/>
                </a:lnTo>
                <a:lnTo>
                  <a:pt x="92353" y="56387"/>
                </a:lnTo>
                <a:lnTo>
                  <a:pt x="66843" y="39693"/>
                </a:lnTo>
                <a:lnTo>
                  <a:pt x="37904" y="21209"/>
                </a:lnTo>
                <a:lnTo>
                  <a:pt x="33187" y="19938"/>
                </a:lnTo>
                <a:close/>
              </a:path>
              <a:path w="368935" h="365760">
                <a:moveTo>
                  <a:pt x="368628" y="257428"/>
                </a:moveTo>
                <a:lnTo>
                  <a:pt x="190449" y="257428"/>
                </a:lnTo>
                <a:lnTo>
                  <a:pt x="196253" y="259334"/>
                </a:lnTo>
                <a:lnTo>
                  <a:pt x="201002" y="263271"/>
                </a:lnTo>
                <a:lnTo>
                  <a:pt x="245197" y="300053"/>
                </a:lnTo>
                <a:lnTo>
                  <a:pt x="291249" y="331597"/>
                </a:lnTo>
                <a:lnTo>
                  <a:pt x="298894" y="334517"/>
                </a:lnTo>
                <a:lnTo>
                  <a:pt x="310184" y="334517"/>
                </a:lnTo>
                <a:lnTo>
                  <a:pt x="343795" y="299450"/>
                </a:lnTo>
                <a:lnTo>
                  <a:pt x="368344" y="263132"/>
                </a:lnTo>
                <a:lnTo>
                  <a:pt x="368628" y="257428"/>
                </a:lnTo>
                <a:close/>
              </a:path>
              <a:path w="368935" h="365760">
                <a:moveTo>
                  <a:pt x="261429" y="0"/>
                </a:moveTo>
                <a:lnTo>
                  <a:pt x="250571" y="0"/>
                </a:lnTo>
                <a:lnTo>
                  <a:pt x="243890" y="2666"/>
                </a:lnTo>
                <a:lnTo>
                  <a:pt x="204922" y="44100"/>
                </a:lnTo>
                <a:lnTo>
                  <a:pt x="174360" y="82143"/>
                </a:lnTo>
                <a:lnTo>
                  <a:pt x="169341" y="89026"/>
                </a:lnTo>
                <a:lnTo>
                  <a:pt x="161518" y="92837"/>
                </a:lnTo>
                <a:lnTo>
                  <a:pt x="294087" y="92837"/>
                </a:lnTo>
                <a:lnTo>
                  <a:pt x="304113" y="82041"/>
                </a:lnTo>
                <a:lnTo>
                  <a:pt x="318414" y="65786"/>
                </a:lnTo>
                <a:lnTo>
                  <a:pt x="323160" y="56626"/>
                </a:lnTo>
                <a:lnTo>
                  <a:pt x="323838" y="46609"/>
                </a:lnTo>
                <a:lnTo>
                  <a:pt x="320623" y="37068"/>
                </a:lnTo>
                <a:lnTo>
                  <a:pt x="280987" y="9423"/>
                </a:lnTo>
                <a:lnTo>
                  <a:pt x="269405" y="3175"/>
                </a:lnTo>
                <a:lnTo>
                  <a:pt x="265582" y="1015"/>
                </a:lnTo>
                <a:lnTo>
                  <a:pt x="26142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62975" y="3151632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19">
                <a:moveTo>
                  <a:pt x="281435" y="0"/>
                </a:moveTo>
                <a:lnTo>
                  <a:pt x="258241" y="2041"/>
                </a:lnTo>
                <a:lnTo>
                  <a:pt x="231060" y="3159"/>
                </a:lnTo>
                <a:lnTo>
                  <a:pt x="199583" y="3681"/>
                </a:lnTo>
                <a:lnTo>
                  <a:pt x="72135" y="3742"/>
                </a:lnTo>
                <a:lnTo>
                  <a:pt x="52313" y="3968"/>
                </a:lnTo>
                <a:lnTo>
                  <a:pt x="9796" y="10874"/>
                </a:lnTo>
                <a:lnTo>
                  <a:pt x="151" y="50831"/>
                </a:lnTo>
                <a:lnTo>
                  <a:pt x="0" y="63797"/>
                </a:lnTo>
                <a:lnTo>
                  <a:pt x="1019" y="75692"/>
                </a:lnTo>
                <a:lnTo>
                  <a:pt x="111077" y="96012"/>
                </a:lnTo>
                <a:lnTo>
                  <a:pt x="160744" y="95746"/>
                </a:lnTo>
                <a:lnTo>
                  <a:pt x="209478" y="94646"/>
                </a:lnTo>
                <a:lnTo>
                  <a:pt x="253357" y="92261"/>
                </a:lnTo>
                <a:lnTo>
                  <a:pt x="303527" y="72330"/>
                </a:lnTo>
                <a:lnTo>
                  <a:pt x="306416" y="42259"/>
                </a:lnTo>
                <a:lnTo>
                  <a:pt x="298570" y="13092"/>
                </a:lnTo>
                <a:lnTo>
                  <a:pt x="28143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68299" y="2656331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750" y="89281"/>
                </a:moveTo>
                <a:lnTo>
                  <a:pt x="527837" y="43065"/>
                </a:lnTo>
                <a:lnTo>
                  <a:pt x="504583" y="9232"/>
                </a:lnTo>
                <a:lnTo>
                  <a:pt x="437121" y="50"/>
                </a:lnTo>
                <a:lnTo>
                  <a:pt x="421513" y="0"/>
                </a:lnTo>
                <a:lnTo>
                  <a:pt x="376974" y="444"/>
                </a:lnTo>
                <a:lnTo>
                  <a:pt x="334429" y="1943"/>
                </a:lnTo>
                <a:lnTo>
                  <a:pt x="278396" y="9017"/>
                </a:lnTo>
                <a:lnTo>
                  <a:pt x="259600" y="60515"/>
                </a:lnTo>
                <a:lnTo>
                  <a:pt x="252564" y="110464"/>
                </a:lnTo>
                <a:lnTo>
                  <a:pt x="246278" y="170205"/>
                </a:lnTo>
                <a:lnTo>
                  <a:pt x="240118" y="234975"/>
                </a:lnTo>
                <a:lnTo>
                  <a:pt x="233476" y="300012"/>
                </a:lnTo>
                <a:lnTo>
                  <a:pt x="225742" y="360553"/>
                </a:lnTo>
                <a:lnTo>
                  <a:pt x="224853" y="366141"/>
                </a:lnTo>
                <a:lnTo>
                  <a:pt x="220332" y="369062"/>
                </a:lnTo>
                <a:lnTo>
                  <a:pt x="211836" y="369062"/>
                </a:lnTo>
                <a:lnTo>
                  <a:pt x="207848" y="366649"/>
                </a:lnTo>
                <a:lnTo>
                  <a:pt x="176212" y="259486"/>
                </a:lnTo>
                <a:lnTo>
                  <a:pt x="161099" y="216103"/>
                </a:lnTo>
                <a:lnTo>
                  <a:pt x="139992" y="166243"/>
                </a:lnTo>
                <a:lnTo>
                  <a:pt x="113538" y="149098"/>
                </a:lnTo>
                <a:lnTo>
                  <a:pt x="80594" y="152019"/>
                </a:lnTo>
                <a:lnTo>
                  <a:pt x="49339" y="160959"/>
                </a:lnTo>
                <a:lnTo>
                  <a:pt x="22479" y="177406"/>
                </a:lnTo>
                <a:lnTo>
                  <a:pt x="2730" y="202819"/>
                </a:lnTo>
                <a:lnTo>
                  <a:pt x="0" y="216408"/>
                </a:lnTo>
                <a:lnTo>
                  <a:pt x="1435" y="228015"/>
                </a:lnTo>
                <a:lnTo>
                  <a:pt x="5918" y="238556"/>
                </a:lnTo>
                <a:lnTo>
                  <a:pt x="12369" y="248920"/>
                </a:lnTo>
                <a:lnTo>
                  <a:pt x="15709" y="253873"/>
                </a:lnTo>
                <a:lnTo>
                  <a:pt x="20967" y="256540"/>
                </a:lnTo>
                <a:lnTo>
                  <a:pt x="30238" y="256540"/>
                </a:lnTo>
                <a:lnTo>
                  <a:pt x="34188" y="255143"/>
                </a:lnTo>
                <a:lnTo>
                  <a:pt x="37465" y="252349"/>
                </a:lnTo>
                <a:lnTo>
                  <a:pt x="53276" y="240195"/>
                </a:lnTo>
                <a:lnTo>
                  <a:pt x="69316" y="230759"/>
                </a:lnTo>
                <a:lnTo>
                  <a:pt x="84086" y="224675"/>
                </a:lnTo>
                <a:lnTo>
                  <a:pt x="96113" y="222504"/>
                </a:lnTo>
                <a:lnTo>
                  <a:pt x="100939" y="222504"/>
                </a:lnTo>
                <a:lnTo>
                  <a:pt x="118935" y="270268"/>
                </a:lnTo>
                <a:lnTo>
                  <a:pt x="133146" y="322503"/>
                </a:lnTo>
                <a:lnTo>
                  <a:pt x="147370" y="376008"/>
                </a:lnTo>
                <a:lnTo>
                  <a:pt x="160858" y="422706"/>
                </a:lnTo>
                <a:lnTo>
                  <a:pt x="179184" y="460819"/>
                </a:lnTo>
                <a:lnTo>
                  <a:pt x="219722" y="469392"/>
                </a:lnTo>
                <a:lnTo>
                  <a:pt x="236143" y="468299"/>
                </a:lnTo>
                <a:lnTo>
                  <a:pt x="271754" y="450723"/>
                </a:lnTo>
                <a:lnTo>
                  <a:pt x="288582" y="410032"/>
                </a:lnTo>
                <a:lnTo>
                  <a:pt x="300926" y="360984"/>
                </a:lnTo>
                <a:lnTo>
                  <a:pt x="310032" y="306387"/>
                </a:lnTo>
                <a:lnTo>
                  <a:pt x="317157" y="249008"/>
                </a:lnTo>
                <a:lnTo>
                  <a:pt x="323519" y="191655"/>
                </a:lnTo>
                <a:lnTo>
                  <a:pt x="330390" y="137096"/>
                </a:lnTo>
                <a:lnTo>
                  <a:pt x="339026" y="88138"/>
                </a:lnTo>
                <a:lnTo>
                  <a:pt x="368541" y="63881"/>
                </a:lnTo>
                <a:lnTo>
                  <a:pt x="438277" y="61849"/>
                </a:lnTo>
                <a:lnTo>
                  <a:pt x="448424" y="67652"/>
                </a:lnTo>
                <a:lnTo>
                  <a:pt x="456057" y="76898"/>
                </a:lnTo>
                <a:lnTo>
                  <a:pt x="461492" y="87960"/>
                </a:lnTo>
                <a:lnTo>
                  <a:pt x="465074" y="99187"/>
                </a:lnTo>
                <a:lnTo>
                  <a:pt x="468109" y="106235"/>
                </a:lnTo>
                <a:lnTo>
                  <a:pt x="473100" y="111683"/>
                </a:lnTo>
                <a:lnTo>
                  <a:pt x="479564" y="115214"/>
                </a:lnTo>
                <a:lnTo>
                  <a:pt x="488696" y="116459"/>
                </a:lnTo>
                <a:lnTo>
                  <a:pt x="517906" y="115062"/>
                </a:lnTo>
                <a:lnTo>
                  <a:pt x="527113" y="112534"/>
                </a:lnTo>
                <a:lnTo>
                  <a:pt x="534390" y="106845"/>
                </a:lnTo>
                <a:lnTo>
                  <a:pt x="538886" y="98818"/>
                </a:lnTo>
                <a:lnTo>
                  <a:pt x="539750" y="89281"/>
                </a:lnTo>
                <a:close/>
              </a:path>
              <a:path w="845185" h="774700">
                <a:moveTo>
                  <a:pt x="845159" y="464553"/>
                </a:moveTo>
                <a:lnTo>
                  <a:pt x="823277" y="421728"/>
                </a:lnTo>
                <a:lnTo>
                  <a:pt x="791845" y="397764"/>
                </a:lnTo>
                <a:lnTo>
                  <a:pt x="786371" y="397764"/>
                </a:lnTo>
                <a:lnTo>
                  <a:pt x="778637" y="397764"/>
                </a:lnTo>
                <a:lnTo>
                  <a:pt x="658241" y="513372"/>
                </a:lnTo>
                <a:lnTo>
                  <a:pt x="617372" y="554596"/>
                </a:lnTo>
                <a:lnTo>
                  <a:pt x="577303" y="595782"/>
                </a:lnTo>
                <a:lnTo>
                  <a:pt x="540080" y="635165"/>
                </a:lnTo>
                <a:lnTo>
                  <a:pt x="507784" y="671055"/>
                </a:lnTo>
                <a:lnTo>
                  <a:pt x="482473" y="701675"/>
                </a:lnTo>
                <a:lnTo>
                  <a:pt x="477393" y="724954"/>
                </a:lnTo>
                <a:lnTo>
                  <a:pt x="490105" y="748563"/>
                </a:lnTo>
                <a:lnTo>
                  <a:pt x="513308" y="766851"/>
                </a:lnTo>
                <a:lnTo>
                  <a:pt x="539750" y="774192"/>
                </a:lnTo>
                <a:lnTo>
                  <a:pt x="546430" y="773582"/>
                </a:lnTo>
                <a:lnTo>
                  <a:pt x="552704" y="771677"/>
                </a:lnTo>
                <a:lnTo>
                  <a:pt x="558393" y="768362"/>
                </a:lnTo>
                <a:lnTo>
                  <a:pt x="563372" y="763524"/>
                </a:lnTo>
                <a:lnTo>
                  <a:pt x="587502" y="736168"/>
                </a:lnTo>
                <a:lnTo>
                  <a:pt x="620141" y="701751"/>
                </a:lnTo>
                <a:lnTo>
                  <a:pt x="658482" y="662698"/>
                </a:lnTo>
                <a:lnTo>
                  <a:pt x="779754" y="541489"/>
                </a:lnTo>
                <a:lnTo>
                  <a:pt x="812927" y="507695"/>
                </a:lnTo>
                <a:lnTo>
                  <a:pt x="837819" y="481203"/>
                </a:lnTo>
                <a:lnTo>
                  <a:pt x="842848" y="473405"/>
                </a:lnTo>
                <a:lnTo>
                  <a:pt x="845159" y="464553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0" y="2633472"/>
            <a:ext cx="368935" cy="367665"/>
          </a:xfrm>
          <a:custGeom>
            <a:avLst/>
            <a:gdLst/>
            <a:ahLst/>
            <a:cxnLst/>
            <a:rect l="l" t="t" r="r" b="b"/>
            <a:pathLst>
              <a:path w="368935" h="367664">
                <a:moveTo>
                  <a:pt x="33249" y="20065"/>
                </a:moveTo>
                <a:lnTo>
                  <a:pt x="21487" y="20065"/>
                </a:lnTo>
                <a:lnTo>
                  <a:pt x="14441" y="23113"/>
                </a:lnTo>
                <a:lnTo>
                  <a:pt x="9413" y="28828"/>
                </a:lnTo>
                <a:lnTo>
                  <a:pt x="0" y="39935"/>
                </a:lnTo>
                <a:lnTo>
                  <a:pt x="0" y="139943"/>
                </a:lnTo>
                <a:lnTo>
                  <a:pt x="5875" y="143331"/>
                </a:lnTo>
                <a:lnTo>
                  <a:pt x="42249" y="162115"/>
                </a:lnTo>
                <a:lnTo>
                  <a:pt x="74108" y="179280"/>
                </a:lnTo>
                <a:lnTo>
                  <a:pt x="92188" y="192658"/>
                </a:lnTo>
                <a:lnTo>
                  <a:pt x="83163" y="216548"/>
                </a:lnTo>
                <a:lnTo>
                  <a:pt x="55677" y="259762"/>
                </a:lnTo>
                <a:lnTo>
                  <a:pt x="27824" y="303905"/>
                </a:lnTo>
                <a:lnTo>
                  <a:pt x="17699" y="330580"/>
                </a:lnTo>
                <a:lnTo>
                  <a:pt x="27105" y="341514"/>
                </a:lnTo>
                <a:lnTo>
                  <a:pt x="43433" y="351472"/>
                </a:lnTo>
                <a:lnTo>
                  <a:pt x="63234" y="359906"/>
                </a:lnTo>
                <a:lnTo>
                  <a:pt x="83063" y="366267"/>
                </a:lnTo>
                <a:lnTo>
                  <a:pt x="85328" y="367029"/>
                </a:lnTo>
                <a:lnTo>
                  <a:pt x="87624" y="367283"/>
                </a:lnTo>
                <a:lnTo>
                  <a:pt x="89890" y="367283"/>
                </a:lnTo>
                <a:lnTo>
                  <a:pt x="125398" y="329459"/>
                </a:lnTo>
                <a:lnTo>
                  <a:pt x="138399" y="307451"/>
                </a:lnTo>
                <a:lnTo>
                  <a:pt x="151345" y="287323"/>
                </a:lnTo>
                <a:lnTo>
                  <a:pt x="163906" y="269113"/>
                </a:lnTo>
                <a:lnTo>
                  <a:pt x="168910" y="262000"/>
                </a:lnTo>
                <a:lnTo>
                  <a:pt x="176822" y="258317"/>
                </a:lnTo>
                <a:lnTo>
                  <a:pt x="368628" y="258317"/>
                </a:lnTo>
                <a:lnTo>
                  <a:pt x="368790" y="255079"/>
                </a:lnTo>
                <a:lnTo>
                  <a:pt x="339518" y="221853"/>
                </a:lnTo>
                <a:lnTo>
                  <a:pt x="289039" y="186689"/>
                </a:lnTo>
                <a:lnTo>
                  <a:pt x="263855" y="171703"/>
                </a:lnTo>
                <a:lnTo>
                  <a:pt x="255387" y="163837"/>
                </a:lnTo>
                <a:lnTo>
                  <a:pt x="251359" y="153543"/>
                </a:lnTo>
                <a:lnTo>
                  <a:pt x="252059" y="142486"/>
                </a:lnTo>
                <a:lnTo>
                  <a:pt x="257771" y="132333"/>
                </a:lnTo>
                <a:lnTo>
                  <a:pt x="273076" y="115708"/>
                </a:lnTo>
                <a:lnTo>
                  <a:pt x="288702" y="99059"/>
                </a:lnTo>
                <a:lnTo>
                  <a:pt x="294109" y="93217"/>
                </a:lnTo>
                <a:lnTo>
                  <a:pt x="148577" y="93217"/>
                </a:lnTo>
                <a:lnTo>
                  <a:pt x="143306" y="91566"/>
                </a:lnTo>
                <a:lnTo>
                  <a:pt x="138709" y="88264"/>
                </a:lnTo>
                <a:lnTo>
                  <a:pt x="116866" y="73046"/>
                </a:lnTo>
                <a:lnTo>
                  <a:pt x="92353" y="56626"/>
                </a:lnTo>
                <a:lnTo>
                  <a:pt x="66770" y="39935"/>
                </a:lnTo>
                <a:lnTo>
                  <a:pt x="42063" y="24129"/>
                </a:lnTo>
                <a:lnTo>
                  <a:pt x="37904" y="21335"/>
                </a:lnTo>
                <a:lnTo>
                  <a:pt x="33249" y="20065"/>
                </a:lnTo>
                <a:close/>
              </a:path>
              <a:path w="368935" h="367664">
                <a:moveTo>
                  <a:pt x="368628" y="258317"/>
                </a:moveTo>
                <a:lnTo>
                  <a:pt x="190512" y="258317"/>
                </a:lnTo>
                <a:lnTo>
                  <a:pt x="196253" y="260222"/>
                </a:lnTo>
                <a:lnTo>
                  <a:pt x="201002" y="264159"/>
                </a:lnTo>
                <a:lnTo>
                  <a:pt x="245197" y="301212"/>
                </a:lnTo>
                <a:lnTo>
                  <a:pt x="291249" y="332739"/>
                </a:lnTo>
                <a:lnTo>
                  <a:pt x="299072" y="335788"/>
                </a:lnTo>
                <a:lnTo>
                  <a:pt x="310375" y="335788"/>
                </a:lnTo>
                <a:lnTo>
                  <a:pt x="343795" y="300640"/>
                </a:lnTo>
                <a:lnTo>
                  <a:pt x="368344" y="263985"/>
                </a:lnTo>
                <a:lnTo>
                  <a:pt x="368628" y="258317"/>
                </a:lnTo>
                <a:close/>
              </a:path>
              <a:path w="368935" h="367664">
                <a:moveTo>
                  <a:pt x="261391" y="0"/>
                </a:moveTo>
                <a:lnTo>
                  <a:pt x="250532" y="0"/>
                </a:lnTo>
                <a:lnTo>
                  <a:pt x="243890" y="2666"/>
                </a:lnTo>
                <a:lnTo>
                  <a:pt x="204922" y="44291"/>
                </a:lnTo>
                <a:lnTo>
                  <a:pt x="174434" y="82550"/>
                </a:lnTo>
                <a:lnTo>
                  <a:pt x="169405" y="89534"/>
                </a:lnTo>
                <a:lnTo>
                  <a:pt x="161683" y="93217"/>
                </a:lnTo>
                <a:lnTo>
                  <a:pt x="294109" y="93217"/>
                </a:lnTo>
                <a:lnTo>
                  <a:pt x="304024" y="82506"/>
                </a:lnTo>
                <a:lnTo>
                  <a:pt x="318414" y="66166"/>
                </a:lnTo>
                <a:lnTo>
                  <a:pt x="323160" y="57005"/>
                </a:lnTo>
                <a:lnTo>
                  <a:pt x="323838" y="46974"/>
                </a:lnTo>
                <a:lnTo>
                  <a:pt x="320623" y="37395"/>
                </a:lnTo>
                <a:lnTo>
                  <a:pt x="280987" y="9356"/>
                </a:lnTo>
                <a:lnTo>
                  <a:pt x="265582" y="1015"/>
                </a:lnTo>
                <a:lnTo>
                  <a:pt x="26139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7" name="object 247"/>
          <p:cNvGrpSpPr/>
          <p:nvPr/>
        </p:nvGrpSpPr>
        <p:grpSpPr>
          <a:xfrm>
            <a:off x="347444" y="1720595"/>
            <a:ext cx="367665" cy="393700"/>
            <a:chOff x="347444" y="1720595"/>
            <a:chExt cx="367665" cy="393700"/>
          </a:xfrm>
        </p:grpSpPr>
        <p:sp>
          <p:nvSpPr>
            <p:cNvPr id="248" name="object 248"/>
            <p:cNvSpPr/>
            <p:nvPr/>
          </p:nvSpPr>
          <p:spPr>
            <a:xfrm>
              <a:off x="347444" y="1737359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5" h="376555">
                  <a:moveTo>
                    <a:pt x="314339" y="0"/>
                  </a:moveTo>
                  <a:lnTo>
                    <a:pt x="308954" y="0"/>
                  </a:lnTo>
                  <a:lnTo>
                    <a:pt x="301157" y="0"/>
                  </a:lnTo>
                  <a:lnTo>
                    <a:pt x="293384" y="3175"/>
                  </a:lnTo>
                  <a:lnTo>
                    <a:pt x="180835" y="115510"/>
                  </a:lnTo>
                  <a:lnTo>
                    <a:pt x="139965" y="156765"/>
                  </a:lnTo>
                  <a:lnTo>
                    <a:pt x="99885" y="197966"/>
                  </a:lnTo>
                  <a:lnTo>
                    <a:pt x="62662" y="237380"/>
                  </a:lnTo>
                  <a:lnTo>
                    <a:pt x="30363" y="273273"/>
                  </a:lnTo>
                  <a:lnTo>
                    <a:pt x="5056" y="303910"/>
                  </a:lnTo>
                  <a:lnTo>
                    <a:pt x="0" y="327296"/>
                  </a:lnTo>
                  <a:lnTo>
                    <a:pt x="12695" y="350885"/>
                  </a:lnTo>
                  <a:lnTo>
                    <a:pt x="35906" y="369115"/>
                  </a:lnTo>
                  <a:lnTo>
                    <a:pt x="62397" y="376427"/>
                  </a:lnTo>
                  <a:lnTo>
                    <a:pt x="69131" y="375814"/>
                  </a:lnTo>
                  <a:lnTo>
                    <a:pt x="75444" y="373903"/>
                  </a:lnTo>
                  <a:lnTo>
                    <a:pt x="81194" y="370587"/>
                  </a:lnTo>
                  <a:lnTo>
                    <a:pt x="86234" y="365759"/>
                  </a:lnTo>
                  <a:lnTo>
                    <a:pt x="110272" y="338350"/>
                  </a:lnTo>
                  <a:lnTo>
                    <a:pt x="142842" y="303910"/>
                  </a:lnTo>
                  <a:lnTo>
                    <a:pt x="181134" y="264827"/>
                  </a:lnTo>
                  <a:lnTo>
                    <a:pt x="302253" y="143589"/>
                  </a:lnTo>
                  <a:lnTo>
                    <a:pt x="335343" y="109804"/>
                  </a:lnTo>
                  <a:lnTo>
                    <a:pt x="360110" y="83312"/>
                  </a:lnTo>
                  <a:lnTo>
                    <a:pt x="365220" y="75576"/>
                  </a:lnTo>
                  <a:lnTo>
                    <a:pt x="367608" y="66770"/>
                  </a:lnTo>
                  <a:lnTo>
                    <a:pt x="367145" y="57630"/>
                  </a:lnTo>
                  <a:lnTo>
                    <a:pt x="345762" y="23987"/>
                  </a:lnTo>
                  <a:lnTo>
                    <a:pt x="319749" y="1524"/>
                  </a:lnTo>
                  <a:lnTo>
                    <a:pt x="31433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9" name="object 24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77078" y="1720595"/>
              <a:ext cx="86748" cy="94487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96406" y="2019299"/>
              <a:ext cx="85523" cy="94487"/>
            </a:xfrm>
            <a:prstGeom prst="rect">
              <a:avLst/>
            </a:prstGeom>
          </p:spPr>
        </p:pic>
      </p:grpSp>
      <p:grpSp>
        <p:nvGrpSpPr>
          <p:cNvPr id="251" name="object 251"/>
          <p:cNvGrpSpPr/>
          <p:nvPr/>
        </p:nvGrpSpPr>
        <p:grpSpPr>
          <a:xfrm>
            <a:off x="326279" y="2304288"/>
            <a:ext cx="407670" cy="318770"/>
            <a:chOff x="326279" y="2304288"/>
            <a:chExt cx="407670" cy="318770"/>
          </a:xfrm>
        </p:grpSpPr>
        <p:sp>
          <p:nvSpPr>
            <p:cNvPr id="252" name="object 252"/>
            <p:cNvSpPr/>
            <p:nvPr/>
          </p:nvSpPr>
          <p:spPr>
            <a:xfrm>
              <a:off x="326279" y="2412492"/>
              <a:ext cx="407670" cy="96520"/>
            </a:xfrm>
            <a:custGeom>
              <a:avLst/>
              <a:gdLst/>
              <a:ahLst/>
              <a:cxnLst/>
              <a:rect l="l" t="t" r="r" b="b"/>
              <a:pathLst>
                <a:path w="407670" h="96519">
                  <a:moveTo>
                    <a:pt x="374202" y="0"/>
                  </a:moveTo>
                  <a:lnTo>
                    <a:pt x="342394" y="2115"/>
                  </a:lnTo>
                  <a:lnTo>
                    <a:pt x="304629" y="3270"/>
                  </a:lnTo>
                  <a:lnTo>
                    <a:pt x="260919" y="3806"/>
                  </a:lnTo>
                  <a:lnTo>
                    <a:pt x="95352" y="3865"/>
                  </a:lnTo>
                  <a:lnTo>
                    <a:pt x="46476" y="4452"/>
                  </a:lnTo>
                  <a:lnTo>
                    <a:pt x="7729" y="16902"/>
                  </a:lnTo>
                  <a:lnTo>
                    <a:pt x="0" y="63855"/>
                  </a:lnTo>
                  <a:lnTo>
                    <a:pt x="1406" y="75945"/>
                  </a:lnTo>
                  <a:lnTo>
                    <a:pt x="147697" y="96012"/>
                  </a:lnTo>
                  <a:lnTo>
                    <a:pt x="200434" y="95851"/>
                  </a:lnTo>
                  <a:lnTo>
                    <a:pt x="253054" y="95215"/>
                  </a:lnTo>
                  <a:lnTo>
                    <a:pt x="302890" y="93872"/>
                  </a:lnTo>
                  <a:lnTo>
                    <a:pt x="347277" y="91590"/>
                  </a:lnTo>
                  <a:lnTo>
                    <a:pt x="403625" y="72330"/>
                  </a:lnTo>
                  <a:lnTo>
                    <a:pt x="407465" y="42259"/>
                  </a:lnTo>
                  <a:lnTo>
                    <a:pt x="397009" y="13092"/>
                  </a:lnTo>
                  <a:lnTo>
                    <a:pt x="374202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3" name="object 25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93193" y="2304288"/>
              <a:ext cx="74395" cy="80772"/>
            </a:xfrm>
            <a:prstGeom prst="rect">
              <a:avLst/>
            </a:prstGeom>
          </p:spPr>
        </p:pic>
        <p:pic>
          <p:nvPicPr>
            <p:cNvPr id="254" name="object 25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93194" y="2540508"/>
              <a:ext cx="74394" cy="82296"/>
            </a:xfrm>
            <a:prstGeom prst="rect">
              <a:avLst/>
            </a:prstGeom>
          </p:spPr>
        </p:pic>
      </p:grpSp>
      <p:sp>
        <p:nvSpPr>
          <p:cNvPr id="255" name="object 255"/>
          <p:cNvSpPr/>
          <p:nvPr/>
        </p:nvSpPr>
        <p:spPr>
          <a:xfrm>
            <a:off x="835660" y="2023872"/>
            <a:ext cx="424180" cy="434340"/>
          </a:xfrm>
          <a:custGeom>
            <a:avLst/>
            <a:gdLst/>
            <a:ahLst/>
            <a:cxnLst/>
            <a:rect l="l" t="t" r="r" b="b"/>
            <a:pathLst>
              <a:path w="424180" h="434339">
                <a:moveTo>
                  <a:pt x="216824" y="89"/>
                </a:moveTo>
                <a:lnTo>
                  <a:pt x="167275" y="3482"/>
                </a:lnTo>
                <a:lnTo>
                  <a:pt x="139661" y="32257"/>
                </a:lnTo>
                <a:lnTo>
                  <a:pt x="144679" y="68609"/>
                </a:lnTo>
                <a:lnTo>
                  <a:pt x="152126" y="109045"/>
                </a:lnTo>
                <a:lnTo>
                  <a:pt x="158021" y="144932"/>
                </a:lnTo>
                <a:lnTo>
                  <a:pt x="158381" y="167639"/>
                </a:lnTo>
                <a:lnTo>
                  <a:pt x="133780" y="175127"/>
                </a:lnTo>
                <a:lnTo>
                  <a:pt x="30308" y="184767"/>
                </a:lnTo>
                <a:lnTo>
                  <a:pt x="2920" y="193039"/>
                </a:lnTo>
                <a:lnTo>
                  <a:pt x="0" y="207125"/>
                </a:lnTo>
                <a:lnTo>
                  <a:pt x="2119" y="226186"/>
                </a:lnTo>
                <a:lnTo>
                  <a:pt x="7598" y="247153"/>
                </a:lnTo>
                <a:lnTo>
                  <a:pt x="31153" y="281938"/>
                </a:lnTo>
                <a:lnTo>
                  <a:pt x="38772" y="283082"/>
                </a:lnTo>
                <a:lnTo>
                  <a:pt x="43433" y="282701"/>
                </a:lnTo>
                <a:lnTo>
                  <a:pt x="70050" y="278118"/>
                </a:lnTo>
                <a:lnTo>
                  <a:pt x="95502" y="274986"/>
                </a:lnTo>
                <a:lnTo>
                  <a:pt x="119455" y="272950"/>
                </a:lnTo>
                <a:lnTo>
                  <a:pt x="142570" y="271652"/>
                </a:lnTo>
                <a:lnTo>
                  <a:pt x="152755" y="273744"/>
                </a:lnTo>
                <a:lnTo>
                  <a:pt x="161054" y="279431"/>
                </a:lnTo>
                <a:lnTo>
                  <a:pt x="166544" y="287833"/>
                </a:lnTo>
                <a:lnTo>
                  <a:pt x="168300" y="298069"/>
                </a:lnTo>
                <a:lnTo>
                  <a:pt x="166927" y="326874"/>
                </a:lnTo>
                <a:lnTo>
                  <a:pt x="165938" y="356012"/>
                </a:lnTo>
                <a:lnTo>
                  <a:pt x="169138" y="412241"/>
                </a:lnTo>
                <a:lnTo>
                  <a:pt x="222529" y="434250"/>
                </a:lnTo>
                <a:lnTo>
                  <a:pt x="247400" y="434133"/>
                </a:lnTo>
                <a:lnTo>
                  <a:pt x="283765" y="418806"/>
                </a:lnTo>
                <a:lnTo>
                  <a:pt x="286999" y="382404"/>
                </a:lnTo>
                <a:lnTo>
                  <a:pt x="286308" y="351885"/>
                </a:lnTo>
                <a:lnTo>
                  <a:pt x="284170" y="320746"/>
                </a:lnTo>
                <a:lnTo>
                  <a:pt x="280784" y="291464"/>
                </a:lnTo>
                <a:lnTo>
                  <a:pt x="281557" y="280310"/>
                </a:lnTo>
                <a:lnTo>
                  <a:pt x="286751" y="271002"/>
                </a:lnTo>
                <a:lnTo>
                  <a:pt x="295334" y="264622"/>
                </a:lnTo>
                <a:lnTo>
                  <a:pt x="308063" y="262254"/>
                </a:lnTo>
                <a:lnTo>
                  <a:pt x="376157" y="268648"/>
                </a:lnTo>
                <a:lnTo>
                  <a:pt x="398919" y="270001"/>
                </a:lnTo>
                <a:lnTo>
                  <a:pt x="408921" y="267912"/>
                </a:lnTo>
                <a:lnTo>
                  <a:pt x="417053" y="262239"/>
                </a:lnTo>
                <a:lnTo>
                  <a:pt x="422420" y="253874"/>
                </a:lnTo>
                <a:lnTo>
                  <a:pt x="424129" y="243712"/>
                </a:lnTo>
                <a:lnTo>
                  <a:pt x="423452" y="230745"/>
                </a:lnTo>
                <a:lnTo>
                  <a:pt x="418071" y="192150"/>
                </a:lnTo>
                <a:lnTo>
                  <a:pt x="374774" y="168703"/>
                </a:lnTo>
                <a:lnTo>
                  <a:pt x="331848" y="165369"/>
                </a:lnTo>
                <a:lnTo>
                  <a:pt x="305968" y="164845"/>
                </a:lnTo>
                <a:lnTo>
                  <a:pt x="295058" y="165226"/>
                </a:lnTo>
                <a:lnTo>
                  <a:pt x="285568" y="163288"/>
                </a:lnTo>
                <a:lnTo>
                  <a:pt x="277723" y="158003"/>
                </a:lnTo>
                <a:lnTo>
                  <a:pt x="272288" y="150171"/>
                </a:lnTo>
                <a:lnTo>
                  <a:pt x="270027" y="140588"/>
                </a:lnTo>
                <a:lnTo>
                  <a:pt x="268791" y="113857"/>
                </a:lnTo>
                <a:lnTo>
                  <a:pt x="266877" y="84185"/>
                </a:lnTo>
                <a:lnTo>
                  <a:pt x="262051" y="24256"/>
                </a:lnTo>
                <a:lnTo>
                  <a:pt x="238074" y="1142"/>
                </a:lnTo>
                <a:lnTo>
                  <a:pt x="216824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962382" y="1316736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30" h="365760">
                <a:moveTo>
                  <a:pt x="297609" y="0"/>
                </a:moveTo>
                <a:lnTo>
                  <a:pt x="293469" y="0"/>
                </a:lnTo>
                <a:lnTo>
                  <a:pt x="286789" y="0"/>
                </a:lnTo>
                <a:lnTo>
                  <a:pt x="280198" y="2666"/>
                </a:lnTo>
                <a:lnTo>
                  <a:pt x="241348" y="43973"/>
                </a:lnTo>
                <a:lnTo>
                  <a:pt x="210729" y="82041"/>
                </a:lnTo>
                <a:lnTo>
                  <a:pt x="205865" y="89153"/>
                </a:lnTo>
                <a:lnTo>
                  <a:pt x="198041" y="92837"/>
                </a:lnTo>
                <a:lnTo>
                  <a:pt x="184998" y="92837"/>
                </a:lnTo>
                <a:lnTo>
                  <a:pt x="179830" y="91186"/>
                </a:lnTo>
                <a:lnTo>
                  <a:pt x="153666" y="72882"/>
                </a:lnTo>
                <a:lnTo>
                  <a:pt x="129255" y="56387"/>
                </a:lnTo>
                <a:lnTo>
                  <a:pt x="103858" y="39703"/>
                </a:lnTo>
                <a:lnTo>
                  <a:pt x="74978" y="21209"/>
                </a:lnTo>
                <a:lnTo>
                  <a:pt x="70279" y="19938"/>
                </a:lnTo>
                <a:lnTo>
                  <a:pt x="58557" y="19938"/>
                </a:lnTo>
                <a:lnTo>
                  <a:pt x="19906" y="62055"/>
                </a:lnTo>
                <a:lnTo>
                  <a:pt x="1077" y="96392"/>
                </a:lnTo>
                <a:lnTo>
                  <a:pt x="0" y="104392"/>
                </a:lnTo>
                <a:lnTo>
                  <a:pt x="1563" y="112188"/>
                </a:lnTo>
                <a:lnTo>
                  <a:pt x="5503" y="119199"/>
                </a:lnTo>
                <a:lnTo>
                  <a:pt x="11555" y="124840"/>
                </a:lnTo>
                <a:lnTo>
                  <a:pt x="43032" y="142942"/>
                </a:lnTo>
                <a:lnTo>
                  <a:pt x="79215" y="161544"/>
                </a:lnTo>
                <a:lnTo>
                  <a:pt x="110944" y="178526"/>
                </a:lnTo>
                <a:lnTo>
                  <a:pt x="129055" y="191769"/>
                </a:lnTo>
                <a:lnTo>
                  <a:pt x="119914" y="215634"/>
                </a:lnTo>
                <a:lnTo>
                  <a:pt x="64800" y="302748"/>
                </a:lnTo>
                <a:lnTo>
                  <a:pt x="54874" y="329184"/>
                </a:lnTo>
                <a:lnTo>
                  <a:pt x="99946" y="358401"/>
                </a:lnTo>
                <a:lnTo>
                  <a:pt x="126642" y="365760"/>
                </a:lnTo>
                <a:lnTo>
                  <a:pt x="133595" y="364809"/>
                </a:lnTo>
                <a:lnTo>
                  <a:pt x="139963" y="362061"/>
                </a:lnTo>
                <a:lnTo>
                  <a:pt x="145385" y="357669"/>
                </a:lnTo>
                <a:lnTo>
                  <a:pt x="149502" y="351789"/>
                </a:lnTo>
                <a:lnTo>
                  <a:pt x="162161" y="328084"/>
                </a:lnTo>
                <a:lnTo>
                  <a:pt x="175110" y="306165"/>
                </a:lnTo>
                <a:lnTo>
                  <a:pt x="188009" y="286103"/>
                </a:lnTo>
                <a:lnTo>
                  <a:pt x="205471" y="260985"/>
                </a:lnTo>
                <a:lnTo>
                  <a:pt x="213192" y="257301"/>
                </a:lnTo>
                <a:lnTo>
                  <a:pt x="226680" y="257301"/>
                </a:lnTo>
                <a:lnTo>
                  <a:pt x="232433" y="259206"/>
                </a:lnTo>
                <a:lnTo>
                  <a:pt x="259092" y="281678"/>
                </a:lnTo>
                <a:lnTo>
                  <a:pt x="281379" y="300037"/>
                </a:lnTo>
                <a:lnTo>
                  <a:pt x="304132" y="317063"/>
                </a:lnTo>
                <a:lnTo>
                  <a:pt x="327429" y="331469"/>
                </a:lnTo>
                <a:lnTo>
                  <a:pt x="331112" y="333501"/>
                </a:lnTo>
                <a:lnTo>
                  <a:pt x="335176" y="334517"/>
                </a:lnTo>
                <a:lnTo>
                  <a:pt x="346479" y="334517"/>
                </a:lnTo>
                <a:lnTo>
                  <a:pt x="379753" y="299370"/>
                </a:lnTo>
                <a:lnTo>
                  <a:pt x="404248" y="262919"/>
                </a:lnTo>
                <a:lnTo>
                  <a:pt x="404677" y="254079"/>
                </a:lnTo>
                <a:lnTo>
                  <a:pt x="402010" y="245643"/>
                </a:lnTo>
                <a:lnTo>
                  <a:pt x="350919" y="203231"/>
                </a:lnTo>
                <a:lnTo>
                  <a:pt x="300086" y="170814"/>
                </a:lnTo>
                <a:lnTo>
                  <a:pt x="291646" y="163095"/>
                </a:lnTo>
                <a:lnTo>
                  <a:pt x="287606" y="152876"/>
                </a:lnTo>
                <a:lnTo>
                  <a:pt x="288222" y="141847"/>
                </a:lnTo>
                <a:lnTo>
                  <a:pt x="293749" y="131699"/>
                </a:lnTo>
                <a:lnTo>
                  <a:pt x="339994" y="82032"/>
                </a:lnTo>
                <a:lnTo>
                  <a:pt x="354226" y="65786"/>
                </a:lnTo>
                <a:lnTo>
                  <a:pt x="359068" y="56643"/>
                </a:lnTo>
                <a:lnTo>
                  <a:pt x="359814" y="46656"/>
                </a:lnTo>
                <a:lnTo>
                  <a:pt x="356655" y="37121"/>
                </a:lnTo>
                <a:lnTo>
                  <a:pt x="349781" y="29337"/>
                </a:lnTo>
                <a:lnTo>
                  <a:pt x="339143" y="22159"/>
                </a:lnTo>
                <a:lnTo>
                  <a:pt x="328307" y="15636"/>
                </a:lnTo>
                <a:lnTo>
                  <a:pt x="301813" y="1015"/>
                </a:lnTo>
                <a:lnTo>
                  <a:pt x="2976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0" y="1339596"/>
            <a:ext cx="410209" cy="467995"/>
          </a:xfrm>
          <a:custGeom>
            <a:avLst/>
            <a:gdLst/>
            <a:ahLst/>
            <a:cxnLst/>
            <a:rect l="l" t="t" r="r" b="b"/>
            <a:pathLst>
              <a:path w="410209" h="467994">
                <a:moveTo>
                  <a:pt x="0" y="154762"/>
                </a:moveTo>
                <a:lnTo>
                  <a:pt x="0" y="313262"/>
                </a:lnTo>
                <a:lnTo>
                  <a:pt x="2230" y="321399"/>
                </a:lnTo>
                <a:lnTo>
                  <a:pt x="16503" y="374728"/>
                </a:lnTo>
                <a:lnTo>
                  <a:pt x="30042" y="421278"/>
                </a:lnTo>
                <a:lnTo>
                  <a:pt x="48426" y="459349"/>
                </a:lnTo>
                <a:lnTo>
                  <a:pt x="88850" y="467867"/>
                </a:lnTo>
                <a:lnTo>
                  <a:pt x="105385" y="466754"/>
                </a:lnTo>
                <a:lnTo>
                  <a:pt x="141097" y="449199"/>
                </a:lnTo>
                <a:lnTo>
                  <a:pt x="157980" y="408744"/>
                </a:lnTo>
                <a:lnTo>
                  <a:pt x="168362" y="367791"/>
                </a:lnTo>
                <a:lnTo>
                  <a:pt x="81010" y="367791"/>
                </a:lnTo>
                <a:lnTo>
                  <a:pt x="77012" y="365505"/>
                </a:lnTo>
                <a:lnTo>
                  <a:pt x="58909" y="304250"/>
                </a:lnTo>
                <a:lnTo>
                  <a:pt x="45271" y="258714"/>
                </a:lnTo>
                <a:lnTo>
                  <a:pt x="30134" y="215393"/>
                </a:lnTo>
                <a:lnTo>
                  <a:pt x="8959" y="165607"/>
                </a:lnTo>
                <a:lnTo>
                  <a:pt x="4418" y="158555"/>
                </a:lnTo>
                <a:lnTo>
                  <a:pt x="0" y="154762"/>
                </a:lnTo>
                <a:close/>
              </a:path>
              <a:path w="410209" h="467994">
                <a:moveTo>
                  <a:pt x="291299" y="0"/>
                </a:moveTo>
                <a:lnTo>
                  <a:pt x="246643" y="444"/>
                </a:lnTo>
                <a:lnTo>
                  <a:pt x="204012" y="1936"/>
                </a:lnTo>
                <a:lnTo>
                  <a:pt x="148005" y="9016"/>
                </a:lnTo>
                <a:lnTo>
                  <a:pt x="129002" y="60384"/>
                </a:lnTo>
                <a:lnTo>
                  <a:pt x="121900" y="110194"/>
                </a:lnTo>
                <a:lnTo>
                  <a:pt x="115566" y="169744"/>
                </a:lnTo>
                <a:lnTo>
                  <a:pt x="109375" y="234280"/>
                </a:lnTo>
                <a:lnTo>
                  <a:pt x="102703" y="299045"/>
                </a:lnTo>
                <a:lnTo>
                  <a:pt x="94924" y="359282"/>
                </a:lnTo>
                <a:lnTo>
                  <a:pt x="94056" y="364870"/>
                </a:lnTo>
                <a:lnTo>
                  <a:pt x="89532" y="367791"/>
                </a:lnTo>
                <a:lnTo>
                  <a:pt x="168362" y="367791"/>
                </a:lnTo>
                <a:lnTo>
                  <a:pt x="170362" y="359901"/>
                </a:lnTo>
                <a:lnTo>
                  <a:pt x="179495" y="305477"/>
                </a:lnTo>
                <a:lnTo>
                  <a:pt x="186629" y="248281"/>
                </a:lnTo>
                <a:lnTo>
                  <a:pt x="193017" y="191120"/>
                </a:lnTo>
                <a:lnTo>
                  <a:pt x="199910" y="136803"/>
                </a:lnTo>
                <a:lnTo>
                  <a:pt x="208559" y="88137"/>
                </a:lnTo>
                <a:lnTo>
                  <a:pt x="238163" y="63626"/>
                </a:lnTo>
                <a:lnTo>
                  <a:pt x="308343" y="61721"/>
                </a:lnTo>
                <a:lnTo>
                  <a:pt x="404083" y="61721"/>
                </a:lnTo>
                <a:lnTo>
                  <a:pt x="402899" y="57213"/>
                </a:lnTo>
                <a:lnTo>
                  <a:pt x="385066" y="18460"/>
                </a:lnTo>
                <a:lnTo>
                  <a:pt x="348170" y="762"/>
                </a:lnTo>
                <a:lnTo>
                  <a:pt x="321864" y="190"/>
                </a:lnTo>
                <a:lnTo>
                  <a:pt x="291299" y="0"/>
                </a:lnTo>
                <a:close/>
              </a:path>
              <a:path w="410209" h="467994">
                <a:moveTo>
                  <a:pt x="404083" y="61721"/>
                </a:moveTo>
                <a:lnTo>
                  <a:pt x="308343" y="61721"/>
                </a:lnTo>
                <a:lnTo>
                  <a:pt x="318523" y="67500"/>
                </a:lnTo>
                <a:lnTo>
                  <a:pt x="326085" y="76707"/>
                </a:lnTo>
                <a:lnTo>
                  <a:pt x="331417" y="87725"/>
                </a:lnTo>
                <a:lnTo>
                  <a:pt x="334911" y="98932"/>
                </a:lnTo>
                <a:lnTo>
                  <a:pt x="338070" y="106044"/>
                </a:lnTo>
                <a:lnTo>
                  <a:pt x="343225" y="111537"/>
                </a:lnTo>
                <a:lnTo>
                  <a:pt x="349868" y="115077"/>
                </a:lnTo>
                <a:lnTo>
                  <a:pt x="357492" y="116331"/>
                </a:lnTo>
                <a:lnTo>
                  <a:pt x="358673" y="116331"/>
                </a:lnTo>
                <a:lnTo>
                  <a:pt x="397228" y="112158"/>
                </a:lnTo>
                <a:lnTo>
                  <a:pt x="409803" y="89280"/>
                </a:lnTo>
                <a:lnTo>
                  <a:pt x="406974" y="72735"/>
                </a:lnTo>
                <a:lnTo>
                  <a:pt x="404083" y="61721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47209" y="1095755"/>
            <a:ext cx="407670" cy="96520"/>
          </a:xfrm>
          <a:custGeom>
            <a:avLst/>
            <a:gdLst/>
            <a:ahLst/>
            <a:cxnLst/>
            <a:rect l="l" t="t" r="r" b="b"/>
            <a:pathLst>
              <a:path w="407669" h="96519">
                <a:moveTo>
                  <a:pt x="374252" y="0"/>
                </a:moveTo>
                <a:lnTo>
                  <a:pt x="342362" y="2095"/>
                </a:lnTo>
                <a:lnTo>
                  <a:pt x="304529" y="3206"/>
                </a:lnTo>
                <a:lnTo>
                  <a:pt x="260770" y="3698"/>
                </a:lnTo>
                <a:lnTo>
                  <a:pt x="69139" y="4016"/>
                </a:lnTo>
                <a:lnTo>
                  <a:pt x="46468" y="4399"/>
                </a:lnTo>
                <a:lnTo>
                  <a:pt x="7740" y="17045"/>
                </a:lnTo>
                <a:lnTo>
                  <a:pt x="0" y="63730"/>
                </a:lnTo>
                <a:lnTo>
                  <a:pt x="1430" y="75819"/>
                </a:lnTo>
                <a:lnTo>
                  <a:pt x="4594" y="84010"/>
                </a:lnTo>
                <a:lnTo>
                  <a:pt x="10300" y="90392"/>
                </a:lnTo>
                <a:lnTo>
                  <a:pt x="17870" y="94535"/>
                </a:lnTo>
                <a:lnTo>
                  <a:pt x="26627" y="96012"/>
                </a:lnTo>
                <a:lnTo>
                  <a:pt x="190653" y="95862"/>
                </a:lnTo>
                <a:lnTo>
                  <a:pt x="245912" y="95243"/>
                </a:lnTo>
                <a:lnTo>
                  <a:pt x="298518" y="93899"/>
                </a:lnTo>
                <a:lnTo>
                  <a:pt x="345420" y="91574"/>
                </a:lnTo>
                <a:lnTo>
                  <a:pt x="383561" y="88011"/>
                </a:lnTo>
                <a:lnTo>
                  <a:pt x="407510" y="42148"/>
                </a:lnTo>
                <a:lnTo>
                  <a:pt x="397059" y="13055"/>
                </a:lnTo>
                <a:lnTo>
                  <a:pt x="37425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62975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257" y="0"/>
                </a:moveTo>
                <a:lnTo>
                  <a:pt x="256555" y="2115"/>
                </a:lnTo>
                <a:lnTo>
                  <a:pt x="227041" y="3270"/>
                </a:lnTo>
                <a:lnTo>
                  <a:pt x="192907" y="3806"/>
                </a:lnTo>
                <a:lnTo>
                  <a:pt x="77495" y="3869"/>
                </a:lnTo>
                <a:lnTo>
                  <a:pt x="55496" y="4095"/>
                </a:lnTo>
                <a:lnTo>
                  <a:pt x="15044" y="7080"/>
                </a:lnTo>
                <a:lnTo>
                  <a:pt x="151" y="50831"/>
                </a:lnTo>
                <a:lnTo>
                  <a:pt x="0" y="63765"/>
                </a:lnTo>
                <a:lnTo>
                  <a:pt x="1019" y="75818"/>
                </a:lnTo>
                <a:lnTo>
                  <a:pt x="3404" y="83956"/>
                </a:lnTo>
                <a:lnTo>
                  <a:pt x="7734" y="90344"/>
                </a:lnTo>
                <a:lnTo>
                  <a:pt x="13460" y="94517"/>
                </a:lnTo>
                <a:lnTo>
                  <a:pt x="20031" y="96012"/>
                </a:lnTo>
                <a:lnTo>
                  <a:pt x="104473" y="96012"/>
                </a:lnTo>
                <a:lnTo>
                  <a:pt x="155646" y="95765"/>
                </a:lnTo>
                <a:lnTo>
                  <a:pt x="206246" y="94710"/>
                </a:lnTo>
                <a:lnTo>
                  <a:pt x="251943" y="92368"/>
                </a:lnTo>
                <a:lnTo>
                  <a:pt x="303479" y="72276"/>
                </a:lnTo>
                <a:lnTo>
                  <a:pt x="306344" y="42179"/>
                </a:lnTo>
                <a:lnTo>
                  <a:pt x="298453" y="13059"/>
                </a:lnTo>
                <a:lnTo>
                  <a:pt x="28125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345682" y="420623"/>
            <a:ext cx="368300" cy="376555"/>
          </a:xfrm>
          <a:custGeom>
            <a:avLst/>
            <a:gdLst/>
            <a:ahLst/>
            <a:cxnLst/>
            <a:rect l="l" t="t" r="r" b="b"/>
            <a:pathLst>
              <a:path w="368300" h="376555">
                <a:moveTo>
                  <a:pt x="314715" y="0"/>
                </a:moveTo>
                <a:lnTo>
                  <a:pt x="309254" y="0"/>
                </a:lnTo>
                <a:lnTo>
                  <a:pt x="301507" y="0"/>
                </a:lnTo>
                <a:lnTo>
                  <a:pt x="293633" y="3175"/>
                </a:lnTo>
                <a:lnTo>
                  <a:pt x="180865" y="115586"/>
                </a:lnTo>
                <a:lnTo>
                  <a:pt x="139995" y="156829"/>
                </a:lnTo>
                <a:lnTo>
                  <a:pt x="99923" y="198042"/>
                </a:lnTo>
                <a:lnTo>
                  <a:pt x="62708" y="237491"/>
                </a:lnTo>
                <a:lnTo>
                  <a:pt x="30410" y="273444"/>
                </a:lnTo>
                <a:lnTo>
                  <a:pt x="5089" y="304164"/>
                </a:lnTo>
                <a:lnTo>
                  <a:pt x="0" y="327404"/>
                </a:lnTo>
                <a:lnTo>
                  <a:pt x="12662" y="350916"/>
                </a:lnTo>
                <a:lnTo>
                  <a:pt x="35825" y="369119"/>
                </a:lnTo>
                <a:lnTo>
                  <a:pt x="62239" y="376427"/>
                </a:lnTo>
                <a:lnTo>
                  <a:pt x="69004" y="375814"/>
                </a:lnTo>
                <a:lnTo>
                  <a:pt x="75305" y="373903"/>
                </a:lnTo>
                <a:lnTo>
                  <a:pt x="81010" y="370587"/>
                </a:lnTo>
                <a:lnTo>
                  <a:pt x="85988" y="365760"/>
                </a:lnTo>
                <a:lnTo>
                  <a:pt x="110126" y="338351"/>
                </a:lnTo>
                <a:lnTo>
                  <a:pt x="142765" y="303914"/>
                </a:lnTo>
                <a:lnTo>
                  <a:pt x="181107" y="264841"/>
                </a:lnTo>
                <a:lnTo>
                  <a:pt x="302373" y="143696"/>
                </a:lnTo>
                <a:lnTo>
                  <a:pt x="335547" y="109974"/>
                </a:lnTo>
                <a:lnTo>
                  <a:pt x="360435" y="83565"/>
                </a:lnTo>
                <a:lnTo>
                  <a:pt x="365474" y="75630"/>
                </a:lnTo>
                <a:lnTo>
                  <a:pt x="367786" y="66754"/>
                </a:lnTo>
                <a:lnTo>
                  <a:pt x="367311" y="57616"/>
                </a:lnTo>
                <a:lnTo>
                  <a:pt x="345894" y="24082"/>
                </a:lnTo>
                <a:lnTo>
                  <a:pt x="320049" y="1524"/>
                </a:lnTo>
                <a:lnTo>
                  <a:pt x="31471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325969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175" y="2095"/>
                </a:lnTo>
                <a:lnTo>
                  <a:pt x="303504" y="3206"/>
                </a:lnTo>
                <a:lnTo>
                  <a:pt x="259927" y="3698"/>
                </a:lnTo>
                <a:lnTo>
                  <a:pt x="68935" y="4016"/>
                </a:lnTo>
                <a:lnTo>
                  <a:pt x="46349" y="4399"/>
                </a:lnTo>
                <a:lnTo>
                  <a:pt x="7778" y="17045"/>
                </a:lnTo>
                <a:lnTo>
                  <a:pt x="0" y="63730"/>
                </a:lnTo>
                <a:lnTo>
                  <a:pt x="1434" y="75819"/>
                </a:lnTo>
                <a:lnTo>
                  <a:pt x="4760" y="84010"/>
                </a:lnTo>
                <a:lnTo>
                  <a:pt x="10515" y="90392"/>
                </a:lnTo>
                <a:lnTo>
                  <a:pt x="18079" y="94535"/>
                </a:lnTo>
                <a:lnTo>
                  <a:pt x="26834" y="96012"/>
                </a:lnTo>
                <a:lnTo>
                  <a:pt x="190116" y="95862"/>
                </a:lnTo>
                <a:lnTo>
                  <a:pt x="245112" y="95243"/>
                </a:lnTo>
                <a:lnTo>
                  <a:pt x="297486" y="93899"/>
                </a:lnTo>
                <a:lnTo>
                  <a:pt x="344192" y="91574"/>
                </a:lnTo>
                <a:lnTo>
                  <a:pt x="382180" y="88011"/>
                </a:lnTo>
                <a:lnTo>
                  <a:pt x="406024" y="42148"/>
                </a:lnTo>
                <a:lnTo>
                  <a:pt x="395610" y="13055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2" name="object 262"/>
          <p:cNvGrpSpPr/>
          <p:nvPr/>
        </p:nvGrpSpPr>
        <p:grpSpPr>
          <a:xfrm>
            <a:off x="347414" y="4354067"/>
            <a:ext cx="367665" cy="394970"/>
            <a:chOff x="347414" y="4354067"/>
            <a:chExt cx="367665" cy="394970"/>
          </a:xfrm>
        </p:grpSpPr>
        <p:sp>
          <p:nvSpPr>
            <p:cNvPr id="263" name="object 263"/>
            <p:cNvSpPr/>
            <p:nvPr/>
          </p:nvSpPr>
          <p:spPr>
            <a:xfrm>
              <a:off x="347414" y="4372355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5" h="376554">
                  <a:moveTo>
                    <a:pt x="314243" y="0"/>
                  </a:moveTo>
                  <a:lnTo>
                    <a:pt x="308794" y="0"/>
                  </a:lnTo>
                  <a:lnTo>
                    <a:pt x="301060" y="0"/>
                  </a:lnTo>
                  <a:lnTo>
                    <a:pt x="293351" y="3098"/>
                  </a:lnTo>
                  <a:lnTo>
                    <a:pt x="180851" y="115638"/>
                  </a:lnTo>
                  <a:lnTo>
                    <a:pt x="139976" y="156902"/>
                  </a:lnTo>
                  <a:lnTo>
                    <a:pt x="99891" y="198113"/>
                  </a:lnTo>
                  <a:lnTo>
                    <a:pt x="62663" y="237538"/>
                  </a:lnTo>
                  <a:lnTo>
                    <a:pt x="30360" y="273441"/>
                  </a:lnTo>
                  <a:lnTo>
                    <a:pt x="5048" y="304088"/>
                  </a:lnTo>
                  <a:lnTo>
                    <a:pt x="0" y="327329"/>
                  </a:lnTo>
                  <a:lnTo>
                    <a:pt x="12673" y="350869"/>
                  </a:lnTo>
                  <a:lnTo>
                    <a:pt x="35850" y="369104"/>
                  </a:lnTo>
                  <a:lnTo>
                    <a:pt x="62313" y="376428"/>
                  </a:lnTo>
                  <a:lnTo>
                    <a:pt x="69071" y="375811"/>
                  </a:lnTo>
                  <a:lnTo>
                    <a:pt x="75405" y="373886"/>
                  </a:lnTo>
                  <a:lnTo>
                    <a:pt x="81174" y="370539"/>
                  </a:lnTo>
                  <a:lnTo>
                    <a:pt x="86239" y="365658"/>
                  </a:lnTo>
                  <a:lnTo>
                    <a:pt x="110282" y="338347"/>
                  </a:lnTo>
                  <a:lnTo>
                    <a:pt x="142854" y="303977"/>
                  </a:lnTo>
                  <a:lnTo>
                    <a:pt x="181149" y="264939"/>
                  </a:lnTo>
                  <a:lnTo>
                    <a:pt x="302275" y="143739"/>
                  </a:lnTo>
                  <a:lnTo>
                    <a:pt x="335369" y="109949"/>
                  </a:lnTo>
                  <a:lnTo>
                    <a:pt x="360140" y="83451"/>
                  </a:lnTo>
                  <a:lnTo>
                    <a:pt x="365251" y="75534"/>
                  </a:lnTo>
                  <a:lnTo>
                    <a:pt x="367638" y="66711"/>
                  </a:lnTo>
                  <a:lnTo>
                    <a:pt x="367175" y="57628"/>
                  </a:lnTo>
                  <a:lnTo>
                    <a:pt x="345791" y="23952"/>
                  </a:lnTo>
                  <a:lnTo>
                    <a:pt x="319716" y="1549"/>
                  </a:lnTo>
                  <a:lnTo>
                    <a:pt x="314243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" name="object 26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76926" y="4354067"/>
              <a:ext cx="85572" cy="94487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96405" y="4654321"/>
              <a:ext cx="85484" cy="94462"/>
            </a:xfrm>
            <a:prstGeom prst="rect">
              <a:avLst/>
            </a:prstGeom>
          </p:spPr>
        </p:pic>
      </p:grpSp>
      <p:grpSp>
        <p:nvGrpSpPr>
          <p:cNvPr id="266" name="object 266"/>
          <p:cNvGrpSpPr/>
          <p:nvPr/>
        </p:nvGrpSpPr>
        <p:grpSpPr>
          <a:xfrm>
            <a:off x="326279" y="4937759"/>
            <a:ext cx="407670" cy="205740"/>
            <a:chOff x="326279" y="4937759"/>
            <a:chExt cx="407670" cy="205740"/>
          </a:xfrm>
        </p:grpSpPr>
        <p:sp>
          <p:nvSpPr>
            <p:cNvPr id="267" name="object 267"/>
            <p:cNvSpPr/>
            <p:nvPr/>
          </p:nvSpPr>
          <p:spPr>
            <a:xfrm>
              <a:off x="326279" y="5047518"/>
              <a:ext cx="407670" cy="96520"/>
            </a:xfrm>
            <a:custGeom>
              <a:avLst/>
              <a:gdLst/>
              <a:ahLst/>
              <a:cxnLst/>
              <a:rect l="l" t="t" r="r" b="b"/>
              <a:pathLst>
                <a:path w="407670" h="96520">
                  <a:moveTo>
                    <a:pt x="374202" y="0"/>
                  </a:moveTo>
                  <a:lnTo>
                    <a:pt x="341365" y="2106"/>
                  </a:lnTo>
                  <a:lnTo>
                    <a:pt x="302110" y="3239"/>
                  </a:lnTo>
                  <a:lnTo>
                    <a:pt x="256702" y="3751"/>
                  </a:lnTo>
                  <a:lnTo>
                    <a:pt x="103105" y="3867"/>
                  </a:lnTo>
                  <a:lnTo>
                    <a:pt x="73789" y="4095"/>
                  </a:lnTo>
                  <a:lnTo>
                    <a:pt x="27974" y="5356"/>
                  </a:lnTo>
                  <a:lnTo>
                    <a:pt x="1783" y="37539"/>
                  </a:lnTo>
                  <a:lnTo>
                    <a:pt x="0" y="63762"/>
                  </a:lnTo>
                  <a:lnTo>
                    <a:pt x="1406" y="75793"/>
                  </a:lnTo>
                  <a:lnTo>
                    <a:pt x="4716" y="83959"/>
                  </a:lnTo>
                  <a:lnTo>
                    <a:pt x="10497" y="90330"/>
                  </a:lnTo>
                  <a:lnTo>
                    <a:pt x="18095" y="94472"/>
                  </a:lnTo>
                  <a:lnTo>
                    <a:pt x="26857" y="95950"/>
                  </a:lnTo>
                  <a:lnTo>
                    <a:pt x="193233" y="95835"/>
                  </a:lnTo>
                  <a:lnTo>
                    <a:pt x="247782" y="95236"/>
                  </a:lnTo>
                  <a:lnTo>
                    <a:pt x="299649" y="93934"/>
                  </a:lnTo>
                  <a:lnTo>
                    <a:pt x="345887" y="91685"/>
                  </a:lnTo>
                  <a:lnTo>
                    <a:pt x="403625" y="72284"/>
                  </a:lnTo>
                  <a:lnTo>
                    <a:pt x="407465" y="42193"/>
                  </a:lnTo>
                  <a:lnTo>
                    <a:pt x="397009" y="13064"/>
                  </a:lnTo>
                  <a:lnTo>
                    <a:pt x="374202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8" name="object 26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93189" y="4937759"/>
              <a:ext cx="74395" cy="82265"/>
            </a:xfrm>
            <a:prstGeom prst="rect">
              <a:avLst/>
            </a:prstGeom>
          </p:spPr>
        </p:pic>
      </p:grpSp>
      <p:sp>
        <p:nvSpPr>
          <p:cNvPr id="269" name="object 269"/>
          <p:cNvSpPr/>
          <p:nvPr/>
        </p:nvSpPr>
        <p:spPr>
          <a:xfrm>
            <a:off x="835660" y="4657369"/>
            <a:ext cx="424180" cy="436245"/>
          </a:xfrm>
          <a:custGeom>
            <a:avLst/>
            <a:gdLst/>
            <a:ahLst/>
            <a:cxnLst/>
            <a:rect l="l" t="t" r="r" b="b"/>
            <a:pathLst>
              <a:path w="424180" h="436245">
                <a:moveTo>
                  <a:pt x="217662" y="67"/>
                </a:moveTo>
                <a:lnTo>
                  <a:pt x="167525" y="3380"/>
                </a:lnTo>
                <a:lnTo>
                  <a:pt x="139661" y="32461"/>
                </a:lnTo>
                <a:lnTo>
                  <a:pt x="144679" y="68950"/>
                </a:lnTo>
                <a:lnTo>
                  <a:pt x="152126" y="109512"/>
                </a:lnTo>
                <a:lnTo>
                  <a:pt x="158021" y="145453"/>
                </a:lnTo>
                <a:lnTo>
                  <a:pt x="158381" y="168084"/>
                </a:lnTo>
                <a:lnTo>
                  <a:pt x="133780" y="175611"/>
                </a:lnTo>
                <a:lnTo>
                  <a:pt x="30308" y="185377"/>
                </a:lnTo>
                <a:lnTo>
                  <a:pt x="2920" y="193840"/>
                </a:lnTo>
                <a:lnTo>
                  <a:pt x="0" y="207965"/>
                </a:lnTo>
                <a:lnTo>
                  <a:pt x="2119" y="227098"/>
                </a:lnTo>
                <a:lnTo>
                  <a:pt x="7598" y="248150"/>
                </a:lnTo>
                <a:lnTo>
                  <a:pt x="30844" y="282915"/>
                </a:lnTo>
                <a:lnTo>
                  <a:pt x="38341" y="284048"/>
                </a:lnTo>
                <a:lnTo>
                  <a:pt x="41732" y="283895"/>
                </a:lnTo>
                <a:lnTo>
                  <a:pt x="70050" y="279065"/>
                </a:lnTo>
                <a:lnTo>
                  <a:pt x="95502" y="275940"/>
                </a:lnTo>
                <a:lnTo>
                  <a:pt x="119455" y="273904"/>
                </a:lnTo>
                <a:lnTo>
                  <a:pt x="143001" y="272681"/>
                </a:lnTo>
                <a:lnTo>
                  <a:pt x="153039" y="274805"/>
                </a:lnTo>
                <a:lnTo>
                  <a:pt x="161199" y="280563"/>
                </a:lnTo>
                <a:lnTo>
                  <a:pt x="166585" y="289039"/>
                </a:lnTo>
                <a:lnTo>
                  <a:pt x="168300" y="299313"/>
                </a:lnTo>
                <a:lnTo>
                  <a:pt x="166927" y="328184"/>
                </a:lnTo>
                <a:lnTo>
                  <a:pt x="165938" y="357395"/>
                </a:lnTo>
                <a:lnTo>
                  <a:pt x="169138" y="413621"/>
                </a:lnTo>
                <a:lnTo>
                  <a:pt x="223565" y="435767"/>
                </a:lnTo>
                <a:lnTo>
                  <a:pt x="248116" y="435690"/>
                </a:lnTo>
                <a:lnTo>
                  <a:pt x="283765" y="420386"/>
                </a:lnTo>
                <a:lnTo>
                  <a:pt x="286999" y="383859"/>
                </a:lnTo>
                <a:lnTo>
                  <a:pt x="286308" y="353140"/>
                </a:lnTo>
                <a:lnTo>
                  <a:pt x="284170" y="321804"/>
                </a:lnTo>
                <a:lnTo>
                  <a:pt x="280784" y="292392"/>
                </a:lnTo>
                <a:lnTo>
                  <a:pt x="281531" y="281249"/>
                </a:lnTo>
                <a:lnTo>
                  <a:pt x="286626" y="271953"/>
                </a:lnTo>
                <a:lnTo>
                  <a:pt x="295064" y="265583"/>
                </a:lnTo>
                <a:lnTo>
                  <a:pt x="305841" y="263220"/>
                </a:lnTo>
                <a:lnTo>
                  <a:pt x="330803" y="265258"/>
                </a:lnTo>
                <a:lnTo>
                  <a:pt x="376157" y="269460"/>
                </a:lnTo>
                <a:lnTo>
                  <a:pt x="398919" y="270789"/>
                </a:lnTo>
                <a:lnTo>
                  <a:pt x="408921" y="268699"/>
                </a:lnTo>
                <a:lnTo>
                  <a:pt x="417053" y="263024"/>
                </a:lnTo>
                <a:lnTo>
                  <a:pt x="422420" y="254657"/>
                </a:lnTo>
                <a:lnTo>
                  <a:pt x="424129" y="244487"/>
                </a:lnTo>
                <a:lnTo>
                  <a:pt x="423452" y="231572"/>
                </a:lnTo>
                <a:lnTo>
                  <a:pt x="418071" y="193001"/>
                </a:lnTo>
                <a:lnTo>
                  <a:pt x="374991" y="169225"/>
                </a:lnTo>
                <a:lnTo>
                  <a:pt x="332509" y="166038"/>
                </a:lnTo>
                <a:lnTo>
                  <a:pt x="306527" y="165544"/>
                </a:lnTo>
                <a:lnTo>
                  <a:pt x="295490" y="165887"/>
                </a:lnTo>
                <a:lnTo>
                  <a:pt x="285852" y="163971"/>
                </a:lnTo>
                <a:lnTo>
                  <a:pt x="277867" y="158700"/>
                </a:lnTo>
                <a:lnTo>
                  <a:pt x="272328" y="150794"/>
                </a:lnTo>
                <a:lnTo>
                  <a:pt x="270027" y="140970"/>
                </a:lnTo>
                <a:lnTo>
                  <a:pt x="268791" y="114145"/>
                </a:lnTo>
                <a:lnTo>
                  <a:pt x="266877" y="84418"/>
                </a:lnTo>
                <a:lnTo>
                  <a:pt x="262051" y="24142"/>
                </a:lnTo>
                <a:lnTo>
                  <a:pt x="238074" y="901"/>
                </a:lnTo>
                <a:lnTo>
                  <a:pt x="217662" y="6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962382" y="3951757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30" h="365760">
                <a:moveTo>
                  <a:pt x="297673" y="0"/>
                </a:moveTo>
                <a:lnTo>
                  <a:pt x="293558" y="0"/>
                </a:lnTo>
                <a:lnTo>
                  <a:pt x="286852" y="0"/>
                </a:lnTo>
                <a:lnTo>
                  <a:pt x="280236" y="2692"/>
                </a:lnTo>
                <a:lnTo>
                  <a:pt x="241348" y="44151"/>
                </a:lnTo>
                <a:lnTo>
                  <a:pt x="210729" y="81953"/>
                </a:lnTo>
                <a:lnTo>
                  <a:pt x="205839" y="89001"/>
                </a:lnTo>
                <a:lnTo>
                  <a:pt x="197978" y="92798"/>
                </a:lnTo>
                <a:lnTo>
                  <a:pt x="184960" y="92798"/>
                </a:lnTo>
                <a:lnTo>
                  <a:pt x="179830" y="91249"/>
                </a:lnTo>
                <a:lnTo>
                  <a:pt x="153666" y="72829"/>
                </a:lnTo>
                <a:lnTo>
                  <a:pt x="129255" y="56459"/>
                </a:lnTo>
                <a:lnTo>
                  <a:pt x="103858" y="39881"/>
                </a:lnTo>
                <a:lnTo>
                  <a:pt x="74978" y="21323"/>
                </a:lnTo>
                <a:lnTo>
                  <a:pt x="70279" y="20027"/>
                </a:lnTo>
                <a:lnTo>
                  <a:pt x="58557" y="20027"/>
                </a:lnTo>
                <a:lnTo>
                  <a:pt x="19906" y="61971"/>
                </a:lnTo>
                <a:lnTo>
                  <a:pt x="1077" y="96291"/>
                </a:lnTo>
                <a:lnTo>
                  <a:pt x="0" y="104403"/>
                </a:lnTo>
                <a:lnTo>
                  <a:pt x="1563" y="112233"/>
                </a:lnTo>
                <a:lnTo>
                  <a:pt x="5503" y="119190"/>
                </a:lnTo>
                <a:lnTo>
                  <a:pt x="11555" y="124688"/>
                </a:lnTo>
                <a:lnTo>
                  <a:pt x="43032" y="142787"/>
                </a:lnTo>
                <a:lnTo>
                  <a:pt x="79215" y="161410"/>
                </a:lnTo>
                <a:lnTo>
                  <a:pt x="110944" y="178481"/>
                </a:lnTo>
                <a:lnTo>
                  <a:pt x="129055" y="191922"/>
                </a:lnTo>
                <a:lnTo>
                  <a:pt x="119914" y="215704"/>
                </a:lnTo>
                <a:lnTo>
                  <a:pt x="92488" y="258713"/>
                </a:lnTo>
                <a:lnTo>
                  <a:pt x="64800" y="302648"/>
                </a:lnTo>
                <a:lnTo>
                  <a:pt x="54874" y="329209"/>
                </a:lnTo>
                <a:lnTo>
                  <a:pt x="64072" y="340043"/>
                </a:lnTo>
                <a:lnTo>
                  <a:pt x="80250" y="349891"/>
                </a:lnTo>
                <a:lnTo>
                  <a:pt x="99946" y="358291"/>
                </a:lnTo>
                <a:lnTo>
                  <a:pt x="122006" y="365429"/>
                </a:lnTo>
                <a:lnTo>
                  <a:pt x="124331" y="365734"/>
                </a:lnTo>
                <a:lnTo>
                  <a:pt x="126617" y="365734"/>
                </a:lnTo>
                <a:lnTo>
                  <a:pt x="162161" y="327987"/>
                </a:lnTo>
                <a:lnTo>
                  <a:pt x="175110" y="306162"/>
                </a:lnTo>
                <a:lnTo>
                  <a:pt x="188009" y="286151"/>
                </a:lnTo>
                <a:lnTo>
                  <a:pt x="205496" y="260946"/>
                </a:lnTo>
                <a:lnTo>
                  <a:pt x="213294" y="257251"/>
                </a:lnTo>
                <a:lnTo>
                  <a:pt x="226807" y="257251"/>
                </a:lnTo>
                <a:lnTo>
                  <a:pt x="232496" y="259130"/>
                </a:lnTo>
                <a:lnTo>
                  <a:pt x="281379" y="299916"/>
                </a:lnTo>
                <a:lnTo>
                  <a:pt x="304132" y="317004"/>
                </a:lnTo>
                <a:lnTo>
                  <a:pt x="327429" y="331406"/>
                </a:lnTo>
                <a:lnTo>
                  <a:pt x="331112" y="333387"/>
                </a:lnTo>
                <a:lnTo>
                  <a:pt x="335176" y="334340"/>
                </a:lnTo>
                <a:lnTo>
                  <a:pt x="346479" y="334340"/>
                </a:lnTo>
                <a:lnTo>
                  <a:pt x="379753" y="299370"/>
                </a:lnTo>
                <a:lnTo>
                  <a:pt x="404248" y="262947"/>
                </a:lnTo>
                <a:lnTo>
                  <a:pt x="404677" y="254068"/>
                </a:lnTo>
                <a:lnTo>
                  <a:pt x="402010" y="245548"/>
                </a:lnTo>
                <a:lnTo>
                  <a:pt x="350919" y="203055"/>
                </a:lnTo>
                <a:lnTo>
                  <a:pt x="300086" y="170967"/>
                </a:lnTo>
                <a:lnTo>
                  <a:pt x="291646" y="163199"/>
                </a:lnTo>
                <a:lnTo>
                  <a:pt x="287606" y="152966"/>
                </a:lnTo>
                <a:lnTo>
                  <a:pt x="288222" y="141954"/>
                </a:lnTo>
                <a:lnTo>
                  <a:pt x="293749" y="131851"/>
                </a:lnTo>
                <a:lnTo>
                  <a:pt x="339994" y="82227"/>
                </a:lnTo>
                <a:lnTo>
                  <a:pt x="354226" y="65976"/>
                </a:lnTo>
                <a:lnTo>
                  <a:pt x="359068" y="56675"/>
                </a:lnTo>
                <a:lnTo>
                  <a:pt x="359814" y="46604"/>
                </a:lnTo>
                <a:lnTo>
                  <a:pt x="356655" y="37049"/>
                </a:lnTo>
                <a:lnTo>
                  <a:pt x="349781" y="29298"/>
                </a:lnTo>
                <a:lnTo>
                  <a:pt x="339143" y="22106"/>
                </a:lnTo>
                <a:lnTo>
                  <a:pt x="328307" y="15587"/>
                </a:lnTo>
                <a:lnTo>
                  <a:pt x="301813" y="1028"/>
                </a:lnTo>
                <a:lnTo>
                  <a:pt x="29767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0" y="3974591"/>
            <a:ext cx="410209" cy="467995"/>
          </a:xfrm>
          <a:custGeom>
            <a:avLst/>
            <a:gdLst/>
            <a:ahLst/>
            <a:cxnLst/>
            <a:rect l="l" t="t" r="r" b="b"/>
            <a:pathLst>
              <a:path w="410209" h="467995">
                <a:moveTo>
                  <a:pt x="0" y="154724"/>
                </a:moveTo>
                <a:lnTo>
                  <a:pt x="0" y="313257"/>
                </a:lnTo>
                <a:lnTo>
                  <a:pt x="2230" y="321403"/>
                </a:lnTo>
                <a:lnTo>
                  <a:pt x="16503" y="374736"/>
                </a:lnTo>
                <a:lnTo>
                  <a:pt x="30042" y="421237"/>
                </a:lnTo>
                <a:lnTo>
                  <a:pt x="48485" y="459227"/>
                </a:lnTo>
                <a:lnTo>
                  <a:pt x="89253" y="467842"/>
                </a:lnTo>
                <a:lnTo>
                  <a:pt x="105678" y="466752"/>
                </a:lnTo>
                <a:lnTo>
                  <a:pt x="141097" y="449287"/>
                </a:lnTo>
                <a:lnTo>
                  <a:pt x="157980" y="408715"/>
                </a:lnTo>
                <a:lnTo>
                  <a:pt x="168360" y="367703"/>
                </a:lnTo>
                <a:lnTo>
                  <a:pt x="81071" y="367703"/>
                </a:lnTo>
                <a:lnTo>
                  <a:pt x="77012" y="365417"/>
                </a:lnTo>
                <a:lnTo>
                  <a:pt x="75586" y="360756"/>
                </a:lnTo>
                <a:lnTo>
                  <a:pt x="58909" y="304152"/>
                </a:lnTo>
                <a:lnTo>
                  <a:pt x="45271" y="258522"/>
                </a:lnTo>
                <a:lnTo>
                  <a:pt x="30134" y="215171"/>
                </a:lnTo>
                <a:lnTo>
                  <a:pt x="8959" y="165404"/>
                </a:lnTo>
                <a:lnTo>
                  <a:pt x="4418" y="158475"/>
                </a:lnTo>
                <a:lnTo>
                  <a:pt x="0" y="154724"/>
                </a:lnTo>
                <a:close/>
              </a:path>
              <a:path w="410209" h="467995">
                <a:moveTo>
                  <a:pt x="291299" y="0"/>
                </a:moveTo>
                <a:lnTo>
                  <a:pt x="246643" y="440"/>
                </a:lnTo>
                <a:lnTo>
                  <a:pt x="204012" y="1925"/>
                </a:lnTo>
                <a:lnTo>
                  <a:pt x="148005" y="9004"/>
                </a:lnTo>
                <a:lnTo>
                  <a:pt x="129002" y="60346"/>
                </a:lnTo>
                <a:lnTo>
                  <a:pt x="121900" y="110133"/>
                </a:lnTo>
                <a:lnTo>
                  <a:pt x="115566" y="169672"/>
                </a:lnTo>
                <a:lnTo>
                  <a:pt x="109375" y="234219"/>
                </a:lnTo>
                <a:lnTo>
                  <a:pt x="102703" y="299029"/>
                </a:lnTo>
                <a:lnTo>
                  <a:pt x="94856" y="359793"/>
                </a:lnTo>
                <a:lnTo>
                  <a:pt x="94056" y="364896"/>
                </a:lnTo>
                <a:lnTo>
                  <a:pt x="89594" y="367703"/>
                </a:lnTo>
                <a:lnTo>
                  <a:pt x="168360" y="367703"/>
                </a:lnTo>
                <a:lnTo>
                  <a:pt x="170362" y="359793"/>
                </a:lnTo>
                <a:lnTo>
                  <a:pt x="179495" y="305322"/>
                </a:lnTo>
                <a:lnTo>
                  <a:pt x="186629" y="248100"/>
                </a:lnTo>
                <a:lnTo>
                  <a:pt x="193017" y="190924"/>
                </a:lnTo>
                <a:lnTo>
                  <a:pt x="199910" y="136595"/>
                </a:lnTo>
                <a:lnTo>
                  <a:pt x="208559" y="87909"/>
                </a:lnTo>
                <a:lnTo>
                  <a:pt x="238163" y="63639"/>
                </a:lnTo>
                <a:lnTo>
                  <a:pt x="308343" y="61696"/>
                </a:lnTo>
                <a:lnTo>
                  <a:pt x="404148" y="61696"/>
                </a:lnTo>
                <a:lnTo>
                  <a:pt x="402899" y="56943"/>
                </a:lnTo>
                <a:lnTo>
                  <a:pt x="385066" y="18256"/>
                </a:lnTo>
                <a:lnTo>
                  <a:pt x="348170" y="736"/>
                </a:lnTo>
                <a:lnTo>
                  <a:pt x="321864" y="196"/>
                </a:lnTo>
                <a:lnTo>
                  <a:pt x="291299" y="0"/>
                </a:lnTo>
                <a:close/>
              </a:path>
              <a:path w="410209" h="467995">
                <a:moveTo>
                  <a:pt x="404148" y="61696"/>
                </a:moveTo>
                <a:lnTo>
                  <a:pt x="308343" y="61696"/>
                </a:lnTo>
                <a:lnTo>
                  <a:pt x="318523" y="67482"/>
                </a:lnTo>
                <a:lnTo>
                  <a:pt x="326085" y="76703"/>
                </a:lnTo>
                <a:lnTo>
                  <a:pt x="331417" y="87726"/>
                </a:lnTo>
                <a:lnTo>
                  <a:pt x="334911" y="98920"/>
                </a:lnTo>
                <a:lnTo>
                  <a:pt x="338069" y="105975"/>
                </a:lnTo>
                <a:lnTo>
                  <a:pt x="343217" y="111391"/>
                </a:lnTo>
                <a:lnTo>
                  <a:pt x="349842" y="114865"/>
                </a:lnTo>
                <a:lnTo>
                  <a:pt x="357428" y="116090"/>
                </a:lnTo>
                <a:lnTo>
                  <a:pt x="357835" y="116090"/>
                </a:lnTo>
                <a:lnTo>
                  <a:pt x="358267" y="116052"/>
                </a:lnTo>
                <a:lnTo>
                  <a:pt x="358673" y="116052"/>
                </a:lnTo>
                <a:lnTo>
                  <a:pt x="397228" y="112050"/>
                </a:lnTo>
                <a:lnTo>
                  <a:pt x="409803" y="89001"/>
                </a:lnTo>
                <a:lnTo>
                  <a:pt x="406974" y="72458"/>
                </a:lnTo>
                <a:lnTo>
                  <a:pt x="404148" y="61696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47203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14" y="0"/>
                </a:moveTo>
                <a:lnTo>
                  <a:pt x="341498" y="1968"/>
                </a:lnTo>
                <a:lnTo>
                  <a:pt x="304242" y="3048"/>
                </a:lnTo>
                <a:lnTo>
                  <a:pt x="261147" y="3556"/>
                </a:lnTo>
                <a:lnTo>
                  <a:pt x="100598" y="3615"/>
                </a:lnTo>
                <a:lnTo>
                  <a:pt x="72254" y="3841"/>
                </a:lnTo>
                <a:lnTo>
                  <a:pt x="27928" y="5080"/>
                </a:lnTo>
                <a:lnTo>
                  <a:pt x="1714" y="36847"/>
                </a:lnTo>
                <a:lnTo>
                  <a:pt x="0" y="62791"/>
                </a:lnTo>
                <a:lnTo>
                  <a:pt x="1423" y="74549"/>
                </a:lnTo>
                <a:lnTo>
                  <a:pt x="147054" y="94488"/>
                </a:lnTo>
                <a:lnTo>
                  <a:pt x="199647" y="94328"/>
                </a:lnTo>
                <a:lnTo>
                  <a:pt x="252125" y="93699"/>
                </a:lnTo>
                <a:lnTo>
                  <a:pt x="301826" y="92375"/>
                </a:lnTo>
                <a:lnTo>
                  <a:pt x="346087" y="90131"/>
                </a:lnTo>
                <a:lnTo>
                  <a:pt x="402250" y="71044"/>
                </a:lnTo>
                <a:lnTo>
                  <a:pt x="406112" y="41465"/>
                </a:lnTo>
                <a:lnTo>
                  <a:pt x="395758" y="12838"/>
                </a:lnTo>
                <a:lnTo>
                  <a:pt x="37311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62975" y="3288791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257" y="0"/>
                </a:moveTo>
                <a:lnTo>
                  <a:pt x="257340" y="2115"/>
                </a:lnTo>
                <a:lnTo>
                  <a:pt x="228938" y="3270"/>
                </a:lnTo>
                <a:lnTo>
                  <a:pt x="196066" y="3806"/>
                </a:lnTo>
                <a:lnTo>
                  <a:pt x="71676" y="3847"/>
                </a:lnTo>
                <a:lnTo>
                  <a:pt x="35010" y="4399"/>
                </a:lnTo>
                <a:lnTo>
                  <a:pt x="1285" y="37474"/>
                </a:lnTo>
                <a:lnTo>
                  <a:pt x="0" y="63783"/>
                </a:lnTo>
                <a:lnTo>
                  <a:pt x="1019" y="75818"/>
                </a:lnTo>
                <a:lnTo>
                  <a:pt x="110594" y="96011"/>
                </a:lnTo>
                <a:lnTo>
                  <a:pt x="160359" y="95726"/>
                </a:lnTo>
                <a:lnTo>
                  <a:pt x="209216" y="94583"/>
                </a:lnTo>
                <a:lnTo>
                  <a:pt x="253216" y="92154"/>
                </a:lnTo>
                <a:lnTo>
                  <a:pt x="303479" y="72223"/>
                </a:lnTo>
                <a:lnTo>
                  <a:pt x="306344" y="42195"/>
                </a:lnTo>
                <a:lnTo>
                  <a:pt x="298453" y="13073"/>
                </a:lnTo>
                <a:lnTo>
                  <a:pt x="28125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345701" y="3054095"/>
            <a:ext cx="368300" cy="376555"/>
          </a:xfrm>
          <a:custGeom>
            <a:avLst/>
            <a:gdLst/>
            <a:ahLst/>
            <a:cxnLst/>
            <a:rect l="l" t="t" r="r" b="b"/>
            <a:pathLst>
              <a:path w="368300" h="376554">
                <a:moveTo>
                  <a:pt x="314442" y="0"/>
                </a:moveTo>
                <a:lnTo>
                  <a:pt x="308981" y="0"/>
                </a:lnTo>
                <a:lnTo>
                  <a:pt x="301234" y="0"/>
                </a:lnTo>
                <a:lnTo>
                  <a:pt x="293487" y="3048"/>
                </a:lnTo>
                <a:lnTo>
                  <a:pt x="180846" y="115597"/>
                </a:lnTo>
                <a:lnTo>
                  <a:pt x="139975" y="156829"/>
                </a:lnTo>
                <a:lnTo>
                  <a:pt x="99903" y="198007"/>
                </a:lnTo>
                <a:lnTo>
                  <a:pt x="62688" y="237400"/>
                </a:lnTo>
                <a:lnTo>
                  <a:pt x="30390" y="273278"/>
                </a:lnTo>
                <a:lnTo>
                  <a:pt x="5070" y="303911"/>
                </a:lnTo>
                <a:lnTo>
                  <a:pt x="0" y="327189"/>
                </a:lnTo>
                <a:lnTo>
                  <a:pt x="12705" y="350789"/>
                </a:lnTo>
                <a:lnTo>
                  <a:pt x="35913" y="369079"/>
                </a:lnTo>
                <a:lnTo>
                  <a:pt x="62347" y="376428"/>
                </a:lnTo>
                <a:lnTo>
                  <a:pt x="69038" y="375814"/>
                </a:lnTo>
                <a:lnTo>
                  <a:pt x="75301" y="373903"/>
                </a:lnTo>
                <a:lnTo>
                  <a:pt x="80992" y="370587"/>
                </a:lnTo>
                <a:lnTo>
                  <a:pt x="85969" y="365760"/>
                </a:lnTo>
                <a:lnTo>
                  <a:pt x="110107" y="338392"/>
                </a:lnTo>
                <a:lnTo>
                  <a:pt x="142746" y="303984"/>
                </a:lnTo>
                <a:lnTo>
                  <a:pt x="181088" y="264923"/>
                </a:lnTo>
                <a:lnTo>
                  <a:pt x="302353" y="143714"/>
                </a:lnTo>
                <a:lnTo>
                  <a:pt x="335528" y="109931"/>
                </a:lnTo>
                <a:lnTo>
                  <a:pt x="360416" y="83439"/>
                </a:lnTo>
                <a:lnTo>
                  <a:pt x="365454" y="75630"/>
                </a:lnTo>
                <a:lnTo>
                  <a:pt x="367766" y="66786"/>
                </a:lnTo>
                <a:lnTo>
                  <a:pt x="367291" y="57632"/>
                </a:lnTo>
                <a:lnTo>
                  <a:pt x="345874" y="23955"/>
                </a:lnTo>
                <a:lnTo>
                  <a:pt x="319903" y="1524"/>
                </a:lnTo>
                <a:lnTo>
                  <a:pt x="31444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325969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63" y="0"/>
                </a:moveTo>
                <a:lnTo>
                  <a:pt x="341524" y="1968"/>
                </a:lnTo>
                <a:lnTo>
                  <a:pt x="304297" y="3048"/>
                </a:lnTo>
                <a:lnTo>
                  <a:pt x="261213" y="3556"/>
                </a:lnTo>
                <a:lnTo>
                  <a:pt x="100665" y="3615"/>
                </a:lnTo>
                <a:lnTo>
                  <a:pt x="72300" y="3841"/>
                </a:lnTo>
                <a:lnTo>
                  <a:pt x="27977" y="5080"/>
                </a:lnTo>
                <a:lnTo>
                  <a:pt x="1702" y="36847"/>
                </a:lnTo>
                <a:lnTo>
                  <a:pt x="0" y="62791"/>
                </a:lnTo>
                <a:lnTo>
                  <a:pt x="1434" y="74549"/>
                </a:lnTo>
                <a:lnTo>
                  <a:pt x="147230" y="94488"/>
                </a:lnTo>
                <a:lnTo>
                  <a:pt x="199792" y="94328"/>
                </a:lnTo>
                <a:lnTo>
                  <a:pt x="252226" y="93699"/>
                </a:lnTo>
                <a:lnTo>
                  <a:pt x="301874" y="92375"/>
                </a:lnTo>
                <a:lnTo>
                  <a:pt x="346078" y="90131"/>
                </a:lnTo>
                <a:lnTo>
                  <a:pt x="402220" y="71044"/>
                </a:lnTo>
                <a:lnTo>
                  <a:pt x="406104" y="41465"/>
                </a:lnTo>
                <a:lnTo>
                  <a:pt x="395771" y="12838"/>
                </a:lnTo>
                <a:lnTo>
                  <a:pt x="37316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6" name="object 276"/>
          <p:cNvGrpSpPr/>
          <p:nvPr/>
        </p:nvGrpSpPr>
        <p:grpSpPr>
          <a:xfrm>
            <a:off x="914400" y="1566672"/>
            <a:ext cx="8229600" cy="1176655"/>
            <a:chOff x="914400" y="1566672"/>
            <a:chExt cx="8229600" cy="1176655"/>
          </a:xfrm>
        </p:grpSpPr>
        <p:sp>
          <p:nvSpPr>
            <p:cNvPr id="277" name="object 277"/>
            <p:cNvSpPr/>
            <p:nvPr/>
          </p:nvSpPr>
          <p:spPr>
            <a:xfrm>
              <a:off x="915161" y="2141410"/>
              <a:ext cx="8228965" cy="28575"/>
            </a:xfrm>
            <a:custGeom>
              <a:avLst/>
              <a:gdLst/>
              <a:ahLst/>
              <a:cxnLst/>
              <a:rect l="l" t="t" r="r" b="b"/>
              <a:pathLst>
                <a:path w="8228965" h="28575">
                  <a:moveTo>
                    <a:pt x="0" y="28575"/>
                  </a:moveTo>
                  <a:lnTo>
                    <a:pt x="8228838" y="28575"/>
                  </a:lnTo>
                  <a:lnTo>
                    <a:pt x="8228838" y="0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674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914400" y="1566672"/>
              <a:ext cx="1290955" cy="1176655"/>
            </a:xfrm>
            <a:custGeom>
              <a:avLst/>
              <a:gdLst/>
              <a:ahLst/>
              <a:cxnLst/>
              <a:rect l="l" t="t" r="r" b="b"/>
              <a:pathLst>
                <a:path w="1290955" h="1176655">
                  <a:moveTo>
                    <a:pt x="1210056" y="0"/>
                  </a:moveTo>
                  <a:lnTo>
                    <a:pt x="80822" y="0"/>
                  </a:lnTo>
                  <a:lnTo>
                    <a:pt x="49361" y="6351"/>
                  </a:lnTo>
                  <a:lnTo>
                    <a:pt x="23671" y="23669"/>
                  </a:lnTo>
                  <a:lnTo>
                    <a:pt x="6350" y="49345"/>
                  </a:lnTo>
                  <a:lnTo>
                    <a:pt x="0" y="80772"/>
                  </a:lnTo>
                  <a:lnTo>
                    <a:pt x="0" y="1095755"/>
                  </a:lnTo>
                  <a:lnTo>
                    <a:pt x="6350" y="1127182"/>
                  </a:lnTo>
                  <a:lnTo>
                    <a:pt x="23671" y="1152858"/>
                  </a:lnTo>
                  <a:lnTo>
                    <a:pt x="49361" y="1170176"/>
                  </a:lnTo>
                  <a:lnTo>
                    <a:pt x="80822" y="1176527"/>
                  </a:lnTo>
                  <a:lnTo>
                    <a:pt x="1210056" y="1176527"/>
                  </a:lnTo>
                  <a:lnTo>
                    <a:pt x="1241482" y="1170176"/>
                  </a:lnTo>
                  <a:lnTo>
                    <a:pt x="1267158" y="1152858"/>
                  </a:lnTo>
                  <a:lnTo>
                    <a:pt x="1284476" y="1127182"/>
                  </a:lnTo>
                  <a:lnTo>
                    <a:pt x="1290827" y="1095755"/>
                  </a:lnTo>
                  <a:lnTo>
                    <a:pt x="1290827" y="80772"/>
                  </a:lnTo>
                  <a:lnTo>
                    <a:pt x="1284476" y="49345"/>
                  </a:lnTo>
                  <a:lnTo>
                    <a:pt x="1267158" y="23669"/>
                  </a:lnTo>
                  <a:lnTo>
                    <a:pt x="1241482" y="6351"/>
                  </a:lnTo>
                  <a:lnTo>
                    <a:pt x="1210056" y="0"/>
                  </a:lnTo>
                  <a:close/>
                </a:path>
              </a:pathLst>
            </a:custGeom>
            <a:solidFill>
              <a:srgbClr val="CC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036320" y="1679448"/>
              <a:ext cx="1045844" cy="951230"/>
            </a:xfrm>
            <a:custGeom>
              <a:avLst/>
              <a:gdLst/>
              <a:ahLst/>
              <a:cxnLst/>
              <a:rect l="l" t="t" r="r" b="b"/>
              <a:pathLst>
                <a:path w="1045844" h="951230">
                  <a:moveTo>
                    <a:pt x="980186" y="0"/>
                  </a:moveTo>
                  <a:lnTo>
                    <a:pt x="65328" y="0"/>
                  </a:lnTo>
                  <a:lnTo>
                    <a:pt x="39899" y="5127"/>
                  </a:lnTo>
                  <a:lnTo>
                    <a:pt x="19134" y="19113"/>
                  </a:lnTo>
                  <a:lnTo>
                    <a:pt x="5133" y="39862"/>
                  </a:lnTo>
                  <a:lnTo>
                    <a:pt x="0" y="65277"/>
                  </a:lnTo>
                  <a:lnTo>
                    <a:pt x="0" y="885697"/>
                  </a:lnTo>
                  <a:lnTo>
                    <a:pt x="5133" y="911113"/>
                  </a:lnTo>
                  <a:lnTo>
                    <a:pt x="19134" y="931862"/>
                  </a:lnTo>
                  <a:lnTo>
                    <a:pt x="39899" y="945848"/>
                  </a:lnTo>
                  <a:lnTo>
                    <a:pt x="65328" y="950976"/>
                  </a:lnTo>
                  <a:lnTo>
                    <a:pt x="980186" y="950976"/>
                  </a:lnTo>
                  <a:lnTo>
                    <a:pt x="1005601" y="945848"/>
                  </a:lnTo>
                  <a:lnTo>
                    <a:pt x="1026350" y="931862"/>
                  </a:lnTo>
                  <a:lnTo>
                    <a:pt x="1040336" y="911113"/>
                  </a:lnTo>
                  <a:lnTo>
                    <a:pt x="1045463" y="885697"/>
                  </a:lnTo>
                  <a:lnTo>
                    <a:pt x="1045463" y="65277"/>
                  </a:lnTo>
                  <a:lnTo>
                    <a:pt x="1040336" y="39862"/>
                  </a:lnTo>
                  <a:lnTo>
                    <a:pt x="1026350" y="19113"/>
                  </a:lnTo>
                  <a:lnTo>
                    <a:pt x="1005601" y="5127"/>
                  </a:lnTo>
                  <a:lnTo>
                    <a:pt x="980186" y="0"/>
                  </a:lnTo>
                  <a:close/>
                </a:path>
              </a:pathLst>
            </a:custGeom>
            <a:solidFill>
              <a:srgbClr val="F8F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0" name="object 280"/>
          <p:cNvSpPr txBox="1"/>
          <p:nvPr/>
        </p:nvSpPr>
        <p:spPr>
          <a:xfrm>
            <a:off x="1269619" y="2243455"/>
            <a:ext cx="5803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351C75"/>
                </a:solidFill>
                <a:latin typeface="Arial MT"/>
                <a:cs typeface="Arial MT"/>
              </a:rPr>
              <a:t>D</a:t>
            </a:r>
            <a:r>
              <a:rPr sz="1400" spc="-5" dirty="0">
                <a:solidFill>
                  <a:srgbClr val="351C75"/>
                </a:solidFill>
                <a:latin typeface="Arial MT"/>
                <a:cs typeface="Arial MT"/>
              </a:rPr>
              <a:t>ü</a:t>
            </a:r>
            <a:r>
              <a:rPr sz="1400" dirty="0">
                <a:solidFill>
                  <a:srgbClr val="351C75"/>
                </a:solidFill>
                <a:latin typeface="Arial MT"/>
                <a:cs typeface="Arial MT"/>
              </a:rPr>
              <a:t>z</a:t>
            </a:r>
            <a:r>
              <a:rPr sz="1400" spc="-5" dirty="0">
                <a:solidFill>
                  <a:srgbClr val="351C75"/>
                </a:solidFill>
                <a:latin typeface="Arial MT"/>
                <a:cs typeface="Arial MT"/>
              </a:rPr>
              <a:t>eni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1872742" y="218947"/>
            <a:ext cx="53987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65" dirty="0">
                <a:solidFill>
                  <a:srgbClr val="674EA7"/>
                </a:solidFill>
                <a:latin typeface="Lucida Sans Unicode"/>
                <a:cs typeface="Lucida Sans Unicode"/>
              </a:rPr>
              <a:t>Verim</a:t>
            </a:r>
            <a:r>
              <a:rPr sz="3000" spc="95" dirty="0">
                <a:solidFill>
                  <a:srgbClr val="674EA7"/>
                </a:solidFill>
                <a:latin typeface="Lucida Sans Unicode"/>
                <a:cs typeface="Lucida Sans Unicode"/>
              </a:rPr>
              <a:t>l</a:t>
            </a:r>
            <a:r>
              <a:rPr sz="3000" spc="225" dirty="0">
                <a:solidFill>
                  <a:srgbClr val="674EA7"/>
                </a:solidFill>
                <a:latin typeface="Lucida Sans Unicode"/>
                <a:cs typeface="Lucida Sans Unicode"/>
              </a:rPr>
              <a:t>i</a:t>
            </a:r>
            <a:r>
              <a:rPr sz="3000" spc="-405" dirty="0">
                <a:solidFill>
                  <a:srgbClr val="674EA7"/>
                </a:solidFill>
                <a:latin typeface="Lucida Sans Unicode"/>
                <a:cs typeface="Lucida Sans Unicode"/>
              </a:rPr>
              <a:t> </a:t>
            </a:r>
            <a:r>
              <a:rPr sz="3000" spc="110" dirty="0">
                <a:solidFill>
                  <a:srgbClr val="674EA7"/>
                </a:solidFill>
                <a:latin typeface="Lucida Sans Unicode"/>
                <a:cs typeface="Lucida Sans Unicode"/>
              </a:rPr>
              <a:t>Çalış</a:t>
            </a:r>
            <a:r>
              <a:rPr sz="3000" spc="235" dirty="0">
                <a:solidFill>
                  <a:srgbClr val="674EA7"/>
                </a:solidFill>
                <a:latin typeface="Lucida Sans Unicode"/>
                <a:cs typeface="Lucida Sans Unicode"/>
              </a:rPr>
              <a:t>m</a:t>
            </a:r>
            <a:r>
              <a:rPr sz="3000" spc="430" dirty="0">
                <a:solidFill>
                  <a:srgbClr val="674EA7"/>
                </a:solidFill>
                <a:latin typeface="Lucida Sans Unicode"/>
                <a:cs typeface="Lucida Sans Unicode"/>
              </a:rPr>
              <a:t>a</a:t>
            </a:r>
            <a:r>
              <a:rPr sz="3000" spc="-400" dirty="0">
                <a:solidFill>
                  <a:srgbClr val="674EA7"/>
                </a:solidFill>
                <a:latin typeface="Lucida Sans Unicode"/>
                <a:cs typeface="Lucida Sans Unicode"/>
              </a:rPr>
              <a:t> </a:t>
            </a:r>
            <a:r>
              <a:rPr sz="3000" spc="105" dirty="0">
                <a:solidFill>
                  <a:srgbClr val="674EA7"/>
                </a:solidFill>
                <a:latin typeface="Lucida Sans Unicode"/>
                <a:cs typeface="Lucida Sans Unicode"/>
              </a:rPr>
              <a:t>Yön</a:t>
            </a:r>
            <a:r>
              <a:rPr sz="3000" spc="65" dirty="0">
                <a:solidFill>
                  <a:srgbClr val="674EA7"/>
                </a:solidFill>
                <a:latin typeface="Lucida Sans Unicode"/>
                <a:cs typeface="Lucida Sans Unicode"/>
              </a:rPr>
              <a:t>t</a:t>
            </a:r>
            <a:r>
              <a:rPr sz="3000" spc="225" dirty="0">
                <a:solidFill>
                  <a:srgbClr val="674EA7"/>
                </a:solidFill>
                <a:latin typeface="Lucida Sans Unicode"/>
                <a:cs typeface="Lucida Sans Unicode"/>
              </a:rPr>
              <a:t>em</a:t>
            </a:r>
            <a:r>
              <a:rPr sz="3000" spc="90" dirty="0">
                <a:solidFill>
                  <a:srgbClr val="674EA7"/>
                </a:solidFill>
                <a:latin typeface="Lucida Sans Unicode"/>
                <a:cs typeface="Lucida Sans Unicode"/>
              </a:rPr>
              <a:t>l</a:t>
            </a:r>
            <a:r>
              <a:rPr sz="3000" spc="110" dirty="0">
                <a:solidFill>
                  <a:srgbClr val="674EA7"/>
                </a:solidFill>
                <a:latin typeface="Lucida Sans Unicode"/>
                <a:cs typeface="Lucida Sans Unicode"/>
              </a:rPr>
              <a:t>eri</a:t>
            </a:r>
            <a:endParaRPr sz="3000">
              <a:latin typeface="Lucida Sans Unicode"/>
              <a:cs typeface="Lucida Sans Unicode"/>
            </a:endParaRPr>
          </a:p>
        </p:txBody>
      </p:sp>
      <p:grpSp>
        <p:nvGrpSpPr>
          <p:cNvPr id="282" name="object 282"/>
          <p:cNvGrpSpPr/>
          <p:nvPr/>
        </p:nvGrpSpPr>
        <p:grpSpPr>
          <a:xfrm>
            <a:off x="2894076" y="1566672"/>
            <a:ext cx="1310640" cy="1176655"/>
            <a:chOff x="2894076" y="1566672"/>
            <a:chExt cx="1310640" cy="1176655"/>
          </a:xfrm>
        </p:grpSpPr>
        <p:sp>
          <p:nvSpPr>
            <p:cNvPr id="283" name="object 283"/>
            <p:cNvSpPr/>
            <p:nvPr/>
          </p:nvSpPr>
          <p:spPr>
            <a:xfrm>
              <a:off x="2894076" y="1566672"/>
              <a:ext cx="1310640" cy="1176655"/>
            </a:xfrm>
            <a:custGeom>
              <a:avLst/>
              <a:gdLst/>
              <a:ahLst/>
              <a:cxnLst/>
              <a:rect l="l" t="t" r="r" b="b"/>
              <a:pathLst>
                <a:path w="1310639" h="1176655">
                  <a:moveTo>
                    <a:pt x="1229868" y="0"/>
                  </a:moveTo>
                  <a:lnTo>
                    <a:pt x="80772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2"/>
                  </a:lnTo>
                  <a:lnTo>
                    <a:pt x="0" y="1095755"/>
                  </a:lnTo>
                  <a:lnTo>
                    <a:pt x="6351" y="1127182"/>
                  </a:lnTo>
                  <a:lnTo>
                    <a:pt x="23669" y="1152858"/>
                  </a:lnTo>
                  <a:lnTo>
                    <a:pt x="49345" y="1170176"/>
                  </a:lnTo>
                  <a:lnTo>
                    <a:pt x="80772" y="1176527"/>
                  </a:lnTo>
                  <a:lnTo>
                    <a:pt x="1229868" y="1176527"/>
                  </a:lnTo>
                  <a:lnTo>
                    <a:pt x="1261294" y="1170176"/>
                  </a:lnTo>
                  <a:lnTo>
                    <a:pt x="1286970" y="1152858"/>
                  </a:lnTo>
                  <a:lnTo>
                    <a:pt x="1304288" y="1127182"/>
                  </a:lnTo>
                  <a:lnTo>
                    <a:pt x="1310639" y="1095755"/>
                  </a:lnTo>
                  <a:lnTo>
                    <a:pt x="1310639" y="80772"/>
                  </a:lnTo>
                  <a:lnTo>
                    <a:pt x="1304288" y="49345"/>
                  </a:lnTo>
                  <a:lnTo>
                    <a:pt x="1286970" y="23669"/>
                  </a:lnTo>
                  <a:lnTo>
                    <a:pt x="1261294" y="6351"/>
                  </a:lnTo>
                  <a:lnTo>
                    <a:pt x="1229868" y="0"/>
                  </a:lnTo>
                  <a:close/>
                </a:path>
              </a:pathLst>
            </a:custGeom>
            <a:solidFill>
              <a:srgbClr val="CC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944368" y="1618234"/>
              <a:ext cx="1210310" cy="1073785"/>
            </a:xfrm>
            <a:custGeom>
              <a:avLst/>
              <a:gdLst/>
              <a:ahLst/>
              <a:cxnLst/>
              <a:rect l="l" t="t" r="r" b="b"/>
              <a:pathLst>
                <a:path w="1210310" h="1073785">
                  <a:moveTo>
                    <a:pt x="699134" y="0"/>
                  </a:moveTo>
                  <a:lnTo>
                    <a:pt x="484251" y="4699"/>
                  </a:lnTo>
                  <a:lnTo>
                    <a:pt x="433664" y="8002"/>
                  </a:lnTo>
                  <a:lnTo>
                    <a:pt x="384652" y="15804"/>
                  </a:lnTo>
                  <a:lnTo>
                    <a:pt x="337456" y="27871"/>
                  </a:lnTo>
                  <a:lnTo>
                    <a:pt x="292322" y="43967"/>
                  </a:lnTo>
                  <a:lnTo>
                    <a:pt x="249491" y="63860"/>
                  </a:lnTo>
                  <a:lnTo>
                    <a:pt x="209207" y="87314"/>
                  </a:lnTo>
                  <a:lnTo>
                    <a:pt x="171714" y="114095"/>
                  </a:lnTo>
                  <a:lnTo>
                    <a:pt x="137255" y="143970"/>
                  </a:lnTo>
                  <a:lnTo>
                    <a:pt x="106073" y="176704"/>
                  </a:lnTo>
                  <a:lnTo>
                    <a:pt x="78411" y="212062"/>
                  </a:lnTo>
                  <a:lnTo>
                    <a:pt x="54513" y="249811"/>
                  </a:lnTo>
                  <a:lnTo>
                    <a:pt x="34623" y="289716"/>
                  </a:lnTo>
                  <a:lnTo>
                    <a:pt x="18983" y="331544"/>
                  </a:lnTo>
                  <a:lnTo>
                    <a:pt x="7837" y="375059"/>
                  </a:lnTo>
                  <a:lnTo>
                    <a:pt x="1428" y="420028"/>
                  </a:lnTo>
                  <a:lnTo>
                    <a:pt x="0" y="466216"/>
                  </a:lnTo>
                  <a:lnTo>
                    <a:pt x="4190" y="632332"/>
                  </a:lnTo>
                  <a:lnTo>
                    <a:pt x="7879" y="678413"/>
                  </a:lnTo>
                  <a:lnTo>
                    <a:pt x="16489" y="723065"/>
                  </a:lnTo>
                  <a:lnTo>
                    <a:pt x="29765" y="766065"/>
                  </a:lnTo>
                  <a:lnTo>
                    <a:pt x="47452" y="807192"/>
                  </a:lnTo>
                  <a:lnTo>
                    <a:pt x="69295" y="846221"/>
                  </a:lnTo>
                  <a:lnTo>
                    <a:pt x="95039" y="882931"/>
                  </a:lnTo>
                  <a:lnTo>
                    <a:pt x="124429" y="917098"/>
                  </a:lnTo>
                  <a:lnTo>
                    <a:pt x="157210" y="948499"/>
                  </a:lnTo>
                  <a:lnTo>
                    <a:pt x="193126" y="976912"/>
                  </a:lnTo>
                  <a:lnTo>
                    <a:pt x="231924" y="1002113"/>
                  </a:lnTo>
                  <a:lnTo>
                    <a:pt x="273347" y="1023881"/>
                  </a:lnTo>
                  <a:lnTo>
                    <a:pt x="317140" y="1041991"/>
                  </a:lnTo>
                  <a:lnTo>
                    <a:pt x="363050" y="1056221"/>
                  </a:lnTo>
                  <a:lnTo>
                    <a:pt x="410819" y="1066349"/>
                  </a:lnTo>
                  <a:lnTo>
                    <a:pt x="460195" y="1072150"/>
                  </a:lnTo>
                  <a:lnTo>
                    <a:pt x="510920" y="1073403"/>
                  </a:lnTo>
                  <a:lnTo>
                    <a:pt x="725805" y="1068704"/>
                  </a:lnTo>
                  <a:lnTo>
                    <a:pt x="776391" y="1065296"/>
                  </a:lnTo>
                  <a:lnTo>
                    <a:pt x="825403" y="1057416"/>
                  </a:lnTo>
                  <a:lnTo>
                    <a:pt x="872599" y="1045296"/>
                  </a:lnTo>
                  <a:lnTo>
                    <a:pt x="917733" y="1029168"/>
                  </a:lnTo>
                  <a:lnTo>
                    <a:pt x="960564" y="1009262"/>
                  </a:lnTo>
                  <a:lnTo>
                    <a:pt x="1000848" y="985810"/>
                  </a:lnTo>
                  <a:lnTo>
                    <a:pt x="1038341" y="959044"/>
                  </a:lnTo>
                  <a:lnTo>
                    <a:pt x="1072800" y="929195"/>
                  </a:lnTo>
                  <a:lnTo>
                    <a:pt x="1103982" y="896494"/>
                  </a:lnTo>
                  <a:lnTo>
                    <a:pt x="1131644" y="861174"/>
                  </a:lnTo>
                  <a:lnTo>
                    <a:pt x="1155542" y="823464"/>
                  </a:lnTo>
                  <a:lnTo>
                    <a:pt x="1175432" y="783597"/>
                  </a:lnTo>
                  <a:lnTo>
                    <a:pt x="1191072" y="741805"/>
                  </a:lnTo>
                  <a:lnTo>
                    <a:pt x="1202218" y="698318"/>
                  </a:lnTo>
                  <a:lnTo>
                    <a:pt x="1208627" y="653368"/>
                  </a:lnTo>
                  <a:lnTo>
                    <a:pt x="1210056" y="607186"/>
                  </a:lnTo>
                  <a:lnTo>
                    <a:pt x="1205865" y="440435"/>
                  </a:lnTo>
                  <a:lnTo>
                    <a:pt x="1202176" y="394467"/>
                  </a:lnTo>
                  <a:lnTo>
                    <a:pt x="1193566" y="349913"/>
                  </a:lnTo>
                  <a:lnTo>
                    <a:pt x="1180290" y="306997"/>
                  </a:lnTo>
                  <a:lnTo>
                    <a:pt x="1162603" y="265943"/>
                  </a:lnTo>
                  <a:lnTo>
                    <a:pt x="1140760" y="226976"/>
                  </a:lnTo>
                  <a:lnTo>
                    <a:pt x="1115016" y="190317"/>
                  </a:lnTo>
                  <a:lnTo>
                    <a:pt x="1085626" y="156192"/>
                  </a:lnTo>
                  <a:lnTo>
                    <a:pt x="1052845" y="124825"/>
                  </a:lnTo>
                  <a:lnTo>
                    <a:pt x="1016929" y="96438"/>
                  </a:lnTo>
                  <a:lnTo>
                    <a:pt x="978131" y="71256"/>
                  </a:lnTo>
                  <a:lnTo>
                    <a:pt x="936708" y="49503"/>
                  </a:lnTo>
                  <a:lnTo>
                    <a:pt x="892915" y="31402"/>
                  </a:lnTo>
                  <a:lnTo>
                    <a:pt x="847005" y="17178"/>
                  </a:lnTo>
                  <a:lnTo>
                    <a:pt x="799236" y="7053"/>
                  </a:lnTo>
                  <a:lnTo>
                    <a:pt x="749860" y="1253"/>
                  </a:lnTo>
                  <a:lnTo>
                    <a:pt x="699134" y="0"/>
                  </a:lnTo>
                  <a:close/>
                </a:path>
              </a:pathLst>
            </a:custGeom>
            <a:solidFill>
              <a:srgbClr val="F8F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5" name="object 285"/>
          <p:cNvSpPr txBox="1"/>
          <p:nvPr/>
        </p:nvSpPr>
        <p:spPr>
          <a:xfrm>
            <a:off x="3279775" y="2025523"/>
            <a:ext cx="5397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351C75"/>
                </a:solidFill>
                <a:latin typeface="Verdana"/>
                <a:cs typeface="Verdana"/>
              </a:rPr>
              <a:t>H</a:t>
            </a:r>
            <a:r>
              <a:rPr sz="1400" spc="-35" dirty="0">
                <a:solidFill>
                  <a:srgbClr val="351C75"/>
                </a:solidFill>
                <a:latin typeface="Verdana"/>
                <a:cs typeface="Verdana"/>
              </a:rPr>
              <a:t>ed</a:t>
            </a:r>
            <a:r>
              <a:rPr sz="1400" spc="5" dirty="0">
                <a:solidFill>
                  <a:srgbClr val="351C75"/>
                </a:solidFill>
                <a:latin typeface="Verdana"/>
                <a:cs typeface="Verdana"/>
              </a:rPr>
              <a:t>ef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1357883" y="955547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4" h="506094">
                <a:moveTo>
                  <a:pt x="252984" y="0"/>
                </a:moveTo>
                <a:lnTo>
                  <a:pt x="207514" y="4076"/>
                </a:lnTo>
                <a:lnTo>
                  <a:pt x="164717" y="15829"/>
                </a:lnTo>
                <a:lnTo>
                  <a:pt x="125306" y="34543"/>
                </a:lnTo>
                <a:lnTo>
                  <a:pt x="89997" y="59504"/>
                </a:lnTo>
                <a:lnTo>
                  <a:pt x="59504" y="89997"/>
                </a:lnTo>
                <a:lnTo>
                  <a:pt x="34543" y="125306"/>
                </a:lnTo>
                <a:lnTo>
                  <a:pt x="15829" y="164717"/>
                </a:lnTo>
                <a:lnTo>
                  <a:pt x="4076" y="207514"/>
                </a:lnTo>
                <a:lnTo>
                  <a:pt x="0" y="252984"/>
                </a:lnTo>
                <a:lnTo>
                  <a:pt x="4076" y="298453"/>
                </a:lnTo>
                <a:lnTo>
                  <a:pt x="15829" y="341250"/>
                </a:lnTo>
                <a:lnTo>
                  <a:pt x="34544" y="380661"/>
                </a:lnTo>
                <a:lnTo>
                  <a:pt x="59504" y="415970"/>
                </a:lnTo>
                <a:lnTo>
                  <a:pt x="89997" y="446463"/>
                </a:lnTo>
                <a:lnTo>
                  <a:pt x="125306" y="471424"/>
                </a:lnTo>
                <a:lnTo>
                  <a:pt x="164717" y="490138"/>
                </a:lnTo>
                <a:lnTo>
                  <a:pt x="207514" y="501891"/>
                </a:lnTo>
                <a:lnTo>
                  <a:pt x="252984" y="505967"/>
                </a:lnTo>
                <a:lnTo>
                  <a:pt x="298453" y="501891"/>
                </a:lnTo>
                <a:lnTo>
                  <a:pt x="341250" y="490138"/>
                </a:lnTo>
                <a:lnTo>
                  <a:pt x="380661" y="471424"/>
                </a:lnTo>
                <a:lnTo>
                  <a:pt x="415970" y="446463"/>
                </a:lnTo>
                <a:lnTo>
                  <a:pt x="446463" y="415970"/>
                </a:lnTo>
                <a:lnTo>
                  <a:pt x="471423" y="380661"/>
                </a:lnTo>
                <a:lnTo>
                  <a:pt x="490138" y="341250"/>
                </a:lnTo>
                <a:lnTo>
                  <a:pt x="501891" y="298453"/>
                </a:lnTo>
                <a:lnTo>
                  <a:pt x="505967" y="252984"/>
                </a:lnTo>
                <a:lnTo>
                  <a:pt x="501891" y="207514"/>
                </a:lnTo>
                <a:lnTo>
                  <a:pt x="490138" y="164717"/>
                </a:lnTo>
                <a:lnTo>
                  <a:pt x="471423" y="125306"/>
                </a:lnTo>
                <a:lnTo>
                  <a:pt x="446463" y="89997"/>
                </a:lnTo>
                <a:lnTo>
                  <a:pt x="415970" y="59504"/>
                </a:lnTo>
                <a:lnTo>
                  <a:pt x="380661" y="34544"/>
                </a:lnTo>
                <a:lnTo>
                  <a:pt x="341250" y="15829"/>
                </a:lnTo>
                <a:lnTo>
                  <a:pt x="298453" y="4076"/>
                </a:lnTo>
                <a:lnTo>
                  <a:pt x="252984" y="0"/>
                </a:lnTo>
                <a:close/>
              </a:path>
            </a:pathLst>
          </a:custGeom>
          <a:solidFill>
            <a:srgbClr val="F8FF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 txBox="1"/>
          <p:nvPr/>
        </p:nvSpPr>
        <p:spPr>
          <a:xfrm>
            <a:off x="1150721" y="904113"/>
            <a:ext cx="816610" cy="1365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1475">
              <a:lnSpc>
                <a:spcPct val="100000"/>
              </a:lnSpc>
              <a:spcBef>
                <a:spcPts val="100"/>
              </a:spcBef>
            </a:pPr>
            <a:r>
              <a:rPr sz="3600" spc="-495" dirty="0">
                <a:solidFill>
                  <a:srgbClr val="FFC000"/>
                </a:solidFill>
                <a:latin typeface="Trebuchet MS"/>
                <a:cs typeface="Trebuchet MS"/>
              </a:rPr>
              <a:t>1</a:t>
            </a:r>
            <a:endParaRPr sz="3600">
              <a:latin typeface="Trebuchet MS"/>
              <a:cs typeface="Trebuchet MS"/>
            </a:endParaRPr>
          </a:p>
          <a:p>
            <a:pPr marL="12700" marR="5080" indent="69850">
              <a:lnSpc>
                <a:spcPct val="100000"/>
              </a:lnSpc>
              <a:spcBef>
                <a:spcPts val="2870"/>
              </a:spcBef>
            </a:pPr>
            <a:r>
              <a:rPr sz="1400" spc="-105" dirty="0">
                <a:solidFill>
                  <a:srgbClr val="351C75"/>
                </a:solidFill>
                <a:latin typeface="Arial MT"/>
                <a:cs typeface="Arial MT"/>
              </a:rPr>
              <a:t>Çalışma </a:t>
            </a:r>
            <a:r>
              <a:rPr sz="1400" spc="-100" dirty="0">
                <a:solidFill>
                  <a:srgbClr val="351C75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51C75"/>
                </a:solidFill>
                <a:latin typeface="Arial MT"/>
                <a:cs typeface="Arial MT"/>
              </a:rPr>
              <a:t>Ort</a:t>
            </a:r>
            <a:r>
              <a:rPr sz="1400" spc="-5" dirty="0">
                <a:solidFill>
                  <a:srgbClr val="351C75"/>
                </a:solidFill>
                <a:latin typeface="Arial MT"/>
                <a:cs typeface="Arial MT"/>
              </a:rPr>
              <a:t>a</a:t>
            </a:r>
            <a:r>
              <a:rPr sz="1400" spc="-10" dirty="0">
                <a:solidFill>
                  <a:srgbClr val="351C75"/>
                </a:solidFill>
                <a:latin typeface="Arial MT"/>
                <a:cs typeface="Arial MT"/>
              </a:rPr>
              <a:t>mı</a:t>
            </a:r>
            <a:r>
              <a:rPr sz="1400" spc="-5" dirty="0">
                <a:solidFill>
                  <a:srgbClr val="351C75"/>
                </a:solidFill>
                <a:latin typeface="Arial MT"/>
                <a:cs typeface="Arial MT"/>
              </a:rPr>
              <a:t>n</a:t>
            </a:r>
            <a:r>
              <a:rPr sz="1400" spc="-10" dirty="0">
                <a:solidFill>
                  <a:srgbClr val="351C75"/>
                </a:solidFill>
                <a:latin typeface="Arial MT"/>
                <a:cs typeface="Arial MT"/>
              </a:rPr>
              <a:t>ı</a:t>
            </a:r>
            <a:r>
              <a:rPr sz="1400" dirty="0">
                <a:solidFill>
                  <a:srgbClr val="351C75"/>
                </a:solidFill>
                <a:latin typeface="Arial MT"/>
                <a:cs typeface="Arial MT"/>
              </a:rPr>
              <a:t>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3296411" y="955547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5" h="506094">
                <a:moveTo>
                  <a:pt x="252984" y="0"/>
                </a:moveTo>
                <a:lnTo>
                  <a:pt x="207514" y="4076"/>
                </a:lnTo>
                <a:lnTo>
                  <a:pt x="164717" y="15829"/>
                </a:lnTo>
                <a:lnTo>
                  <a:pt x="125306" y="34543"/>
                </a:lnTo>
                <a:lnTo>
                  <a:pt x="89997" y="59504"/>
                </a:lnTo>
                <a:lnTo>
                  <a:pt x="59504" y="89997"/>
                </a:lnTo>
                <a:lnTo>
                  <a:pt x="34544" y="125306"/>
                </a:lnTo>
                <a:lnTo>
                  <a:pt x="15829" y="164717"/>
                </a:lnTo>
                <a:lnTo>
                  <a:pt x="4076" y="207514"/>
                </a:lnTo>
                <a:lnTo>
                  <a:pt x="0" y="252984"/>
                </a:lnTo>
                <a:lnTo>
                  <a:pt x="4076" y="298453"/>
                </a:lnTo>
                <a:lnTo>
                  <a:pt x="15829" y="341250"/>
                </a:lnTo>
                <a:lnTo>
                  <a:pt x="34543" y="380661"/>
                </a:lnTo>
                <a:lnTo>
                  <a:pt x="59504" y="415970"/>
                </a:lnTo>
                <a:lnTo>
                  <a:pt x="89997" y="446463"/>
                </a:lnTo>
                <a:lnTo>
                  <a:pt x="125306" y="471424"/>
                </a:lnTo>
                <a:lnTo>
                  <a:pt x="164717" y="490138"/>
                </a:lnTo>
                <a:lnTo>
                  <a:pt x="207514" y="501891"/>
                </a:lnTo>
                <a:lnTo>
                  <a:pt x="252984" y="505967"/>
                </a:lnTo>
                <a:lnTo>
                  <a:pt x="298453" y="501891"/>
                </a:lnTo>
                <a:lnTo>
                  <a:pt x="341250" y="490138"/>
                </a:lnTo>
                <a:lnTo>
                  <a:pt x="380661" y="471424"/>
                </a:lnTo>
                <a:lnTo>
                  <a:pt x="415970" y="446463"/>
                </a:lnTo>
                <a:lnTo>
                  <a:pt x="446463" y="415970"/>
                </a:lnTo>
                <a:lnTo>
                  <a:pt x="471424" y="380661"/>
                </a:lnTo>
                <a:lnTo>
                  <a:pt x="490138" y="341250"/>
                </a:lnTo>
                <a:lnTo>
                  <a:pt x="501891" y="298453"/>
                </a:lnTo>
                <a:lnTo>
                  <a:pt x="505967" y="252984"/>
                </a:lnTo>
                <a:lnTo>
                  <a:pt x="501891" y="207514"/>
                </a:lnTo>
                <a:lnTo>
                  <a:pt x="490138" y="164717"/>
                </a:lnTo>
                <a:lnTo>
                  <a:pt x="471424" y="125306"/>
                </a:lnTo>
                <a:lnTo>
                  <a:pt x="446463" y="89997"/>
                </a:lnTo>
                <a:lnTo>
                  <a:pt x="415970" y="59504"/>
                </a:lnTo>
                <a:lnTo>
                  <a:pt x="380661" y="34544"/>
                </a:lnTo>
                <a:lnTo>
                  <a:pt x="341250" y="15829"/>
                </a:lnTo>
                <a:lnTo>
                  <a:pt x="298453" y="4076"/>
                </a:lnTo>
                <a:lnTo>
                  <a:pt x="252984" y="0"/>
                </a:lnTo>
                <a:close/>
              </a:path>
            </a:pathLst>
          </a:custGeom>
          <a:solidFill>
            <a:srgbClr val="F8FF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375147" y="955547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5" h="506094">
                <a:moveTo>
                  <a:pt x="252984" y="0"/>
                </a:moveTo>
                <a:lnTo>
                  <a:pt x="207514" y="4076"/>
                </a:lnTo>
                <a:lnTo>
                  <a:pt x="164717" y="15829"/>
                </a:lnTo>
                <a:lnTo>
                  <a:pt x="125306" y="34543"/>
                </a:lnTo>
                <a:lnTo>
                  <a:pt x="89997" y="59504"/>
                </a:lnTo>
                <a:lnTo>
                  <a:pt x="59504" y="89997"/>
                </a:lnTo>
                <a:lnTo>
                  <a:pt x="34544" y="125306"/>
                </a:lnTo>
                <a:lnTo>
                  <a:pt x="15829" y="164717"/>
                </a:lnTo>
                <a:lnTo>
                  <a:pt x="4076" y="207514"/>
                </a:lnTo>
                <a:lnTo>
                  <a:pt x="0" y="252984"/>
                </a:lnTo>
                <a:lnTo>
                  <a:pt x="4076" y="298453"/>
                </a:lnTo>
                <a:lnTo>
                  <a:pt x="15829" y="341250"/>
                </a:lnTo>
                <a:lnTo>
                  <a:pt x="34543" y="380661"/>
                </a:lnTo>
                <a:lnTo>
                  <a:pt x="59504" y="415970"/>
                </a:lnTo>
                <a:lnTo>
                  <a:pt x="89997" y="446463"/>
                </a:lnTo>
                <a:lnTo>
                  <a:pt x="125306" y="471424"/>
                </a:lnTo>
                <a:lnTo>
                  <a:pt x="164717" y="490138"/>
                </a:lnTo>
                <a:lnTo>
                  <a:pt x="207514" y="501891"/>
                </a:lnTo>
                <a:lnTo>
                  <a:pt x="252984" y="505967"/>
                </a:lnTo>
                <a:lnTo>
                  <a:pt x="298453" y="501891"/>
                </a:lnTo>
                <a:lnTo>
                  <a:pt x="341250" y="490138"/>
                </a:lnTo>
                <a:lnTo>
                  <a:pt x="380661" y="471424"/>
                </a:lnTo>
                <a:lnTo>
                  <a:pt x="415970" y="446463"/>
                </a:lnTo>
                <a:lnTo>
                  <a:pt x="446463" y="415970"/>
                </a:lnTo>
                <a:lnTo>
                  <a:pt x="471424" y="380661"/>
                </a:lnTo>
                <a:lnTo>
                  <a:pt x="490138" y="341250"/>
                </a:lnTo>
                <a:lnTo>
                  <a:pt x="501891" y="298453"/>
                </a:lnTo>
                <a:lnTo>
                  <a:pt x="505967" y="252984"/>
                </a:lnTo>
                <a:lnTo>
                  <a:pt x="501891" y="207514"/>
                </a:lnTo>
                <a:lnTo>
                  <a:pt x="490138" y="164717"/>
                </a:lnTo>
                <a:lnTo>
                  <a:pt x="471424" y="125306"/>
                </a:lnTo>
                <a:lnTo>
                  <a:pt x="446463" y="89997"/>
                </a:lnTo>
                <a:lnTo>
                  <a:pt x="415970" y="59504"/>
                </a:lnTo>
                <a:lnTo>
                  <a:pt x="380661" y="34544"/>
                </a:lnTo>
                <a:lnTo>
                  <a:pt x="341250" y="15829"/>
                </a:lnTo>
                <a:lnTo>
                  <a:pt x="298453" y="4076"/>
                </a:lnTo>
                <a:lnTo>
                  <a:pt x="252984" y="0"/>
                </a:lnTo>
                <a:close/>
              </a:path>
            </a:pathLst>
          </a:custGeom>
          <a:solidFill>
            <a:srgbClr val="F8FF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 txBox="1">
            <a:spLocks noGrp="1"/>
          </p:cNvSpPr>
          <p:nvPr>
            <p:ph type="title"/>
          </p:nvPr>
        </p:nvSpPr>
        <p:spPr>
          <a:xfrm>
            <a:off x="3420236" y="904113"/>
            <a:ext cx="2343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88514" algn="l"/>
              </a:tabLst>
            </a:pPr>
            <a:r>
              <a:rPr sz="3600" spc="-55" dirty="0">
                <a:solidFill>
                  <a:srgbClr val="C00000"/>
                </a:solidFill>
                <a:latin typeface="Trebuchet MS"/>
                <a:cs typeface="Trebuchet MS"/>
              </a:rPr>
              <a:t>2	</a:t>
            </a:r>
            <a:r>
              <a:rPr sz="3600" spc="10" dirty="0">
                <a:solidFill>
                  <a:srgbClr val="00AF50"/>
                </a:solidFill>
                <a:latin typeface="Trebuchet MS"/>
                <a:cs typeface="Trebuchet MS"/>
              </a:rPr>
              <a:t>3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7353300" y="955547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5" h="506094">
                <a:moveTo>
                  <a:pt x="252983" y="0"/>
                </a:moveTo>
                <a:lnTo>
                  <a:pt x="207514" y="4076"/>
                </a:lnTo>
                <a:lnTo>
                  <a:pt x="164717" y="15829"/>
                </a:lnTo>
                <a:lnTo>
                  <a:pt x="125306" y="34543"/>
                </a:lnTo>
                <a:lnTo>
                  <a:pt x="89997" y="59504"/>
                </a:lnTo>
                <a:lnTo>
                  <a:pt x="59504" y="89997"/>
                </a:lnTo>
                <a:lnTo>
                  <a:pt x="34544" y="125306"/>
                </a:lnTo>
                <a:lnTo>
                  <a:pt x="15829" y="164717"/>
                </a:lnTo>
                <a:lnTo>
                  <a:pt x="4076" y="207514"/>
                </a:lnTo>
                <a:lnTo>
                  <a:pt x="0" y="252984"/>
                </a:lnTo>
                <a:lnTo>
                  <a:pt x="4076" y="298453"/>
                </a:lnTo>
                <a:lnTo>
                  <a:pt x="15829" y="341250"/>
                </a:lnTo>
                <a:lnTo>
                  <a:pt x="34544" y="380661"/>
                </a:lnTo>
                <a:lnTo>
                  <a:pt x="59504" y="415970"/>
                </a:lnTo>
                <a:lnTo>
                  <a:pt x="89997" y="446463"/>
                </a:lnTo>
                <a:lnTo>
                  <a:pt x="125306" y="471424"/>
                </a:lnTo>
                <a:lnTo>
                  <a:pt x="164717" y="490138"/>
                </a:lnTo>
                <a:lnTo>
                  <a:pt x="207514" y="501891"/>
                </a:lnTo>
                <a:lnTo>
                  <a:pt x="252983" y="505967"/>
                </a:lnTo>
                <a:lnTo>
                  <a:pt x="298453" y="501891"/>
                </a:lnTo>
                <a:lnTo>
                  <a:pt x="341250" y="490138"/>
                </a:lnTo>
                <a:lnTo>
                  <a:pt x="380661" y="471424"/>
                </a:lnTo>
                <a:lnTo>
                  <a:pt x="415970" y="446463"/>
                </a:lnTo>
                <a:lnTo>
                  <a:pt x="446463" y="415970"/>
                </a:lnTo>
                <a:lnTo>
                  <a:pt x="471424" y="380661"/>
                </a:lnTo>
                <a:lnTo>
                  <a:pt x="490138" y="341250"/>
                </a:lnTo>
                <a:lnTo>
                  <a:pt x="501891" y="298453"/>
                </a:lnTo>
                <a:lnTo>
                  <a:pt x="505968" y="252984"/>
                </a:lnTo>
                <a:lnTo>
                  <a:pt x="501891" y="207514"/>
                </a:lnTo>
                <a:lnTo>
                  <a:pt x="490138" y="164717"/>
                </a:lnTo>
                <a:lnTo>
                  <a:pt x="471424" y="125306"/>
                </a:lnTo>
                <a:lnTo>
                  <a:pt x="446463" y="89997"/>
                </a:lnTo>
                <a:lnTo>
                  <a:pt x="415970" y="59504"/>
                </a:lnTo>
                <a:lnTo>
                  <a:pt x="380661" y="34544"/>
                </a:lnTo>
                <a:lnTo>
                  <a:pt x="341250" y="15829"/>
                </a:lnTo>
                <a:lnTo>
                  <a:pt x="298453" y="4076"/>
                </a:lnTo>
                <a:lnTo>
                  <a:pt x="252983" y="0"/>
                </a:lnTo>
                <a:close/>
              </a:path>
            </a:pathLst>
          </a:custGeom>
          <a:solidFill>
            <a:srgbClr val="F8FF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 txBox="1"/>
          <p:nvPr/>
        </p:nvSpPr>
        <p:spPr>
          <a:xfrm>
            <a:off x="7472298" y="904113"/>
            <a:ext cx="272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0" dirty="0">
                <a:solidFill>
                  <a:srgbClr val="6F2F9F"/>
                </a:solidFill>
                <a:latin typeface="Trebuchet MS"/>
                <a:cs typeface="Trebuchet MS"/>
              </a:rPr>
              <a:t>4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293" name="object 293"/>
          <p:cNvGrpSpPr/>
          <p:nvPr/>
        </p:nvGrpSpPr>
        <p:grpSpPr>
          <a:xfrm>
            <a:off x="0" y="3720084"/>
            <a:ext cx="7762875" cy="1175385"/>
            <a:chOff x="0" y="3720084"/>
            <a:chExt cx="7762875" cy="1175385"/>
          </a:xfrm>
        </p:grpSpPr>
        <p:sp>
          <p:nvSpPr>
            <p:cNvPr id="294" name="object 294"/>
            <p:cNvSpPr/>
            <p:nvPr/>
          </p:nvSpPr>
          <p:spPr>
            <a:xfrm>
              <a:off x="0" y="4293298"/>
              <a:ext cx="7762875" cy="28575"/>
            </a:xfrm>
            <a:custGeom>
              <a:avLst/>
              <a:gdLst/>
              <a:ahLst/>
              <a:cxnLst/>
              <a:rect l="l" t="t" r="r" b="b"/>
              <a:pathLst>
                <a:path w="7762875" h="28575">
                  <a:moveTo>
                    <a:pt x="7762621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7762621" y="28575"/>
                  </a:lnTo>
                  <a:lnTo>
                    <a:pt x="7762621" y="0"/>
                  </a:lnTo>
                  <a:close/>
                </a:path>
              </a:pathLst>
            </a:custGeom>
            <a:solidFill>
              <a:srgbClr val="674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914400" y="3720084"/>
              <a:ext cx="1290955" cy="1175385"/>
            </a:xfrm>
            <a:custGeom>
              <a:avLst/>
              <a:gdLst/>
              <a:ahLst/>
              <a:cxnLst/>
              <a:rect l="l" t="t" r="r" b="b"/>
              <a:pathLst>
                <a:path w="1290955" h="1175385">
                  <a:moveTo>
                    <a:pt x="1210056" y="0"/>
                  </a:moveTo>
                  <a:lnTo>
                    <a:pt x="80721" y="0"/>
                  </a:lnTo>
                  <a:lnTo>
                    <a:pt x="49302" y="6351"/>
                  </a:lnTo>
                  <a:lnTo>
                    <a:pt x="23644" y="23669"/>
                  </a:lnTo>
                  <a:lnTo>
                    <a:pt x="6344" y="49345"/>
                  </a:lnTo>
                  <a:lnTo>
                    <a:pt x="0" y="80771"/>
                  </a:lnTo>
                  <a:lnTo>
                    <a:pt x="0" y="1094282"/>
                  </a:lnTo>
                  <a:lnTo>
                    <a:pt x="6344" y="1125701"/>
                  </a:lnTo>
                  <a:lnTo>
                    <a:pt x="23644" y="1151359"/>
                  </a:lnTo>
                  <a:lnTo>
                    <a:pt x="49302" y="1168659"/>
                  </a:lnTo>
                  <a:lnTo>
                    <a:pt x="80721" y="1175003"/>
                  </a:lnTo>
                  <a:lnTo>
                    <a:pt x="1210056" y="1175003"/>
                  </a:lnTo>
                  <a:lnTo>
                    <a:pt x="1241482" y="1168659"/>
                  </a:lnTo>
                  <a:lnTo>
                    <a:pt x="1267158" y="1151359"/>
                  </a:lnTo>
                  <a:lnTo>
                    <a:pt x="1284476" y="1125701"/>
                  </a:lnTo>
                  <a:lnTo>
                    <a:pt x="1290827" y="1094282"/>
                  </a:lnTo>
                  <a:lnTo>
                    <a:pt x="1290827" y="80771"/>
                  </a:lnTo>
                  <a:lnTo>
                    <a:pt x="1284476" y="49345"/>
                  </a:lnTo>
                  <a:lnTo>
                    <a:pt x="1267158" y="23669"/>
                  </a:lnTo>
                  <a:lnTo>
                    <a:pt x="1241482" y="6351"/>
                  </a:lnTo>
                  <a:lnTo>
                    <a:pt x="1210056" y="0"/>
                  </a:lnTo>
                  <a:close/>
                </a:path>
              </a:pathLst>
            </a:custGeom>
            <a:solidFill>
              <a:srgbClr val="CC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1036319" y="3831336"/>
              <a:ext cx="1045844" cy="952500"/>
            </a:xfrm>
            <a:custGeom>
              <a:avLst/>
              <a:gdLst/>
              <a:ahLst/>
              <a:cxnLst/>
              <a:rect l="l" t="t" r="r" b="b"/>
              <a:pathLst>
                <a:path w="1045844" h="952500">
                  <a:moveTo>
                    <a:pt x="980059" y="0"/>
                  </a:moveTo>
                  <a:lnTo>
                    <a:pt x="65430" y="0"/>
                  </a:lnTo>
                  <a:lnTo>
                    <a:pt x="39963" y="5147"/>
                  </a:lnTo>
                  <a:lnTo>
                    <a:pt x="19165" y="19180"/>
                  </a:lnTo>
                  <a:lnTo>
                    <a:pt x="5142" y="39979"/>
                  </a:lnTo>
                  <a:lnTo>
                    <a:pt x="0" y="65430"/>
                  </a:lnTo>
                  <a:lnTo>
                    <a:pt x="0" y="887069"/>
                  </a:lnTo>
                  <a:lnTo>
                    <a:pt x="5142" y="912536"/>
                  </a:lnTo>
                  <a:lnTo>
                    <a:pt x="19165" y="933334"/>
                  </a:lnTo>
                  <a:lnTo>
                    <a:pt x="39963" y="947357"/>
                  </a:lnTo>
                  <a:lnTo>
                    <a:pt x="65430" y="952500"/>
                  </a:lnTo>
                  <a:lnTo>
                    <a:pt x="980059" y="952500"/>
                  </a:lnTo>
                  <a:lnTo>
                    <a:pt x="1005494" y="947357"/>
                  </a:lnTo>
                  <a:lnTo>
                    <a:pt x="1026287" y="933334"/>
                  </a:lnTo>
                  <a:lnTo>
                    <a:pt x="1040316" y="912536"/>
                  </a:lnTo>
                  <a:lnTo>
                    <a:pt x="1045463" y="887069"/>
                  </a:lnTo>
                  <a:lnTo>
                    <a:pt x="1045463" y="65430"/>
                  </a:lnTo>
                  <a:lnTo>
                    <a:pt x="1040316" y="39979"/>
                  </a:lnTo>
                  <a:lnTo>
                    <a:pt x="1026287" y="19180"/>
                  </a:lnTo>
                  <a:lnTo>
                    <a:pt x="1005494" y="5147"/>
                  </a:lnTo>
                  <a:lnTo>
                    <a:pt x="980059" y="0"/>
                  </a:lnTo>
                  <a:close/>
                </a:path>
              </a:pathLst>
            </a:custGeom>
            <a:solidFill>
              <a:srgbClr val="F8F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7" name="object 297"/>
          <p:cNvSpPr txBox="1"/>
          <p:nvPr/>
        </p:nvSpPr>
        <p:spPr>
          <a:xfrm>
            <a:off x="1210157" y="4076496"/>
            <a:ext cx="69850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351C75"/>
                </a:solidFill>
                <a:latin typeface="Arial MT"/>
                <a:cs typeface="Arial MT"/>
              </a:rPr>
              <a:t>Kontrol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351C75"/>
                </a:solidFill>
                <a:latin typeface="Arial MT"/>
                <a:cs typeface="Arial MT"/>
              </a:rPr>
              <a:t>D</a:t>
            </a:r>
            <a:r>
              <a:rPr sz="1400" dirty="0">
                <a:solidFill>
                  <a:srgbClr val="351C75"/>
                </a:solidFill>
                <a:latin typeface="Arial MT"/>
                <a:cs typeface="Arial MT"/>
              </a:rPr>
              <a:t>en</a:t>
            </a:r>
            <a:r>
              <a:rPr sz="1400" spc="-10" dirty="0">
                <a:solidFill>
                  <a:srgbClr val="351C75"/>
                </a:solidFill>
                <a:latin typeface="Arial MT"/>
                <a:cs typeface="Arial MT"/>
              </a:rPr>
              <a:t>e</a:t>
            </a:r>
            <a:r>
              <a:rPr sz="1400" spc="-5" dirty="0">
                <a:solidFill>
                  <a:srgbClr val="351C75"/>
                </a:solidFill>
                <a:latin typeface="Arial MT"/>
                <a:cs typeface="Arial MT"/>
              </a:rPr>
              <a:t>m</a:t>
            </a:r>
            <a:r>
              <a:rPr sz="1400" dirty="0">
                <a:solidFill>
                  <a:srgbClr val="351C75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1286255" y="3108960"/>
            <a:ext cx="504825" cy="506095"/>
          </a:xfrm>
          <a:custGeom>
            <a:avLst/>
            <a:gdLst/>
            <a:ahLst/>
            <a:cxnLst/>
            <a:rect l="l" t="t" r="r" b="b"/>
            <a:pathLst>
              <a:path w="504825" h="506095">
                <a:moveTo>
                  <a:pt x="252222" y="0"/>
                </a:moveTo>
                <a:lnTo>
                  <a:pt x="206879" y="4076"/>
                </a:lnTo>
                <a:lnTo>
                  <a:pt x="164205" y="15829"/>
                </a:lnTo>
                <a:lnTo>
                  <a:pt x="124911" y="34543"/>
                </a:lnTo>
                <a:lnTo>
                  <a:pt x="89710" y="59504"/>
                </a:lnTo>
                <a:lnTo>
                  <a:pt x="59312" y="89997"/>
                </a:lnTo>
                <a:lnTo>
                  <a:pt x="34431" y="125306"/>
                </a:lnTo>
                <a:lnTo>
                  <a:pt x="15777" y="164717"/>
                </a:lnTo>
                <a:lnTo>
                  <a:pt x="4062" y="207514"/>
                </a:lnTo>
                <a:lnTo>
                  <a:pt x="0" y="252983"/>
                </a:lnTo>
                <a:lnTo>
                  <a:pt x="4062" y="298453"/>
                </a:lnTo>
                <a:lnTo>
                  <a:pt x="15777" y="341250"/>
                </a:lnTo>
                <a:lnTo>
                  <a:pt x="34431" y="380661"/>
                </a:lnTo>
                <a:lnTo>
                  <a:pt x="59312" y="415970"/>
                </a:lnTo>
                <a:lnTo>
                  <a:pt x="89710" y="446463"/>
                </a:lnTo>
                <a:lnTo>
                  <a:pt x="124911" y="471423"/>
                </a:lnTo>
                <a:lnTo>
                  <a:pt x="164205" y="490138"/>
                </a:lnTo>
                <a:lnTo>
                  <a:pt x="206879" y="501891"/>
                </a:lnTo>
                <a:lnTo>
                  <a:pt x="252222" y="505967"/>
                </a:lnTo>
                <a:lnTo>
                  <a:pt x="297564" y="501891"/>
                </a:lnTo>
                <a:lnTo>
                  <a:pt x="340238" y="490138"/>
                </a:lnTo>
                <a:lnTo>
                  <a:pt x="379532" y="471423"/>
                </a:lnTo>
                <a:lnTo>
                  <a:pt x="414733" y="446463"/>
                </a:lnTo>
                <a:lnTo>
                  <a:pt x="445131" y="415970"/>
                </a:lnTo>
                <a:lnTo>
                  <a:pt x="470012" y="380661"/>
                </a:lnTo>
                <a:lnTo>
                  <a:pt x="488666" y="341250"/>
                </a:lnTo>
                <a:lnTo>
                  <a:pt x="500381" y="298453"/>
                </a:lnTo>
                <a:lnTo>
                  <a:pt x="504444" y="252983"/>
                </a:lnTo>
                <a:lnTo>
                  <a:pt x="500381" y="207514"/>
                </a:lnTo>
                <a:lnTo>
                  <a:pt x="488666" y="164717"/>
                </a:lnTo>
                <a:lnTo>
                  <a:pt x="470012" y="125306"/>
                </a:lnTo>
                <a:lnTo>
                  <a:pt x="445131" y="89997"/>
                </a:lnTo>
                <a:lnTo>
                  <a:pt x="414733" y="59504"/>
                </a:lnTo>
                <a:lnTo>
                  <a:pt x="379532" y="34543"/>
                </a:lnTo>
                <a:lnTo>
                  <a:pt x="340238" y="15829"/>
                </a:lnTo>
                <a:lnTo>
                  <a:pt x="297564" y="4076"/>
                </a:lnTo>
                <a:lnTo>
                  <a:pt x="252222" y="0"/>
                </a:lnTo>
                <a:close/>
              </a:path>
            </a:pathLst>
          </a:custGeom>
          <a:solidFill>
            <a:srgbClr val="F8FF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9" name="object 299"/>
          <p:cNvGrpSpPr/>
          <p:nvPr/>
        </p:nvGrpSpPr>
        <p:grpSpPr>
          <a:xfrm>
            <a:off x="2894076" y="3720084"/>
            <a:ext cx="3373120" cy="1175385"/>
            <a:chOff x="2894076" y="3720084"/>
            <a:chExt cx="3373120" cy="1175385"/>
          </a:xfrm>
        </p:grpSpPr>
        <p:sp>
          <p:nvSpPr>
            <p:cNvPr id="300" name="object 300"/>
            <p:cNvSpPr/>
            <p:nvPr/>
          </p:nvSpPr>
          <p:spPr>
            <a:xfrm>
              <a:off x="2894076" y="3720084"/>
              <a:ext cx="3373120" cy="1175385"/>
            </a:xfrm>
            <a:custGeom>
              <a:avLst/>
              <a:gdLst/>
              <a:ahLst/>
              <a:cxnLst/>
              <a:rect l="l" t="t" r="r" b="b"/>
              <a:pathLst>
                <a:path w="3373120" h="1175385">
                  <a:moveTo>
                    <a:pt x="1310640" y="80772"/>
                  </a:moveTo>
                  <a:lnTo>
                    <a:pt x="1304277" y="49352"/>
                  </a:lnTo>
                  <a:lnTo>
                    <a:pt x="1286967" y="23672"/>
                  </a:lnTo>
                  <a:lnTo>
                    <a:pt x="1261287" y="6362"/>
                  </a:lnTo>
                  <a:lnTo>
                    <a:pt x="1229868" y="0"/>
                  </a:lnTo>
                  <a:lnTo>
                    <a:pt x="80772" y="0"/>
                  </a:lnTo>
                  <a:lnTo>
                    <a:pt x="49339" y="6362"/>
                  </a:lnTo>
                  <a:lnTo>
                    <a:pt x="23660" y="23672"/>
                  </a:lnTo>
                  <a:lnTo>
                    <a:pt x="6350" y="49352"/>
                  </a:lnTo>
                  <a:lnTo>
                    <a:pt x="0" y="80772"/>
                  </a:lnTo>
                  <a:lnTo>
                    <a:pt x="0" y="1094282"/>
                  </a:lnTo>
                  <a:lnTo>
                    <a:pt x="6350" y="1125702"/>
                  </a:lnTo>
                  <a:lnTo>
                    <a:pt x="23660" y="1151369"/>
                  </a:lnTo>
                  <a:lnTo>
                    <a:pt x="49339" y="1168666"/>
                  </a:lnTo>
                  <a:lnTo>
                    <a:pt x="80772" y="1175004"/>
                  </a:lnTo>
                  <a:lnTo>
                    <a:pt x="1229868" y="1175004"/>
                  </a:lnTo>
                  <a:lnTo>
                    <a:pt x="1261287" y="1168666"/>
                  </a:lnTo>
                  <a:lnTo>
                    <a:pt x="1286967" y="1151369"/>
                  </a:lnTo>
                  <a:lnTo>
                    <a:pt x="1304277" y="1125702"/>
                  </a:lnTo>
                  <a:lnTo>
                    <a:pt x="1310640" y="1094282"/>
                  </a:lnTo>
                  <a:lnTo>
                    <a:pt x="1310640" y="80772"/>
                  </a:lnTo>
                  <a:close/>
                </a:path>
                <a:path w="3373120" h="1175385">
                  <a:moveTo>
                    <a:pt x="3372612" y="80772"/>
                  </a:moveTo>
                  <a:lnTo>
                    <a:pt x="3366249" y="49352"/>
                  </a:lnTo>
                  <a:lnTo>
                    <a:pt x="3348939" y="23672"/>
                  </a:lnTo>
                  <a:lnTo>
                    <a:pt x="3323259" y="6362"/>
                  </a:lnTo>
                  <a:lnTo>
                    <a:pt x="3291840" y="0"/>
                  </a:lnTo>
                  <a:lnTo>
                    <a:pt x="2162556" y="0"/>
                  </a:lnTo>
                  <a:lnTo>
                    <a:pt x="2131123" y="6362"/>
                  </a:lnTo>
                  <a:lnTo>
                    <a:pt x="2105444" y="23672"/>
                  </a:lnTo>
                  <a:lnTo>
                    <a:pt x="2088134" y="49352"/>
                  </a:lnTo>
                  <a:lnTo>
                    <a:pt x="2081784" y="80772"/>
                  </a:lnTo>
                  <a:lnTo>
                    <a:pt x="2081784" y="1094282"/>
                  </a:lnTo>
                  <a:lnTo>
                    <a:pt x="2088134" y="1125702"/>
                  </a:lnTo>
                  <a:lnTo>
                    <a:pt x="2105444" y="1151369"/>
                  </a:lnTo>
                  <a:lnTo>
                    <a:pt x="2131123" y="1168666"/>
                  </a:lnTo>
                  <a:lnTo>
                    <a:pt x="2162556" y="1175004"/>
                  </a:lnTo>
                  <a:lnTo>
                    <a:pt x="3291840" y="1175004"/>
                  </a:lnTo>
                  <a:lnTo>
                    <a:pt x="3323259" y="1168666"/>
                  </a:lnTo>
                  <a:lnTo>
                    <a:pt x="3348939" y="1151369"/>
                  </a:lnTo>
                  <a:lnTo>
                    <a:pt x="3366249" y="1125702"/>
                  </a:lnTo>
                  <a:lnTo>
                    <a:pt x="3372612" y="1094282"/>
                  </a:lnTo>
                  <a:lnTo>
                    <a:pt x="3372612" y="80772"/>
                  </a:lnTo>
                  <a:close/>
                </a:path>
              </a:pathLst>
            </a:custGeom>
            <a:solidFill>
              <a:srgbClr val="CC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5099304" y="3831336"/>
              <a:ext cx="1043940" cy="952500"/>
            </a:xfrm>
            <a:custGeom>
              <a:avLst/>
              <a:gdLst/>
              <a:ahLst/>
              <a:cxnLst/>
              <a:rect l="l" t="t" r="r" b="b"/>
              <a:pathLst>
                <a:path w="1043939" h="952500">
                  <a:moveTo>
                    <a:pt x="978535" y="0"/>
                  </a:moveTo>
                  <a:lnTo>
                    <a:pt x="65405" y="0"/>
                  </a:lnTo>
                  <a:lnTo>
                    <a:pt x="39969" y="5148"/>
                  </a:lnTo>
                  <a:lnTo>
                    <a:pt x="19176" y="19181"/>
                  </a:lnTo>
                  <a:lnTo>
                    <a:pt x="5147" y="39985"/>
                  </a:lnTo>
                  <a:lnTo>
                    <a:pt x="0" y="65443"/>
                  </a:lnTo>
                  <a:lnTo>
                    <a:pt x="0" y="887056"/>
                  </a:lnTo>
                  <a:lnTo>
                    <a:pt x="5147" y="912530"/>
                  </a:lnTo>
                  <a:lnTo>
                    <a:pt x="19176" y="933332"/>
                  </a:lnTo>
                  <a:lnTo>
                    <a:pt x="39969" y="947357"/>
                  </a:lnTo>
                  <a:lnTo>
                    <a:pt x="65405" y="952500"/>
                  </a:lnTo>
                  <a:lnTo>
                    <a:pt x="978535" y="952500"/>
                  </a:lnTo>
                  <a:lnTo>
                    <a:pt x="1003970" y="947357"/>
                  </a:lnTo>
                  <a:lnTo>
                    <a:pt x="1024763" y="933332"/>
                  </a:lnTo>
                  <a:lnTo>
                    <a:pt x="1038792" y="912530"/>
                  </a:lnTo>
                  <a:lnTo>
                    <a:pt x="1043940" y="887056"/>
                  </a:lnTo>
                  <a:lnTo>
                    <a:pt x="1043940" y="65443"/>
                  </a:lnTo>
                  <a:lnTo>
                    <a:pt x="1038792" y="39985"/>
                  </a:lnTo>
                  <a:lnTo>
                    <a:pt x="1024763" y="19181"/>
                  </a:lnTo>
                  <a:lnTo>
                    <a:pt x="1003970" y="5148"/>
                  </a:lnTo>
                  <a:lnTo>
                    <a:pt x="978535" y="0"/>
                  </a:lnTo>
                  <a:close/>
                </a:path>
              </a:pathLst>
            </a:custGeom>
            <a:solidFill>
              <a:srgbClr val="F8F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2" name="object 302"/>
          <p:cNvSpPr txBox="1"/>
          <p:nvPr/>
        </p:nvSpPr>
        <p:spPr>
          <a:xfrm>
            <a:off x="1404619" y="3056966"/>
            <a:ext cx="2686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0" dirty="0">
                <a:solidFill>
                  <a:srgbClr val="00AFEF"/>
                </a:solidFill>
                <a:latin typeface="Trebuchet MS"/>
                <a:cs typeface="Trebuchet MS"/>
              </a:rPr>
              <a:t>5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3296411" y="3108960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5" h="506095">
                <a:moveTo>
                  <a:pt x="252984" y="0"/>
                </a:moveTo>
                <a:lnTo>
                  <a:pt x="207514" y="4076"/>
                </a:lnTo>
                <a:lnTo>
                  <a:pt x="164717" y="15829"/>
                </a:lnTo>
                <a:lnTo>
                  <a:pt x="125306" y="34543"/>
                </a:lnTo>
                <a:lnTo>
                  <a:pt x="89997" y="59504"/>
                </a:lnTo>
                <a:lnTo>
                  <a:pt x="59504" y="89997"/>
                </a:lnTo>
                <a:lnTo>
                  <a:pt x="34544" y="125306"/>
                </a:lnTo>
                <a:lnTo>
                  <a:pt x="15829" y="164717"/>
                </a:lnTo>
                <a:lnTo>
                  <a:pt x="4076" y="207514"/>
                </a:lnTo>
                <a:lnTo>
                  <a:pt x="0" y="252983"/>
                </a:lnTo>
                <a:lnTo>
                  <a:pt x="4076" y="298453"/>
                </a:lnTo>
                <a:lnTo>
                  <a:pt x="15829" y="341250"/>
                </a:lnTo>
                <a:lnTo>
                  <a:pt x="34543" y="380661"/>
                </a:lnTo>
                <a:lnTo>
                  <a:pt x="59504" y="415970"/>
                </a:lnTo>
                <a:lnTo>
                  <a:pt x="89997" y="446463"/>
                </a:lnTo>
                <a:lnTo>
                  <a:pt x="125306" y="471423"/>
                </a:lnTo>
                <a:lnTo>
                  <a:pt x="164717" y="490138"/>
                </a:lnTo>
                <a:lnTo>
                  <a:pt x="207514" y="501891"/>
                </a:lnTo>
                <a:lnTo>
                  <a:pt x="252984" y="505967"/>
                </a:lnTo>
                <a:lnTo>
                  <a:pt x="298453" y="501891"/>
                </a:lnTo>
                <a:lnTo>
                  <a:pt x="341250" y="490138"/>
                </a:lnTo>
                <a:lnTo>
                  <a:pt x="380661" y="471423"/>
                </a:lnTo>
                <a:lnTo>
                  <a:pt x="415970" y="446463"/>
                </a:lnTo>
                <a:lnTo>
                  <a:pt x="446463" y="415970"/>
                </a:lnTo>
                <a:lnTo>
                  <a:pt x="471424" y="380661"/>
                </a:lnTo>
                <a:lnTo>
                  <a:pt x="490138" y="341250"/>
                </a:lnTo>
                <a:lnTo>
                  <a:pt x="501891" y="298453"/>
                </a:lnTo>
                <a:lnTo>
                  <a:pt x="505967" y="252983"/>
                </a:lnTo>
                <a:lnTo>
                  <a:pt x="501891" y="207514"/>
                </a:lnTo>
                <a:lnTo>
                  <a:pt x="490138" y="164717"/>
                </a:lnTo>
                <a:lnTo>
                  <a:pt x="471424" y="125306"/>
                </a:lnTo>
                <a:lnTo>
                  <a:pt x="446463" y="89997"/>
                </a:lnTo>
                <a:lnTo>
                  <a:pt x="415970" y="59504"/>
                </a:lnTo>
                <a:lnTo>
                  <a:pt x="380661" y="34543"/>
                </a:lnTo>
                <a:lnTo>
                  <a:pt x="341250" y="15829"/>
                </a:lnTo>
                <a:lnTo>
                  <a:pt x="298453" y="4076"/>
                </a:lnTo>
                <a:lnTo>
                  <a:pt x="252984" y="0"/>
                </a:lnTo>
                <a:close/>
              </a:path>
            </a:pathLst>
          </a:custGeom>
          <a:solidFill>
            <a:srgbClr val="F8FF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 txBox="1"/>
          <p:nvPr/>
        </p:nvSpPr>
        <p:spPr>
          <a:xfrm>
            <a:off x="3405885" y="3056966"/>
            <a:ext cx="2876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75" dirty="0">
                <a:solidFill>
                  <a:srgbClr val="92D050"/>
                </a:solidFill>
                <a:latin typeface="Trebuchet MS"/>
                <a:cs typeface="Trebuchet MS"/>
              </a:rPr>
              <a:t>6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5375147" y="3108960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5" h="506095">
                <a:moveTo>
                  <a:pt x="252984" y="0"/>
                </a:moveTo>
                <a:lnTo>
                  <a:pt x="207514" y="4076"/>
                </a:lnTo>
                <a:lnTo>
                  <a:pt x="164717" y="15829"/>
                </a:lnTo>
                <a:lnTo>
                  <a:pt x="125306" y="34543"/>
                </a:lnTo>
                <a:lnTo>
                  <a:pt x="89997" y="59504"/>
                </a:lnTo>
                <a:lnTo>
                  <a:pt x="59504" y="89997"/>
                </a:lnTo>
                <a:lnTo>
                  <a:pt x="34544" y="125306"/>
                </a:lnTo>
                <a:lnTo>
                  <a:pt x="15829" y="164717"/>
                </a:lnTo>
                <a:lnTo>
                  <a:pt x="4076" y="207514"/>
                </a:lnTo>
                <a:lnTo>
                  <a:pt x="0" y="252983"/>
                </a:lnTo>
                <a:lnTo>
                  <a:pt x="4076" y="298453"/>
                </a:lnTo>
                <a:lnTo>
                  <a:pt x="15829" y="341250"/>
                </a:lnTo>
                <a:lnTo>
                  <a:pt x="34543" y="380661"/>
                </a:lnTo>
                <a:lnTo>
                  <a:pt x="59504" y="415970"/>
                </a:lnTo>
                <a:lnTo>
                  <a:pt x="89997" y="446463"/>
                </a:lnTo>
                <a:lnTo>
                  <a:pt x="125306" y="471423"/>
                </a:lnTo>
                <a:lnTo>
                  <a:pt x="164717" y="490138"/>
                </a:lnTo>
                <a:lnTo>
                  <a:pt x="207514" y="501891"/>
                </a:lnTo>
                <a:lnTo>
                  <a:pt x="252984" y="505967"/>
                </a:lnTo>
                <a:lnTo>
                  <a:pt x="298453" y="501891"/>
                </a:lnTo>
                <a:lnTo>
                  <a:pt x="341250" y="490138"/>
                </a:lnTo>
                <a:lnTo>
                  <a:pt x="380661" y="471423"/>
                </a:lnTo>
                <a:lnTo>
                  <a:pt x="415970" y="446463"/>
                </a:lnTo>
                <a:lnTo>
                  <a:pt x="446463" y="415970"/>
                </a:lnTo>
                <a:lnTo>
                  <a:pt x="471424" y="380661"/>
                </a:lnTo>
                <a:lnTo>
                  <a:pt x="490138" y="341250"/>
                </a:lnTo>
                <a:lnTo>
                  <a:pt x="501891" y="298453"/>
                </a:lnTo>
                <a:lnTo>
                  <a:pt x="505967" y="252983"/>
                </a:lnTo>
                <a:lnTo>
                  <a:pt x="501891" y="207514"/>
                </a:lnTo>
                <a:lnTo>
                  <a:pt x="490138" y="164717"/>
                </a:lnTo>
                <a:lnTo>
                  <a:pt x="471424" y="125306"/>
                </a:lnTo>
                <a:lnTo>
                  <a:pt x="446463" y="89997"/>
                </a:lnTo>
                <a:lnTo>
                  <a:pt x="415970" y="59504"/>
                </a:lnTo>
                <a:lnTo>
                  <a:pt x="380661" y="34543"/>
                </a:lnTo>
                <a:lnTo>
                  <a:pt x="341250" y="15829"/>
                </a:lnTo>
                <a:lnTo>
                  <a:pt x="298453" y="4076"/>
                </a:lnTo>
                <a:lnTo>
                  <a:pt x="252984" y="0"/>
                </a:lnTo>
                <a:close/>
              </a:path>
            </a:pathLst>
          </a:custGeom>
          <a:solidFill>
            <a:srgbClr val="F8FF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 txBox="1"/>
          <p:nvPr/>
        </p:nvSpPr>
        <p:spPr>
          <a:xfrm>
            <a:off x="5501132" y="3056966"/>
            <a:ext cx="257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70" dirty="0">
                <a:solidFill>
                  <a:srgbClr val="FF3399"/>
                </a:solidFill>
                <a:latin typeface="Trebuchet MS"/>
                <a:cs typeface="Trebuchet MS"/>
              </a:rPr>
              <a:t>7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7312152" y="3108960"/>
            <a:ext cx="504825" cy="506095"/>
          </a:xfrm>
          <a:custGeom>
            <a:avLst/>
            <a:gdLst/>
            <a:ahLst/>
            <a:cxnLst/>
            <a:rect l="l" t="t" r="r" b="b"/>
            <a:pathLst>
              <a:path w="504825" h="506095">
                <a:moveTo>
                  <a:pt x="252222" y="0"/>
                </a:moveTo>
                <a:lnTo>
                  <a:pt x="206879" y="4076"/>
                </a:lnTo>
                <a:lnTo>
                  <a:pt x="164205" y="15829"/>
                </a:lnTo>
                <a:lnTo>
                  <a:pt x="124911" y="34543"/>
                </a:lnTo>
                <a:lnTo>
                  <a:pt x="89710" y="59504"/>
                </a:lnTo>
                <a:lnTo>
                  <a:pt x="59312" y="89997"/>
                </a:lnTo>
                <a:lnTo>
                  <a:pt x="34431" y="125306"/>
                </a:lnTo>
                <a:lnTo>
                  <a:pt x="15777" y="164717"/>
                </a:lnTo>
                <a:lnTo>
                  <a:pt x="4062" y="207514"/>
                </a:lnTo>
                <a:lnTo>
                  <a:pt x="0" y="252983"/>
                </a:lnTo>
                <a:lnTo>
                  <a:pt x="4062" y="298453"/>
                </a:lnTo>
                <a:lnTo>
                  <a:pt x="15777" y="341250"/>
                </a:lnTo>
                <a:lnTo>
                  <a:pt x="34431" y="380661"/>
                </a:lnTo>
                <a:lnTo>
                  <a:pt x="59312" y="415970"/>
                </a:lnTo>
                <a:lnTo>
                  <a:pt x="89710" y="446463"/>
                </a:lnTo>
                <a:lnTo>
                  <a:pt x="124911" y="471423"/>
                </a:lnTo>
                <a:lnTo>
                  <a:pt x="164205" y="490138"/>
                </a:lnTo>
                <a:lnTo>
                  <a:pt x="206879" y="501891"/>
                </a:lnTo>
                <a:lnTo>
                  <a:pt x="252222" y="505967"/>
                </a:lnTo>
                <a:lnTo>
                  <a:pt x="297564" y="501891"/>
                </a:lnTo>
                <a:lnTo>
                  <a:pt x="340238" y="490138"/>
                </a:lnTo>
                <a:lnTo>
                  <a:pt x="379532" y="471423"/>
                </a:lnTo>
                <a:lnTo>
                  <a:pt x="414733" y="446463"/>
                </a:lnTo>
                <a:lnTo>
                  <a:pt x="445131" y="415970"/>
                </a:lnTo>
                <a:lnTo>
                  <a:pt x="470012" y="380661"/>
                </a:lnTo>
                <a:lnTo>
                  <a:pt x="488666" y="341250"/>
                </a:lnTo>
                <a:lnTo>
                  <a:pt x="500381" y="298453"/>
                </a:lnTo>
                <a:lnTo>
                  <a:pt x="504444" y="252983"/>
                </a:lnTo>
                <a:lnTo>
                  <a:pt x="500381" y="207514"/>
                </a:lnTo>
                <a:lnTo>
                  <a:pt x="488666" y="164717"/>
                </a:lnTo>
                <a:lnTo>
                  <a:pt x="470012" y="125306"/>
                </a:lnTo>
                <a:lnTo>
                  <a:pt x="445131" y="89997"/>
                </a:lnTo>
                <a:lnTo>
                  <a:pt x="414733" y="59504"/>
                </a:lnTo>
                <a:lnTo>
                  <a:pt x="379532" y="34543"/>
                </a:lnTo>
                <a:lnTo>
                  <a:pt x="340238" y="15829"/>
                </a:lnTo>
                <a:lnTo>
                  <a:pt x="297564" y="4076"/>
                </a:lnTo>
                <a:lnTo>
                  <a:pt x="252222" y="0"/>
                </a:lnTo>
                <a:close/>
              </a:path>
            </a:pathLst>
          </a:custGeom>
          <a:solidFill>
            <a:srgbClr val="F8FF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 txBox="1"/>
          <p:nvPr/>
        </p:nvSpPr>
        <p:spPr>
          <a:xfrm>
            <a:off x="7422006" y="3056966"/>
            <a:ext cx="2870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70" dirty="0">
                <a:solidFill>
                  <a:srgbClr val="0000CC"/>
                </a:solidFill>
                <a:latin typeface="Trebuchet MS"/>
                <a:cs typeface="Trebuchet MS"/>
              </a:rPr>
              <a:t>8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309" name="object 309"/>
          <p:cNvGrpSpPr/>
          <p:nvPr/>
        </p:nvGrpSpPr>
        <p:grpSpPr>
          <a:xfrm>
            <a:off x="4981955" y="1566672"/>
            <a:ext cx="1290955" cy="1176655"/>
            <a:chOff x="4981955" y="1566672"/>
            <a:chExt cx="1290955" cy="1176655"/>
          </a:xfrm>
        </p:grpSpPr>
        <p:sp>
          <p:nvSpPr>
            <p:cNvPr id="310" name="object 310"/>
            <p:cNvSpPr/>
            <p:nvPr/>
          </p:nvSpPr>
          <p:spPr>
            <a:xfrm>
              <a:off x="4981955" y="1566672"/>
              <a:ext cx="1290955" cy="1176655"/>
            </a:xfrm>
            <a:custGeom>
              <a:avLst/>
              <a:gdLst/>
              <a:ahLst/>
              <a:cxnLst/>
              <a:rect l="l" t="t" r="r" b="b"/>
              <a:pathLst>
                <a:path w="1290954" h="1176655">
                  <a:moveTo>
                    <a:pt x="1210056" y="0"/>
                  </a:moveTo>
                  <a:lnTo>
                    <a:pt x="80772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2"/>
                  </a:lnTo>
                  <a:lnTo>
                    <a:pt x="0" y="1095755"/>
                  </a:lnTo>
                  <a:lnTo>
                    <a:pt x="6351" y="1127182"/>
                  </a:lnTo>
                  <a:lnTo>
                    <a:pt x="23669" y="1152858"/>
                  </a:lnTo>
                  <a:lnTo>
                    <a:pt x="49345" y="1170176"/>
                  </a:lnTo>
                  <a:lnTo>
                    <a:pt x="80772" y="1176527"/>
                  </a:lnTo>
                  <a:lnTo>
                    <a:pt x="1210056" y="1176527"/>
                  </a:lnTo>
                  <a:lnTo>
                    <a:pt x="1241482" y="1170176"/>
                  </a:lnTo>
                  <a:lnTo>
                    <a:pt x="1267158" y="1152858"/>
                  </a:lnTo>
                  <a:lnTo>
                    <a:pt x="1284476" y="1127182"/>
                  </a:lnTo>
                  <a:lnTo>
                    <a:pt x="1290828" y="1095755"/>
                  </a:lnTo>
                  <a:lnTo>
                    <a:pt x="1290828" y="80772"/>
                  </a:lnTo>
                  <a:lnTo>
                    <a:pt x="1284476" y="49345"/>
                  </a:lnTo>
                  <a:lnTo>
                    <a:pt x="1267158" y="23669"/>
                  </a:lnTo>
                  <a:lnTo>
                    <a:pt x="1241482" y="6351"/>
                  </a:lnTo>
                  <a:lnTo>
                    <a:pt x="1210056" y="0"/>
                  </a:lnTo>
                  <a:close/>
                </a:path>
              </a:pathLst>
            </a:custGeom>
            <a:solidFill>
              <a:srgbClr val="CC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5105399" y="1679448"/>
              <a:ext cx="1043940" cy="951230"/>
            </a:xfrm>
            <a:custGeom>
              <a:avLst/>
              <a:gdLst/>
              <a:ahLst/>
              <a:cxnLst/>
              <a:rect l="l" t="t" r="r" b="b"/>
              <a:pathLst>
                <a:path w="1043939" h="951230">
                  <a:moveTo>
                    <a:pt x="978662" y="0"/>
                  </a:moveTo>
                  <a:lnTo>
                    <a:pt x="65277" y="0"/>
                  </a:lnTo>
                  <a:lnTo>
                    <a:pt x="39862" y="5127"/>
                  </a:lnTo>
                  <a:lnTo>
                    <a:pt x="19113" y="19113"/>
                  </a:lnTo>
                  <a:lnTo>
                    <a:pt x="5127" y="39862"/>
                  </a:lnTo>
                  <a:lnTo>
                    <a:pt x="0" y="65277"/>
                  </a:lnTo>
                  <a:lnTo>
                    <a:pt x="0" y="885697"/>
                  </a:lnTo>
                  <a:lnTo>
                    <a:pt x="5127" y="911113"/>
                  </a:lnTo>
                  <a:lnTo>
                    <a:pt x="19113" y="931862"/>
                  </a:lnTo>
                  <a:lnTo>
                    <a:pt x="39862" y="945848"/>
                  </a:lnTo>
                  <a:lnTo>
                    <a:pt x="65277" y="950976"/>
                  </a:lnTo>
                  <a:lnTo>
                    <a:pt x="978662" y="950976"/>
                  </a:lnTo>
                  <a:lnTo>
                    <a:pt x="1004077" y="945848"/>
                  </a:lnTo>
                  <a:lnTo>
                    <a:pt x="1024826" y="931862"/>
                  </a:lnTo>
                  <a:lnTo>
                    <a:pt x="1038812" y="911113"/>
                  </a:lnTo>
                  <a:lnTo>
                    <a:pt x="1043939" y="885697"/>
                  </a:lnTo>
                  <a:lnTo>
                    <a:pt x="1043939" y="65277"/>
                  </a:lnTo>
                  <a:lnTo>
                    <a:pt x="1038812" y="39862"/>
                  </a:lnTo>
                  <a:lnTo>
                    <a:pt x="1024826" y="19113"/>
                  </a:lnTo>
                  <a:lnTo>
                    <a:pt x="1004077" y="5127"/>
                  </a:lnTo>
                  <a:lnTo>
                    <a:pt x="978662" y="0"/>
                  </a:lnTo>
                  <a:close/>
                </a:path>
              </a:pathLst>
            </a:custGeom>
            <a:solidFill>
              <a:srgbClr val="F8F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2" name="object 312"/>
          <p:cNvSpPr txBox="1"/>
          <p:nvPr/>
        </p:nvSpPr>
        <p:spPr>
          <a:xfrm>
            <a:off x="5274945" y="1923415"/>
            <a:ext cx="7086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256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351C75"/>
                </a:solidFill>
                <a:latin typeface="Arial MT"/>
                <a:cs typeface="Arial MT"/>
              </a:rPr>
              <a:t>Plan </a:t>
            </a:r>
            <a:r>
              <a:rPr sz="1400" dirty="0">
                <a:solidFill>
                  <a:srgbClr val="351C75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51C75"/>
                </a:solidFill>
                <a:latin typeface="Arial MT"/>
                <a:cs typeface="Arial MT"/>
              </a:rPr>
              <a:t>Program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13" name="object 313"/>
          <p:cNvGrpSpPr/>
          <p:nvPr/>
        </p:nvGrpSpPr>
        <p:grpSpPr>
          <a:xfrm>
            <a:off x="6963156" y="1566672"/>
            <a:ext cx="1309370" cy="1176655"/>
            <a:chOff x="6963156" y="1566672"/>
            <a:chExt cx="1309370" cy="1176655"/>
          </a:xfrm>
        </p:grpSpPr>
        <p:sp>
          <p:nvSpPr>
            <p:cNvPr id="314" name="object 314"/>
            <p:cNvSpPr/>
            <p:nvPr/>
          </p:nvSpPr>
          <p:spPr>
            <a:xfrm>
              <a:off x="6963156" y="1566672"/>
              <a:ext cx="1309370" cy="1176655"/>
            </a:xfrm>
            <a:custGeom>
              <a:avLst/>
              <a:gdLst/>
              <a:ahLst/>
              <a:cxnLst/>
              <a:rect l="l" t="t" r="r" b="b"/>
              <a:pathLst>
                <a:path w="1309370" h="1176655">
                  <a:moveTo>
                    <a:pt x="1228344" y="0"/>
                  </a:moveTo>
                  <a:lnTo>
                    <a:pt x="80772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2"/>
                  </a:lnTo>
                  <a:lnTo>
                    <a:pt x="0" y="1095755"/>
                  </a:lnTo>
                  <a:lnTo>
                    <a:pt x="6351" y="1127182"/>
                  </a:lnTo>
                  <a:lnTo>
                    <a:pt x="23669" y="1152858"/>
                  </a:lnTo>
                  <a:lnTo>
                    <a:pt x="49345" y="1170176"/>
                  </a:lnTo>
                  <a:lnTo>
                    <a:pt x="80772" y="1176527"/>
                  </a:lnTo>
                  <a:lnTo>
                    <a:pt x="1228344" y="1176527"/>
                  </a:lnTo>
                  <a:lnTo>
                    <a:pt x="1259770" y="1170176"/>
                  </a:lnTo>
                  <a:lnTo>
                    <a:pt x="1285446" y="1152858"/>
                  </a:lnTo>
                  <a:lnTo>
                    <a:pt x="1302764" y="1127182"/>
                  </a:lnTo>
                  <a:lnTo>
                    <a:pt x="1309116" y="1095755"/>
                  </a:lnTo>
                  <a:lnTo>
                    <a:pt x="1309116" y="80772"/>
                  </a:lnTo>
                  <a:lnTo>
                    <a:pt x="1302764" y="49345"/>
                  </a:lnTo>
                  <a:lnTo>
                    <a:pt x="1285446" y="23669"/>
                  </a:lnTo>
                  <a:lnTo>
                    <a:pt x="1259770" y="6351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CC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7013448" y="1618234"/>
              <a:ext cx="1209040" cy="1073785"/>
            </a:xfrm>
            <a:custGeom>
              <a:avLst/>
              <a:gdLst/>
              <a:ahLst/>
              <a:cxnLst/>
              <a:rect l="l" t="t" r="r" b="b"/>
              <a:pathLst>
                <a:path w="1209040" h="1073785">
                  <a:moveTo>
                    <a:pt x="698246" y="0"/>
                  </a:moveTo>
                  <a:lnTo>
                    <a:pt x="483616" y="4699"/>
                  </a:lnTo>
                  <a:lnTo>
                    <a:pt x="433078" y="8002"/>
                  </a:lnTo>
                  <a:lnTo>
                    <a:pt x="384117" y="15804"/>
                  </a:lnTo>
                  <a:lnTo>
                    <a:pt x="336974" y="27871"/>
                  </a:lnTo>
                  <a:lnTo>
                    <a:pt x="291893" y="43967"/>
                  </a:lnTo>
                  <a:lnTo>
                    <a:pt x="249116" y="63860"/>
                  </a:lnTo>
                  <a:lnTo>
                    <a:pt x="208885" y="87314"/>
                  </a:lnTo>
                  <a:lnTo>
                    <a:pt x="171443" y="114095"/>
                  </a:lnTo>
                  <a:lnTo>
                    <a:pt x="137032" y="143970"/>
                  </a:lnTo>
                  <a:lnTo>
                    <a:pt x="105896" y="176704"/>
                  </a:lnTo>
                  <a:lnTo>
                    <a:pt x="78277" y="212062"/>
                  </a:lnTo>
                  <a:lnTo>
                    <a:pt x="54417" y="249811"/>
                  </a:lnTo>
                  <a:lnTo>
                    <a:pt x="34559" y="289716"/>
                  </a:lnTo>
                  <a:lnTo>
                    <a:pt x="18946" y="331544"/>
                  </a:lnTo>
                  <a:lnTo>
                    <a:pt x="7820" y="375059"/>
                  </a:lnTo>
                  <a:lnTo>
                    <a:pt x="1424" y="420028"/>
                  </a:lnTo>
                  <a:lnTo>
                    <a:pt x="0" y="466216"/>
                  </a:lnTo>
                  <a:lnTo>
                    <a:pt x="4191" y="632332"/>
                  </a:lnTo>
                  <a:lnTo>
                    <a:pt x="7876" y="678413"/>
                  </a:lnTo>
                  <a:lnTo>
                    <a:pt x="16477" y="723065"/>
                  </a:lnTo>
                  <a:lnTo>
                    <a:pt x="29739" y="766065"/>
                  </a:lnTo>
                  <a:lnTo>
                    <a:pt x="47406" y="807192"/>
                  </a:lnTo>
                  <a:lnTo>
                    <a:pt x="69224" y="846221"/>
                  </a:lnTo>
                  <a:lnTo>
                    <a:pt x="94938" y="882931"/>
                  </a:lnTo>
                  <a:lnTo>
                    <a:pt x="124294" y="917098"/>
                  </a:lnTo>
                  <a:lnTo>
                    <a:pt x="157035" y="948499"/>
                  </a:lnTo>
                  <a:lnTo>
                    <a:pt x="192908" y="976912"/>
                  </a:lnTo>
                  <a:lnTo>
                    <a:pt x="231657" y="1002113"/>
                  </a:lnTo>
                  <a:lnTo>
                    <a:pt x="273028" y="1023881"/>
                  </a:lnTo>
                  <a:lnTo>
                    <a:pt x="316765" y="1041991"/>
                  </a:lnTo>
                  <a:lnTo>
                    <a:pt x="362615" y="1056221"/>
                  </a:lnTo>
                  <a:lnTo>
                    <a:pt x="410321" y="1066349"/>
                  </a:lnTo>
                  <a:lnTo>
                    <a:pt x="459630" y="1072150"/>
                  </a:lnTo>
                  <a:lnTo>
                    <a:pt x="510285" y="1073403"/>
                  </a:lnTo>
                  <a:lnTo>
                    <a:pt x="724916" y="1068704"/>
                  </a:lnTo>
                  <a:lnTo>
                    <a:pt x="775453" y="1065296"/>
                  </a:lnTo>
                  <a:lnTo>
                    <a:pt x="824414" y="1057416"/>
                  </a:lnTo>
                  <a:lnTo>
                    <a:pt x="871557" y="1045296"/>
                  </a:lnTo>
                  <a:lnTo>
                    <a:pt x="916638" y="1029168"/>
                  </a:lnTo>
                  <a:lnTo>
                    <a:pt x="959415" y="1009262"/>
                  </a:lnTo>
                  <a:lnTo>
                    <a:pt x="999646" y="985810"/>
                  </a:lnTo>
                  <a:lnTo>
                    <a:pt x="1037088" y="959044"/>
                  </a:lnTo>
                  <a:lnTo>
                    <a:pt x="1071498" y="929195"/>
                  </a:lnTo>
                  <a:lnTo>
                    <a:pt x="1102635" y="896494"/>
                  </a:lnTo>
                  <a:lnTo>
                    <a:pt x="1130254" y="861174"/>
                  </a:lnTo>
                  <a:lnTo>
                    <a:pt x="1154114" y="823464"/>
                  </a:lnTo>
                  <a:lnTo>
                    <a:pt x="1173972" y="783597"/>
                  </a:lnTo>
                  <a:lnTo>
                    <a:pt x="1189585" y="741805"/>
                  </a:lnTo>
                  <a:lnTo>
                    <a:pt x="1200711" y="698318"/>
                  </a:lnTo>
                  <a:lnTo>
                    <a:pt x="1207107" y="653368"/>
                  </a:lnTo>
                  <a:lnTo>
                    <a:pt x="1208531" y="607186"/>
                  </a:lnTo>
                  <a:lnTo>
                    <a:pt x="1204341" y="440435"/>
                  </a:lnTo>
                  <a:lnTo>
                    <a:pt x="1200655" y="394467"/>
                  </a:lnTo>
                  <a:lnTo>
                    <a:pt x="1192054" y="349913"/>
                  </a:lnTo>
                  <a:lnTo>
                    <a:pt x="1178792" y="306997"/>
                  </a:lnTo>
                  <a:lnTo>
                    <a:pt x="1161125" y="265943"/>
                  </a:lnTo>
                  <a:lnTo>
                    <a:pt x="1139307" y="226976"/>
                  </a:lnTo>
                  <a:lnTo>
                    <a:pt x="1113593" y="190317"/>
                  </a:lnTo>
                  <a:lnTo>
                    <a:pt x="1084237" y="156192"/>
                  </a:lnTo>
                  <a:lnTo>
                    <a:pt x="1051496" y="124825"/>
                  </a:lnTo>
                  <a:lnTo>
                    <a:pt x="1015623" y="96438"/>
                  </a:lnTo>
                  <a:lnTo>
                    <a:pt x="976874" y="71256"/>
                  </a:lnTo>
                  <a:lnTo>
                    <a:pt x="935503" y="49503"/>
                  </a:lnTo>
                  <a:lnTo>
                    <a:pt x="891766" y="31402"/>
                  </a:lnTo>
                  <a:lnTo>
                    <a:pt x="845916" y="17178"/>
                  </a:lnTo>
                  <a:lnTo>
                    <a:pt x="798210" y="7053"/>
                  </a:lnTo>
                  <a:lnTo>
                    <a:pt x="748901" y="1253"/>
                  </a:lnTo>
                  <a:lnTo>
                    <a:pt x="698246" y="0"/>
                  </a:lnTo>
                  <a:close/>
                </a:path>
              </a:pathLst>
            </a:custGeom>
            <a:solidFill>
              <a:srgbClr val="F8F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6" name="object 316"/>
          <p:cNvSpPr txBox="1"/>
          <p:nvPr/>
        </p:nvSpPr>
        <p:spPr>
          <a:xfrm>
            <a:off x="7264145" y="1918843"/>
            <a:ext cx="7080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solidFill>
                  <a:srgbClr val="351C75"/>
                </a:solidFill>
                <a:latin typeface="Verdana"/>
                <a:cs typeface="Verdana"/>
              </a:rPr>
              <a:t>Somut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351C75"/>
                </a:solidFill>
                <a:latin typeface="Verdana"/>
                <a:cs typeface="Verdana"/>
              </a:rPr>
              <a:t>Adımlar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5215509" y="4197807"/>
            <a:ext cx="814069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0" dirty="0">
                <a:solidFill>
                  <a:srgbClr val="351C75"/>
                </a:solidFill>
                <a:latin typeface="Arial MT"/>
                <a:cs typeface="Arial MT"/>
              </a:rPr>
              <a:t>Motivasyon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18" name="object 318"/>
          <p:cNvGrpSpPr/>
          <p:nvPr/>
        </p:nvGrpSpPr>
        <p:grpSpPr>
          <a:xfrm>
            <a:off x="6957059" y="3720084"/>
            <a:ext cx="1309370" cy="1175385"/>
            <a:chOff x="6957059" y="3720084"/>
            <a:chExt cx="1309370" cy="1175385"/>
          </a:xfrm>
        </p:grpSpPr>
        <p:sp>
          <p:nvSpPr>
            <p:cNvPr id="319" name="object 319"/>
            <p:cNvSpPr/>
            <p:nvPr/>
          </p:nvSpPr>
          <p:spPr>
            <a:xfrm>
              <a:off x="6957059" y="3720084"/>
              <a:ext cx="1309370" cy="1175385"/>
            </a:xfrm>
            <a:custGeom>
              <a:avLst/>
              <a:gdLst/>
              <a:ahLst/>
              <a:cxnLst/>
              <a:rect l="l" t="t" r="r" b="b"/>
              <a:pathLst>
                <a:path w="1309370" h="1175385">
                  <a:moveTo>
                    <a:pt x="1228344" y="0"/>
                  </a:moveTo>
                  <a:lnTo>
                    <a:pt x="80772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1"/>
                  </a:lnTo>
                  <a:lnTo>
                    <a:pt x="0" y="1094282"/>
                  </a:lnTo>
                  <a:lnTo>
                    <a:pt x="6351" y="1125701"/>
                  </a:lnTo>
                  <a:lnTo>
                    <a:pt x="23669" y="1151359"/>
                  </a:lnTo>
                  <a:lnTo>
                    <a:pt x="49345" y="1168659"/>
                  </a:lnTo>
                  <a:lnTo>
                    <a:pt x="80772" y="1175003"/>
                  </a:lnTo>
                  <a:lnTo>
                    <a:pt x="1228344" y="1175003"/>
                  </a:lnTo>
                  <a:lnTo>
                    <a:pt x="1259770" y="1168659"/>
                  </a:lnTo>
                  <a:lnTo>
                    <a:pt x="1285446" y="1151359"/>
                  </a:lnTo>
                  <a:lnTo>
                    <a:pt x="1302764" y="1125701"/>
                  </a:lnTo>
                  <a:lnTo>
                    <a:pt x="1309116" y="1094282"/>
                  </a:lnTo>
                  <a:lnTo>
                    <a:pt x="1309116" y="80771"/>
                  </a:lnTo>
                  <a:lnTo>
                    <a:pt x="1302764" y="49345"/>
                  </a:lnTo>
                  <a:lnTo>
                    <a:pt x="1285446" y="23669"/>
                  </a:lnTo>
                  <a:lnTo>
                    <a:pt x="1259770" y="6351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CC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7007351" y="3770122"/>
              <a:ext cx="1209040" cy="1075055"/>
            </a:xfrm>
            <a:custGeom>
              <a:avLst/>
              <a:gdLst/>
              <a:ahLst/>
              <a:cxnLst/>
              <a:rect l="l" t="t" r="r" b="b"/>
              <a:pathLst>
                <a:path w="1209040" h="1075054">
                  <a:moveTo>
                    <a:pt x="698246" y="0"/>
                  </a:moveTo>
                  <a:lnTo>
                    <a:pt x="483616" y="4698"/>
                  </a:lnTo>
                  <a:lnTo>
                    <a:pt x="433078" y="8026"/>
                  </a:lnTo>
                  <a:lnTo>
                    <a:pt x="384117" y="15854"/>
                  </a:lnTo>
                  <a:lnTo>
                    <a:pt x="336974" y="27947"/>
                  </a:lnTo>
                  <a:lnTo>
                    <a:pt x="291893" y="44072"/>
                  </a:lnTo>
                  <a:lnTo>
                    <a:pt x="249116" y="63995"/>
                  </a:lnTo>
                  <a:lnTo>
                    <a:pt x="208885" y="87481"/>
                  </a:lnTo>
                  <a:lnTo>
                    <a:pt x="171443" y="114298"/>
                  </a:lnTo>
                  <a:lnTo>
                    <a:pt x="137033" y="144210"/>
                  </a:lnTo>
                  <a:lnTo>
                    <a:pt x="105896" y="176983"/>
                  </a:lnTo>
                  <a:lnTo>
                    <a:pt x="78277" y="212385"/>
                  </a:lnTo>
                  <a:lnTo>
                    <a:pt x="54417" y="250181"/>
                  </a:lnTo>
                  <a:lnTo>
                    <a:pt x="34559" y="290136"/>
                  </a:lnTo>
                  <a:lnTo>
                    <a:pt x="18946" y="332017"/>
                  </a:lnTo>
                  <a:lnTo>
                    <a:pt x="7820" y="375591"/>
                  </a:lnTo>
                  <a:lnTo>
                    <a:pt x="1424" y="420622"/>
                  </a:lnTo>
                  <a:lnTo>
                    <a:pt x="0" y="466877"/>
                  </a:lnTo>
                  <a:lnTo>
                    <a:pt x="4191" y="633247"/>
                  </a:lnTo>
                  <a:lnTo>
                    <a:pt x="7876" y="679390"/>
                  </a:lnTo>
                  <a:lnTo>
                    <a:pt x="16477" y="724104"/>
                  </a:lnTo>
                  <a:lnTo>
                    <a:pt x="29739" y="767163"/>
                  </a:lnTo>
                  <a:lnTo>
                    <a:pt x="47406" y="808346"/>
                  </a:lnTo>
                  <a:lnTo>
                    <a:pt x="69224" y="847428"/>
                  </a:lnTo>
                  <a:lnTo>
                    <a:pt x="94938" y="884187"/>
                  </a:lnTo>
                  <a:lnTo>
                    <a:pt x="124294" y="918400"/>
                  </a:lnTo>
                  <a:lnTo>
                    <a:pt x="157035" y="949844"/>
                  </a:lnTo>
                  <a:lnTo>
                    <a:pt x="192908" y="978294"/>
                  </a:lnTo>
                  <a:lnTo>
                    <a:pt x="231657" y="1003529"/>
                  </a:lnTo>
                  <a:lnTo>
                    <a:pt x="273028" y="1025324"/>
                  </a:lnTo>
                  <a:lnTo>
                    <a:pt x="316765" y="1043457"/>
                  </a:lnTo>
                  <a:lnTo>
                    <a:pt x="362615" y="1057705"/>
                  </a:lnTo>
                  <a:lnTo>
                    <a:pt x="410321" y="1067843"/>
                  </a:lnTo>
                  <a:lnTo>
                    <a:pt x="459630" y="1073650"/>
                  </a:lnTo>
                  <a:lnTo>
                    <a:pt x="510286" y="1074902"/>
                  </a:lnTo>
                  <a:lnTo>
                    <a:pt x="724916" y="1070203"/>
                  </a:lnTo>
                  <a:lnTo>
                    <a:pt x="775453" y="1066792"/>
                  </a:lnTo>
                  <a:lnTo>
                    <a:pt x="824414" y="1058903"/>
                  </a:lnTo>
                  <a:lnTo>
                    <a:pt x="871557" y="1046768"/>
                  </a:lnTo>
                  <a:lnTo>
                    <a:pt x="916638" y="1030619"/>
                  </a:lnTo>
                  <a:lnTo>
                    <a:pt x="959415" y="1010687"/>
                  </a:lnTo>
                  <a:lnTo>
                    <a:pt x="999646" y="987205"/>
                  </a:lnTo>
                  <a:lnTo>
                    <a:pt x="1037088" y="960403"/>
                  </a:lnTo>
                  <a:lnTo>
                    <a:pt x="1071498" y="930514"/>
                  </a:lnTo>
                  <a:lnTo>
                    <a:pt x="1102635" y="897769"/>
                  </a:lnTo>
                  <a:lnTo>
                    <a:pt x="1130254" y="862400"/>
                  </a:lnTo>
                  <a:lnTo>
                    <a:pt x="1154114" y="824638"/>
                  </a:lnTo>
                  <a:lnTo>
                    <a:pt x="1173972" y="784716"/>
                  </a:lnTo>
                  <a:lnTo>
                    <a:pt x="1189585" y="742864"/>
                  </a:lnTo>
                  <a:lnTo>
                    <a:pt x="1200711" y="699315"/>
                  </a:lnTo>
                  <a:lnTo>
                    <a:pt x="1207107" y="654299"/>
                  </a:lnTo>
                  <a:lnTo>
                    <a:pt x="1208531" y="608050"/>
                  </a:lnTo>
                  <a:lnTo>
                    <a:pt x="1204341" y="441096"/>
                  </a:lnTo>
                  <a:lnTo>
                    <a:pt x="1200655" y="395051"/>
                  </a:lnTo>
                  <a:lnTo>
                    <a:pt x="1192054" y="350425"/>
                  </a:lnTo>
                  <a:lnTo>
                    <a:pt x="1178792" y="307441"/>
                  </a:lnTo>
                  <a:lnTo>
                    <a:pt x="1161125" y="266324"/>
                  </a:lnTo>
                  <a:lnTo>
                    <a:pt x="1139307" y="227297"/>
                  </a:lnTo>
                  <a:lnTo>
                    <a:pt x="1113593" y="190584"/>
                  </a:lnTo>
                  <a:lnTo>
                    <a:pt x="1084237" y="156410"/>
                  </a:lnTo>
                  <a:lnTo>
                    <a:pt x="1051496" y="124998"/>
                  </a:lnTo>
                  <a:lnTo>
                    <a:pt x="1015623" y="96571"/>
                  </a:lnTo>
                  <a:lnTo>
                    <a:pt x="976874" y="71355"/>
                  </a:lnTo>
                  <a:lnTo>
                    <a:pt x="935503" y="49572"/>
                  </a:lnTo>
                  <a:lnTo>
                    <a:pt x="891766" y="31446"/>
                  </a:lnTo>
                  <a:lnTo>
                    <a:pt x="845916" y="17203"/>
                  </a:lnTo>
                  <a:lnTo>
                    <a:pt x="798210" y="7064"/>
                  </a:lnTo>
                  <a:lnTo>
                    <a:pt x="748901" y="1255"/>
                  </a:lnTo>
                  <a:lnTo>
                    <a:pt x="698246" y="0"/>
                  </a:lnTo>
                  <a:close/>
                </a:path>
              </a:pathLst>
            </a:custGeom>
            <a:solidFill>
              <a:srgbClr val="F8F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1" name="object 321"/>
          <p:cNvSpPr txBox="1"/>
          <p:nvPr/>
        </p:nvSpPr>
        <p:spPr>
          <a:xfrm>
            <a:off x="7101078" y="4178604"/>
            <a:ext cx="10229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solidFill>
                  <a:srgbClr val="351C75"/>
                </a:solidFill>
                <a:latin typeface="Verdana"/>
                <a:cs typeface="Verdana"/>
              </a:rPr>
              <a:t>O</a:t>
            </a:r>
            <a:r>
              <a:rPr sz="1400" spc="30" dirty="0">
                <a:solidFill>
                  <a:srgbClr val="351C75"/>
                </a:solidFill>
                <a:latin typeface="Verdana"/>
                <a:cs typeface="Verdana"/>
              </a:rPr>
              <a:t>l</a:t>
            </a:r>
            <a:r>
              <a:rPr sz="1400" spc="-15" dirty="0">
                <a:solidFill>
                  <a:srgbClr val="351C75"/>
                </a:solidFill>
                <a:latin typeface="Verdana"/>
                <a:cs typeface="Verdana"/>
              </a:rPr>
              <a:t>u</a:t>
            </a:r>
            <a:r>
              <a:rPr sz="1400" spc="-35" dirty="0">
                <a:solidFill>
                  <a:srgbClr val="351C75"/>
                </a:solidFill>
                <a:latin typeface="Verdana"/>
                <a:cs typeface="Verdana"/>
              </a:rPr>
              <a:t>m</a:t>
            </a:r>
            <a:r>
              <a:rPr sz="1400" spc="30" dirty="0">
                <a:solidFill>
                  <a:srgbClr val="351C75"/>
                </a:solidFill>
                <a:latin typeface="Verdana"/>
                <a:cs typeface="Verdana"/>
              </a:rPr>
              <a:t>l</a:t>
            </a:r>
            <a:r>
              <a:rPr sz="1400" spc="-35" dirty="0">
                <a:solidFill>
                  <a:srgbClr val="351C75"/>
                </a:solidFill>
                <a:latin typeface="Verdana"/>
                <a:cs typeface="Verdana"/>
              </a:rPr>
              <a:t>u</a:t>
            </a:r>
            <a:r>
              <a:rPr sz="1400" spc="-254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51C75"/>
                </a:solidFill>
                <a:latin typeface="Verdana"/>
                <a:cs typeface="Verdana"/>
              </a:rPr>
              <a:t>E</a:t>
            </a:r>
            <a:r>
              <a:rPr sz="1400" spc="-20" dirty="0">
                <a:solidFill>
                  <a:srgbClr val="351C75"/>
                </a:solidFill>
                <a:latin typeface="Verdana"/>
                <a:cs typeface="Verdana"/>
              </a:rPr>
              <a:t>tk</a:t>
            </a:r>
            <a:r>
              <a:rPr sz="1400" spc="30" dirty="0">
                <a:solidFill>
                  <a:srgbClr val="351C75"/>
                </a:solidFill>
                <a:latin typeface="Verdana"/>
                <a:cs typeface="Verdana"/>
              </a:rPr>
              <a:t>i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2947416" y="3770121"/>
            <a:ext cx="1209040" cy="1073785"/>
          </a:xfrm>
          <a:custGeom>
            <a:avLst/>
            <a:gdLst/>
            <a:ahLst/>
            <a:cxnLst/>
            <a:rect l="l" t="t" r="r" b="b"/>
            <a:pathLst>
              <a:path w="1209039" h="1073785">
                <a:moveTo>
                  <a:pt x="698245" y="0"/>
                </a:moveTo>
                <a:lnTo>
                  <a:pt x="483616" y="4698"/>
                </a:lnTo>
                <a:lnTo>
                  <a:pt x="433078" y="8002"/>
                </a:lnTo>
                <a:lnTo>
                  <a:pt x="384117" y="15803"/>
                </a:lnTo>
                <a:lnTo>
                  <a:pt x="336974" y="27869"/>
                </a:lnTo>
                <a:lnTo>
                  <a:pt x="291893" y="43964"/>
                </a:lnTo>
                <a:lnTo>
                  <a:pt x="249116" y="63855"/>
                </a:lnTo>
                <a:lnTo>
                  <a:pt x="208885" y="87307"/>
                </a:lnTo>
                <a:lnTo>
                  <a:pt x="171443" y="114087"/>
                </a:lnTo>
                <a:lnTo>
                  <a:pt x="137033" y="143960"/>
                </a:lnTo>
                <a:lnTo>
                  <a:pt x="105896" y="176693"/>
                </a:lnTo>
                <a:lnTo>
                  <a:pt x="78277" y="212051"/>
                </a:lnTo>
                <a:lnTo>
                  <a:pt x="54417" y="249800"/>
                </a:lnTo>
                <a:lnTo>
                  <a:pt x="34559" y="289706"/>
                </a:lnTo>
                <a:lnTo>
                  <a:pt x="18946" y="331534"/>
                </a:lnTo>
                <a:lnTo>
                  <a:pt x="7820" y="375052"/>
                </a:lnTo>
                <a:lnTo>
                  <a:pt x="1424" y="420024"/>
                </a:lnTo>
                <a:lnTo>
                  <a:pt x="0" y="466216"/>
                </a:lnTo>
                <a:lnTo>
                  <a:pt x="4190" y="632345"/>
                </a:lnTo>
                <a:lnTo>
                  <a:pt x="7876" y="678425"/>
                </a:lnTo>
                <a:lnTo>
                  <a:pt x="16477" y="723077"/>
                </a:lnTo>
                <a:lnTo>
                  <a:pt x="29739" y="766077"/>
                </a:lnTo>
                <a:lnTo>
                  <a:pt x="47406" y="807202"/>
                </a:lnTo>
                <a:lnTo>
                  <a:pt x="69224" y="846231"/>
                </a:lnTo>
                <a:lnTo>
                  <a:pt x="94938" y="882939"/>
                </a:lnTo>
                <a:lnTo>
                  <a:pt x="124294" y="917104"/>
                </a:lnTo>
                <a:lnTo>
                  <a:pt x="157035" y="948504"/>
                </a:lnTo>
                <a:lnTo>
                  <a:pt x="192908" y="976915"/>
                </a:lnTo>
                <a:lnTo>
                  <a:pt x="231657" y="1002114"/>
                </a:lnTo>
                <a:lnTo>
                  <a:pt x="273028" y="1023879"/>
                </a:lnTo>
                <a:lnTo>
                  <a:pt x="316765" y="1041987"/>
                </a:lnTo>
                <a:lnTo>
                  <a:pt x="362615" y="1056215"/>
                </a:lnTo>
                <a:lnTo>
                  <a:pt x="410321" y="1066341"/>
                </a:lnTo>
                <a:lnTo>
                  <a:pt x="459630" y="1072140"/>
                </a:lnTo>
                <a:lnTo>
                  <a:pt x="510285" y="1073391"/>
                </a:lnTo>
                <a:lnTo>
                  <a:pt x="724916" y="1068692"/>
                </a:lnTo>
                <a:lnTo>
                  <a:pt x="775453" y="1065286"/>
                </a:lnTo>
                <a:lnTo>
                  <a:pt x="824414" y="1057408"/>
                </a:lnTo>
                <a:lnTo>
                  <a:pt x="871557" y="1045291"/>
                </a:lnTo>
                <a:lnTo>
                  <a:pt x="916638" y="1029164"/>
                </a:lnTo>
                <a:lnTo>
                  <a:pt x="959415" y="1009260"/>
                </a:lnTo>
                <a:lnTo>
                  <a:pt x="999646" y="985810"/>
                </a:lnTo>
                <a:lnTo>
                  <a:pt x="1037088" y="959046"/>
                </a:lnTo>
                <a:lnTo>
                  <a:pt x="1071499" y="929198"/>
                </a:lnTo>
                <a:lnTo>
                  <a:pt x="1102635" y="896499"/>
                </a:lnTo>
                <a:lnTo>
                  <a:pt x="1130254" y="861179"/>
                </a:lnTo>
                <a:lnTo>
                  <a:pt x="1154114" y="823469"/>
                </a:lnTo>
                <a:lnTo>
                  <a:pt x="1173972" y="783603"/>
                </a:lnTo>
                <a:lnTo>
                  <a:pt x="1189585" y="741810"/>
                </a:lnTo>
                <a:lnTo>
                  <a:pt x="1200711" y="698322"/>
                </a:lnTo>
                <a:lnTo>
                  <a:pt x="1207107" y="653370"/>
                </a:lnTo>
                <a:lnTo>
                  <a:pt x="1208532" y="607186"/>
                </a:lnTo>
                <a:lnTo>
                  <a:pt x="1204341" y="440474"/>
                </a:lnTo>
                <a:lnTo>
                  <a:pt x="1200655" y="394492"/>
                </a:lnTo>
                <a:lnTo>
                  <a:pt x="1192054" y="349928"/>
                </a:lnTo>
                <a:lnTo>
                  <a:pt x="1178792" y="307004"/>
                </a:lnTo>
                <a:lnTo>
                  <a:pt x="1161125" y="265943"/>
                </a:lnTo>
                <a:lnTo>
                  <a:pt x="1139307" y="226971"/>
                </a:lnTo>
                <a:lnTo>
                  <a:pt x="1113593" y="190310"/>
                </a:lnTo>
                <a:lnTo>
                  <a:pt x="1084237" y="156183"/>
                </a:lnTo>
                <a:lnTo>
                  <a:pt x="1051496" y="124815"/>
                </a:lnTo>
                <a:lnTo>
                  <a:pt x="1015623" y="96429"/>
                </a:lnTo>
                <a:lnTo>
                  <a:pt x="976874" y="71248"/>
                </a:lnTo>
                <a:lnTo>
                  <a:pt x="935503" y="49496"/>
                </a:lnTo>
                <a:lnTo>
                  <a:pt x="891766" y="31397"/>
                </a:lnTo>
                <a:lnTo>
                  <a:pt x="845916" y="17175"/>
                </a:lnTo>
                <a:lnTo>
                  <a:pt x="798210" y="7052"/>
                </a:lnTo>
                <a:lnTo>
                  <a:pt x="748901" y="1252"/>
                </a:lnTo>
                <a:lnTo>
                  <a:pt x="698245" y="0"/>
                </a:lnTo>
                <a:close/>
              </a:path>
            </a:pathLst>
          </a:custGeom>
          <a:solidFill>
            <a:srgbClr val="F8FF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 txBox="1"/>
          <p:nvPr/>
        </p:nvSpPr>
        <p:spPr>
          <a:xfrm>
            <a:off x="3259582" y="4071010"/>
            <a:ext cx="5842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solidFill>
                  <a:srgbClr val="351C75"/>
                </a:solidFill>
                <a:latin typeface="Verdana"/>
                <a:cs typeface="Verdana"/>
              </a:rPr>
              <a:t>T</a:t>
            </a:r>
            <a:r>
              <a:rPr sz="1400" spc="-20" dirty="0">
                <a:solidFill>
                  <a:srgbClr val="351C75"/>
                </a:solidFill>
                <a:latin typeface="Verdana"/>
                <a:cs typeface="Verdana"/>
              </a:rPr>
              <a:t>e</a:t>
            </a:r>
            <a:r>
              <a:rPr sz="1400" spc="-35" dirty="0">
                <a:solidFill>
                  <a:srgbClr val="351C75"/>
                </a:solidFill>
                <a:latin typeface="Verdana"/>
                <a:cs typeface="Verdana"/>
              </a:rPr>
              <a:t>kr</a:t>
            </a:r>
            <a:r>
              <a:rPr sz="1400" spc="-45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400" spc="-35" dirty="0">
                <a:solidFill>
                  <a:srgbClr val="351C75"/>
                </a:solidFill>
                <a:latin typeface="Verdana"/>
                <a:cs typeface="Verdana"/>
              </a:rPr>
              <a:t>r</a:t>
            </a:r>
            <a:endParaRPr sz="1400">
              <a:latin typeface="Verdana"/>
              <a:cs typeface="Verdana"/>
            </a:endParaRPr>
          </a:p>
          <a:p>
            <a:pPr marL="47625">
              <a:lnSpc>
                <a:spcPct val="100000"/>
              </a:lnSpc>
            </a:pPr>
            <a:r>
              <a:rPr sz="1400" spc="5" dirty="0">
                <a:solidFill>
                  <a:srgbClr val="351C75"/>
                </a:solidFill>
                <a:latin typeface="Verdana"/>
                <a:cs typeface="Verdana"/>
              </a:rPr>
              <a:t>Telafi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39615" y="3037332"/>
            <a:ext cx="367665" cy="393700"/>
            <a:chOff x="7339615" y="3037332"/>
            <a:chExt cx="367665" cy="393700"/>
          </a:xfrm>
        </p:grpSpPr>
        <p:sp>
          <p:nvSpPr>
            <p:cNvPr id="3" name="object 3"/>
            <p:cNvSpPr/>
            <p:nvPr/>
          </p:nvSpPr>
          <p:spPr>
            <a:xfrm>
              <a:off x="7339615" y="3054096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5" h="376554">
                  <a:moveTo>
                    <a:pt x="314166" y="0"/>
                  </a:moveTo>
                  <a:lnTo>
                    <a:pt x="308705" y="0"/>
                  </a:lnTo>
                  <a:lnTo>
                    <a:pt x="301085" y="0"/>
                  </a:lnTo>
                  <a:lnTo>
                    <a:pt x="293338" y="3048"/>
                  </a:lnTo>
                  <a:lnTo>
                    <a:pt x="287750" y="8890"/>
                  </a:lnTo>
                  <a:lnTo>
                    <a:pt x="180877" y="115597"/>
                  </a:lnTo>
                  <a:lnTo>
                    <a:pt x="139969" y="156829"/>
                  </a:lnTo>
                  <a:lnTo>
                    <a:pt x="99865" y="198007"/>
                  </a:lnTo>
                  <a:lnTo>
                    <a:pt x="62632" y="237400"/>
                  </a:lnTo>
                  <a:lnTo>
                    <a:pt x="30337" y="273278"/>
                  </a:lnTo>
                  <a:lnTo>
                    <a:pt x="5048" y="303911"/>
                  </a:lnTo>
                  <a:lnTo>
                    <a:pt x="0" y="327189"/>
                  </a:lnTo>
                  <a:lnTo>
                    <a:pt x="12763" y="350789"/>
                  </a:lnTo>
                  <a:lnTo>
                    <a:pt x="36052" y="369079"/>
                  </a:lnTo>
                  <a:lnTo>
                    <a:pt x="62579" y="376428"/>
                  </a:lnTo>
                  <a:lnTo>
                    <a:pt x="69270" y="375814"/>
                  </a:lnTo>
                  <a:lnTo>
                    <a:pt x="75533" y="373903"/>
                  </a:lnTo>
                  <a:lnTo>
                    <a:pt x="81224" y="370587"/>
                  </a:lnTo>
                  <a:lnTo>
                    <a:pt x="86201" y="365760"/>
                  </a:lnTo>
                  <a:lnTo>
                    <a:pt x="110218" y="338392"/>
                  </a:lnTo>
                  <a:lnTo>
                    <a:pt x="142771" y="303984"/>
                  </a:lnTo>
                  <a:lnTo>
                    <a:pt x="181052" y="264923"/>
                  </a:lnTo>
                  <a:lnTo>
                    <a:pt x="302156" y="143714"/>
                  </a:lnTo>
                  <a:lnTo>
                    <a:pt x="335246" y="109931"/>
                  </a:lnTo>
                  <a:lnTo>
                    <a:pt x="360013" y="83439"/>
                  </a:lnTo>
                  <a:lnTo>
                    <a:pt x="365160" y="75630"/>
                  </a:lnTo>
                  <a:lnTo>
                    <a:pt x="367569" y="66786"/>
                  </a:lnTo>
                  <a:lnTo>
                    <a:pt x="367121" y="57632"/>
                  </a:lnTo>
                  <a:lnTo>
                    <a:pt x="345694" y="23955"/>
                  </a:lnTo>
                  <a:lnTo>
                    <a:pt x="319627" y="1524"/>
                  </a:lnTo>
                  <a:lnTo>
                    <a:pt x="314166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70577" y="3037332"/>
              <a:ext cx="85542" cy="94487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7954626" y="2633472"/>
            <a:ext cx="406400" cy="367665"/>
          </a:xfrm>
          <a:custGeom>
            <a:avLst/>
            <a:gdLst/>
            <a:ahLst/>
            <a:cxnLst/>
            <a:rect l="l" t="t" r="r" b="b"/>
            <a:pathLst>
              <a:path w="406400" h="367664">
                <a:moveTo>
                  <a:pt x="298594" y="0"/>
                </a:moveTo>
                <a:lnTo>
                  <a:pt x="294403" y="0"/>
                </a:lnTo>
                <a:lnTo>
                  <a:pt x="287799" y="0"/>
                </a:lnTo>
                <a:lnTo>
                  <a:pt x="281068" y="2666"/>
                </a:lnTo>
                <a:lnTo>
                  <a:pt x="242127" y="44291"/>
                </a:lnTo>
                <a:lnTo>
                  <a:pt x="211345" y="82550"/>
                </a:lnTo>
                <a:lnTo>
                  <a:pt x="206519" y="89534"/>
                </a:lnTo>
                <a:lnTo>
                  <a:pt x="198772" y="93217"/>
                </a:lnTo>
                <a:lnTo>
                  <a:pt x="185691" y="93217"/>
                </a:lnTo>
                <a:lnTo>
                  <a:pt x="180484" y="91566"/>
                </a:lnTo>
                <a:lnTo>
                  <a:pt x="154096" y="73046"/>
                </a:lnTo>
                <a:lnTo>
                  <a:pt x="129589" y="56626"/>
                </a:lnTo>
                <a:lnTo>
                  <a:pt x="104082" y="39991"/>
                </a:lnTo>
                <a:lnTo>
                  <a:pt x="79265" y="24129"/>
                </a:lnTo>
                <a:lnTo>
                  <a:pt x="75201" y="21335"/>
                </a:lnTo>
                <a:lnTo>
                  <a:pt x="70502" y="20065"/>
                </a:lnTo>
                <a:lnTo>
                  <a:pt x="58691" y="20065"/>
                </a:lnTo>
                <a:lnTo>
                  <a:pt x="19909" y="62166"/>
                </a:lnTo>
                <a:lnTo>
                  <a:pt x="1287" y="96646"/>
                </a:lnTo>
                <a:lnTo>
                  <a:pt x="0" y="104788"/>
                </a:lnTo>
                <a:lnTo>
                  <a:pt x="1462" y="112633"/>
                </a:lnTo>
                <a:lnTo>
                  <a:pt x="5377" y="119596"/>
                </a:lnTo>
                <a:lnTo>
                  <a:pt x="11447" y="125094"/>
                </a:lnTo>
                <a:lnTo>
                  <a:pt x="43062" y="143331"/>
                </a:lnTo>
                <a:lnTo>
                  <a:pt x="79392" y="162115"/>
                </a:lnTo>
                <a:lnTo>
                  <a:pt x="111246" y="179280"/>
                </a:lnTo>
                <a:lnTo>
                  <a:pt x="129430" y="192658"/>
                </a:lnTo>
                <a:lnTo>
                  <a:pt x="120231" y="216548"/>
                </a:lnTo>
                <a:lnTo>
                  <a:pt x="92696" y="259762"/>
                </a:lnTo>
                <a:lnTo>
                  <a:pt x="64922" y="303905"/>
                </a:lnTo>
                <a:lnTo>
                  <a:pt x="55008" y="330580"/>
                </a:lnTo>
                <a:lnTo>
                  <a:pt x="64279" y="341514"/>
                </a:lnTo>
                <a:lnTo>
                  <a:pt x="80599" y="351472"/>
                </a:lnTo>
                <a:lnTo>
                  <a:pt x="100443" y="359906"/>
                </a:lnTo>
                <a:lnTo>
                  <a:pt x="122572" y="367029"/>
                </a:lnTo>
                <a:lnTo>
                  <a:pt x="127144" y="367283"/>
                </a:lnTo>
                <a:lnTo>
                  <a:pt x="134036" y="366315"/>
                </a:lnTo>
                <a:lnTo>
                  <a:pt x="140368" y="363537"/>
                </a:lnTo>
                <a:lnTo>
                  <a:pt x="145772" y="359140"/>
                </a:lnTo>
                <a:lnTo>
                  <a:pt x="149877" y="353313"/>
                </a:lnTo>
                <a:lnTo>
                  <a:pt x="162609" y="329459"/>
                </a:lnTo>
                <a:lnTo>
                  <a:pt x="175627" y="307451"/>
                </a:lnTo>
                <a:lnTo>
                  <a:pt x="188596" y="287323"/>
                </a:lnTo>
                <a:lnTo>
                  <a:pt x="206138" y="262000"/>
                </a:lnTo>
                <a:lnTo>
                  <a:pt x="214012" y="258317"/>
                </a:lnTo>
                <a:lnTo>
                  <a:pt x="227601" y="258317"/>
                </a:lnTo>
                <a:lnTo>
                  <a:pt x="233443" y="260222"/>
                </a:lnTo>
                <a:lnTo>
                  <a:pt x="260040" y="282698"/>
                </a:lnTo>
                <a:lnTo>
                  <a:pt x="282322" y="301212"/>
                </a:lnTo>
                <a:lnTo>
                  <a:pt x="305153" y="318345"/>
                </a:lnTo>
                <a:lnTo>
                  <a:pt x="328566" y="332739"/>
                </a:lnTo>
                <a:lnTo>
                  <a:pt x="332249" y="334771"/>
                </a:lnTo>
                <a:lnTo>
                  <a:pt x="336313" y="335788"/>
                </a:lnTo>
                <a:lnTo>
                  <a:pt x="347616" y="335788"/>
                </a:lnTo>
                <a:lnTo>
                  <a:pt x="381017" y="300640"/>
                </a:lnTo>
                <a:lnTo>
                  <a:pt x="405586" y="263985"/>
                </a:lnTo>
                <a:lnTo>
                  <a:pt x="406052" y="255079"/>
                </a:lnTo>
                <a:lnTo>
                  <a:pt x="403399" y="246554"/>
                </a:lnTo>
                <a:lnTo>
                  <a:pt x="352077" y="203866"/>
                </a:lnTo>
                <a:lnTo>
                  <a:pt x="301134" y="171703"/>
                </a:lnTo>
                <a:lnTo>
                  <a:pt x="292604" y="163837"/>
                </a:lnTo>
                <a:lnTo>
                  <a:pt x="288514" y="153543"/>
                </a:lnTo>
                <a:lnTo>
                  <a:pt x="289115" y="142486"/>
                </a:lnTo>
                <a:lnTo>
                  <a:pt x="294657" y="132333"/>
                </a:lnTo>
                <a:lnTo>
                  <a:pt x="325868" y="99059"/>
                </a:lnTo>
                <a:lnTo>
                  <a:pt x="341127" y="82506"/>
                </a:lnTo>
                <a:lnTo>
                  <a:pt x="355363" y="66166"/>
                </a:lnTo>
                <a:lnTo>
                  <a:pt x="360277" y="57005"/>
                </a:lnTo>
                <a:lnTo>
                  <a:pt x="361047" y="46974"/>
                </a:lnTo>
                <a:lnTo>
                  <a:pt x="357864" y="37395"/>
                </a:lnTo>
                <a:lnTo>
                  <a:pt x="350918" y="29590"/>
                </a:lnTo>
                <a:lnTo>
                  <a:pt x="340260" y="22353"/>
                </a:lnTo>
                <a:lnTo>
                  <a:pt x="329376" y="15700"/>
                </a:lnTo>
                <a:lnTo>
                  <a:pt x="302785" y="1015"/>
                </a:lnTo>
                <a:lnTo>
                  <a:pt x="29859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2316" y="2656332"/>
            <a:ext cx="539750" cy="469900"/>
          </a:xfrm>
          <a:custGeom>
            <a:avLst/>
            <a:gdLst/>
            <a:ahLst/>
            <a:cxnLst/>
            <a:rect l="l" t="t" r="r" b="b"/>
            <a:pathLst>
              <a:path w="539750" h="469900">
                <a:moveTo>
                  <a:pt x="437062" y="47"/>
                </a:moveTo>
                <a:lnTo>
                  <a:pt x="376864" y="444"/>
                </a:lnTo>
                <a:lnTo>
                  <a:pt x="334377" y="1936"/>
                </a:lnTo>
                <a:lnTo>
                  <a:pt x="278512" y="9017"/>
                </a:lnTo>
                <a:lnTo>
                  <a:pt x="259727" y="60503"/>
                </a:lnTo>
                <a:lnTo>
                  <a:pt x="252643" y="110454"/>
                </a:lnTo>
                <a:lnTo>
                  <a:pt x="246291" y="170195"/>
                </a:lnTo>
                <a:lnTo>
                  <a:pt x="240063" y="234965"/>
                </a:lnTo>
                <a:lnTo>
                  <a:pt x="233352" y="300005"/>
                </a:lnTo>
                <a:lnTo>
                  <a:pt x="224791" y="366141"/>
                </a:lnTo>
                <a:lnTo>
                  <a:pt x="220219" y="369062"/>
                </a:lnTo>
                <a:lnTo>
                  <a:pt x="211710" y="369062"/>
                </a:lnTo>
                <a:lnTo>
                  <a:pt x="207773" y="366649"/>
                </a:lnTo>
                <a:lnTo>
                  <a:pt x="176103" y="259476"/>
                </a:lnTo>
                <a:lnTo>
                  <a:pt x="161103" y="216092"/>
                </a:lnTo>
                <a:lnTo>
                  <a:pt x="140209" y="166243"/>
                </a:lnTo>
                <a:lnTo>
                  <a:pt x="113412" y="149098"/>
                </a:lnTo>
                <a:lnTo>
                  <a:pt x="80484" y="152009"/>
                </a:lnTo>
                <a:lnTo>
                  <a:pt x="49246" y="160956"/>
                </a:lnTo>
                <a:lnTo>
                  <a:pt x="22437" y="177405"/>
                </a:lnTo>
                <a:lnTo>
                  <a:pt x="2795" y="202819"/>
                </a:lnTo>
                <a:lnTo>
                  <a:pt x="0" y="216398"/>
                </a:lnTo>
                <a:lnTo>
                  <a:pt x="1478" y="228012"/>
                </a:lnTo>
                <a:lnTo>
                  <a:pt x="6028" y="238555"/>
                </a:lnTo>
                <a:lnTo>
                  <a:pt x="15622" y="253873"/>
                </a:lnTo>
                <a:lnTo>
                  <a:pt x="20956" y="256540"/>
                </a:lnTo>
                <a:lnTo>
                  <a:pt x="30100" y="256540"/>
                </a:lnTo>
                <a:lnTo>
                  <a:pt x="34037" y="255143"/>
                </a:lnTo>
                <a:lnTo>
                  <a:pt x="37339" y="252349"/>
                </a:lnTo>
                <a:lnTo>
                  <a:pt x="53294" y="240184"/>
                </a:lnTo>
                <a:lnTo>
                  <a:pt x="69343" y="230759"/>
                </a:lnTo>
                <a:lnTo>
                  <a:pt x="84060" y="224666"/>
                </a:lnTo>
                <a:lnTo>
                  <a:pt x="96013" y="222504"/>
                </a:lnTo>
                <a:lnTo>
                  <a:pt x="100839" y="222504"/>
                </a:lnTo>
                <a:lnTo>
                  <a:pt x="118900" y="270259"/>
                </a:lnTo>
                <a:lnTo>
                  <a:pt x="133126" y="322502"/>
                </a:lnTo>
                <a:lnTo>
                  <a:pt x="147364" y="376002"/>
                </a:lnTo>
                <a:lnTo>
                  <a:pt x="160889" y="422698"/>
                </a:lnTo>
                <a:lnTo>
                  <a:pt x="179260" y="460819"/>
                </a:lnTo>
                <a:lnTo>
                  <a:pt x="219711" y="469392"/>
                </a:lnTo>
                <a:lnTo>
                  <a:pt x="236168" y="468296"/>
                </a:lnTo>
                <a:lnTo>
                  <a:pt x="271654" y="450723"/>
                </a:lnTo>
                <a:lnTo>
                  <a:pt x="288559" y="410024"/>
                </a:lnTo>
                <a:lnTo>
                  <a:pt x="300927" y="360978"/>
                </a:lnTo>
                <a:lnTo>
                  <a:pt x="310023" y="306375"/>
                </a:lnTo>
                <a:lnTo>
                  <a:pt x="317111" y="249001"/>
                </a:lnTo>
                <a:lnTo>
                  <a:pt x="323454" y="191644"/>
                </a:lnTo>
                <a:lnTo>
                  <a:pt x="330317" y="137094"/>
                </a:lnTo>
                <a:lnTo>
                  <a:pt x="338964" y="88137"/>
                </a:lnTo>
                <a:lnTo>
                  <a:pt x="368428" y="63881"/>
                </a:lnTo>
                <a:lnTo>
                  <a:pt x="438405" y="61849"/>
                </a:lnTo>
                <a:lnTo>
                  <a:pt x="448571" y="67647"/>
                </a:lnTo>
                <a:lnTo>
                  <a:pt x="456106" y="76898"/>
                </a:lnTo>
                <a:lnTo>
                  <a:pt x="461426" y="87959"/>
                </a:lnTo>
                <a:lnTo>
                  <a:pt x="464948" y="99187"/>
                </a:lnTo>
                <a:lnTo>
                  <a:pt x="467989" y="106225"/>
                </a:lnTo>
                <a:lnTo>
                  <a:pt x="472981" y="111680"/>
                </a:lnTo>
                <a:lnTo>
                  <a:pt x="479450" y="115206"/>
                </a:lnTo>
                <a:lnTo>
                  <a:pt x="488570" y="116459"/>
                </a:lnTo>
                <a:lnTo>
                  <a:pt x="517907" y="115062"/>
                </a:lnTo>
                <a:lnTo>
                  <a:pt x="527105" y="112533"/>
                </a:lnTo>
                <a:lnTo>
                  <a:pt x="534338" y="106838"/>
                </a:lnTo>
                <a:lnTo>
                  <a:pt x="538785" y="98809"/>
                </a:lnTo>
                <a:lnTo>
                  <a:pt x="539624" y="89281"/>
                </a:lnTo>
                <a:lnTo>
                  <a:pt x="536785" y="72858"/>
                </a:lnTo>
                <a:lnTo>
                  <a:pt x="522479" y="30353"/>
                </a:lnTo>
                <a:lnTo>
                  <a:pt x="492119" y="3153"/>
                </a:lnTo>
                <a:lnTo>
                  <a:pt x="478156" y="762"/>
                </a:lnTo>
                <a:lnTo>
                  <a:pt x="437062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40841" y="2412492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155" y="2115"/>
                </a:lnTo>
                <a:lnTo>
                  <a:pt x="303440" y="3270"/>
                </a:lnTo>
                <a:lnTo>
                  <a:pt x="259820" y="3806"/>
                </a:lnTo>
                <a:lnTo>
                  <a:pt x="94950" y="3865"/>
                </a:lnTo>
                <a:lnTo>
                  <a:pt x="46349" y="4452"/>
                </a:lnTo>
                <a:lnTo>
                  <a:pt x="7725" y="16902"/>
                </a:lnTo>
                <a:lnTo>
                  <a:pt x="0" y="63855"/>
                </a:lnTo>
                <a:lnTo>
                  <a:pt x="1434" y="75945"/>
                </a:lnTo>
                <a:lnTo>
                  <a:pt x="146976" y="96012"/>
                </a:lnTo>
                <a:lnTo>
                  <a:pt x="199601" y="95851"/>
                </a:lnTo>
                <a:lnTo>
                  <a:pt x="252079" y="95215"/>
                </a:lnTo>
                <a:lnTo>
                  <a:pt x="301766" y="93872"/>
                </a:lnTo>
                <a:lnTo>
                  <a:pt x="346015" y="91590"/>
                </a:lnTo>
                <a:lnTo>
                  <a:pt x="402199" y="72330"/>
                </a:lnTo>
                <a:lnTo>
                  <a:pt x="406024" y="42259"/>
                </a:lnTo>
                <a:lnTo>
                  <a:pt x="395610" y="13092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56627" y="1834908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80">
                <a:moveTo>
                  <a:pt x="306336" y="179349"/>
                </a:moveTo>
                <a:lnTo>
                  <a:pt x="298513" y="150228"/>
                </a:lnTo>
                <a:lnTo>
                  <a:pt x="281482" y="137147"/>
                </a:lnTo>
                <a:lnTo>
                  <a:pt x="257517" y="139268"/>
                </a:lnTo>
                <a:lnTo>
                  <a:pt x="229044" y="140423"/>
                </a:lnTo>
                <a:lnTo>
                  <a:pt x="196113" y="140957"/>
                </a:lnTo>
                <a:lnTo>
                  <a:pt x="71666" y="140995"/>
                </a:lnTo>
                <a:lnTo>
                  <a:pt x="35001" y="141554"/>
                </a:lnTo>
                <a:lnTo>
                  <a:pt x="1270" y="174739"/>
                </a:lnTo>
                <a:lnTo>
                  <a:pt x="0" y="200977"/>
                </a:lnTo>
                <a:lnTo>
                  <a:pt x="1066" y="212966"/>
                </a:lnTo>
                <a:lnTo>
                  <a:pt x="3556" y="221157"/>
                </a:lnTo>
                <a:lnTo>
                  <a:pt x="7861" y="227545"/>
                </a:lnTo>
                <a:lnTo>
                  <a:pt x="13487" y="231686"/>
                </a:lnTo>
                <a:lnTo>
                  <a:pt x="19989" y="233159"/>
                </a:lnTo>
                <a:lnTo>
                  <a:pt x="102158" y="233159"/>
                </a:lnTo>
                <a:lnTo>
                  <a:pt x="153885" y="232918"/>
                </a:lnTo>
                <a:lnTo>
                  <a:pt x="205155" y="231825"/>
                </a:lnTo>
                <a:lnTo>
                  <a:pt x="251460" y="229412"/>
                </a:lnTo>
                <a:lnTo>
                  <a:pt x="303441" y="209372"/>
                </a:lnTo>
                <a:lnTo>
                  <a:pt x="306336" y="179349"/>
                </a:lnTo>
                <a:close/>
              </a:path>
              <a:path w="306704" h="233680">
                <a:moveTo>
                  <a:pt x="306336" y="42189"/>
                </a:moveTo>
                <a:lnTo>
                  <a:pt x="298513" y="13068"/>
                </a:lnTo>
                <a:lnTo>
                  <a:pt x="281482" y="0"/>
                </a:lnTo>
                <a:lnTo>
                  <a:pt x="257517" y="2057"/>
                </a:lnTo>
                <a:lnTo>
                  <a:pt x="229044" y="3213"/>
                </a:lnTo>
                <a:lnTo>
                  <a:pt x="196113" y="3784"/>
                </a:lnTo>
                <a:lnTo>
                  <a:pt x="71666" y="3835"/>
                </a:lnTo>
                <a:lnTo>
                  <a:pt x="35001" y="4394"/>
                </a:lnTo>
                <a:lnTo>
                  <a:pt x="1270" y="37465"/>
                </a:lnTo>
                <a:lnTo>
                  <a:pt x="0" y="63830"/>
                </a:lnTo>
                <a:lnTo>
                  <a:pt x="1066" y="75933"/>
                </a:lnTo>
                <a:lnTo>
                  <a:pt x="110540" y="95999"/>
                </a:lnTo>
                <a:lnTo>
                  <a:pt x="160337" y="95719"/>
                </a:lnTo>
                <a:lnTo>
                  <a:pt x="209194" y="94576"/>
                </a:lnTo>
                <a:lnTo>
                  <a:pt x="253174" y="92151"/>
                </a:lnTo>
                <a:lnTo>
                  <a:pt x="288340" y="87998"/>
                </a:lnTo>
                <a:lnTo>
                  <a:pt x="303441" y="72212"/>
                </a:lnTo>
                <a:lnTo>
                  <a:pt x="306336" y="421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8339242" y="1720595"/>
            <a:ext cx="366395" cy="393700"/>
            <a:chOff x="8339242" y="1720595"/>
            <a:chExt cx="366395" cy="393700"/>
          </a:xfrm>
        </p:grpSpPr>
        <p:sp>
          <p:nvSpPr>
            <p:cNvPr id="10" name="object 10"/>
            <p:cNvSpPr/>
            <p:nvPr/>
          </p:nvSpPr>
          <p:spPr>
            <a:xfrm>
              <a:off x="8339242" y="1737359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5" h="376555">
                  <a:moveTo>
                    <a:pt x="313394" y="0"/>
                  </a:moveTo>
                  <a:lnTo>
                    <a:pt x="307933" y="0"/>
                  </a:lnTo>
                  <a:lnTo>
                    <a:pt x="300186" y="0"/>
                  </a:lnTo>
                  <a:lnTo>
                    <a:pt x="292439" y="3175"/>
                  </a:lnTo>
                  <a:lnTo>
                    <a:pt x="180108" y="115510"/>
                  </a:lnTo>
                  <a:lnTo>
                    <a:pt x="139388" y="156765"/>
                  </a:lnTo>
                  <a:lnTo>
                    <a:pt x="99472" y="197966"/>
                  </a:lnTo>
                  <a:lnTo>
                    <a:pt x="62408" y="237380"/>
                  </a:lnTo>
                  <a:lnTo>
                    <a:pt x="30247" y="273273"/>
                  </a:lnTo>
                  <a:lnTo>
                    <a:pt x="5038" y="303910"/>
                  </a:lnTo>
                  <a:lnTo>
                    <a:pt x="0" y="327296"/>
                  </a:lnTo>
                  <a:lnTo>
                    <a:pt x="12642" y="350885"/>
                  </a:lnTo>
                  <a:lnTo>
                    <a:pt x="35738" y="369115"/>
                  </a:lnTo>
                  <a:lnTo>
                    <a:pt x="62061" y="376427"/>
                  </a:lnTo>
                  <a:lnTo>
                    <a:pt x="68752" y="375814"/>
                  </a:lnTo>
                  <a:lnTo>
                    <a:pt x="75015" y="373903"/>
                  </a:lnTo>
                  <a:lnTo>
                    <a:pt x="80706" y="370587"/>
                  </a:lnTo>
                  <a:lnTo>
                    <a:pt x="85683" y="365759"/>
                  </a:lnTo>
                  <a:lnTo>
                    <a:pt x="109746" y="338350"/>
                  </a:lnTo>
                  <a:lnTo>
                    <a:pt x="142263" y="303910"/>
                  </a:lnTo>
                  <a:lnTo>
                    <a:pt x="180451" y="264827"/>
                  </a:lnTo>
                  <a:lnTo>
                    <a:pt x="301192" y="143589"/>
                  </a:lnTo>
                  <a:lnTo>
                    <a:pt x="334216" y="109804"/>
                  </a:lnTo>
                  <a:lnTo>
                    <a:pt x="358987" y="83312"/>
                  </a:lnTo>
                  <a:lnTo>
                    <a:pt x="364025" y="75576"/>
                  </a:lnTo>
                  <a:lnTo>
                    <a:pt x="366337" y="66770"/>
                  </a:lnTo>
                  <a:lnTo>
                    <a:pt x="365863" y="57630"/>
                  </a:lnTo>
                  <a:lnTo>
                    <a:pt x="344556" y="23987"/>
                  </a:lnTo>
                  <a:lnTo>
                    <a:pt x="318728" y="1524"/>
                  </a:lnTo>
                  <a:lnTo>
                    <a:pt x="313394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8915" y="1720595"/>
              <a:ext cx="86685" cy="944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88307" y="2019299"/>
              <a:ext cx="85471" cy="94487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8319605" y="2304288"/>
            <a:ext cx="406400" cy="318770"/>
            <a:chOff x="8319605" y="2304288"/>
            <a:chExt cx="406400" cy="318770"/>
          </a:xfrm>
        </p:grpSpPr>
        <p:sp>
          <p:nvSpPr>
            <p:cNvPr id="14" name="object 14"/>
            <p:cNvSpPr/>
            <p:nvPr/>
          </p:nvSpPr>
          <p:spPr>
            <a:xfrm>
              <a:off x="8319605" y="2412492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909" y="0"/>
                  </a:moveTo>
                  <a:lnTo>
                    <a:pt x="341195" y="2115"/>
                  </a:lnTo>
                  <a:lnTo>
                    <a:pt x="303567" y="3270"/>
                  </a:lnTo>
                  <a:lnTo>
                    <a:pt x="260034" y="3806"/>
                  </a:lnTo>
                  <a:lnTo>
                    <a:pt x="95057" y="3865"/>
                  </a:lnTo>
                  <a:lnTo>
                    <a:pt x="46368" y="4452"/>
                  </a:lnTo>
                  <a:lnTo>
                    <a:pt x="7778" y="16902"/>
                  </a:lnTo>
                  <a:lnTo>
                    <a:pt x="0" y="63855"/>
                  </a:lnTo>
                  <a:lnTo>
                    <a:pt x="1434" y="75945"/>
                  </a:lnTo>
                  <a:lnTo>
                    <a:pt x="147230" y="96012"/>
                  </a:lnTo>
                  <a:lnTo>
                    <a:pt x="199731" y="95851"/>
                  </a:lnTo>
                  <a:lnTo>
                    <a:pt x="252134" y="95215"/>
                  </a:lnTo>
                  <a:lnTo>
                    <a:pt x="301782" y="93872"/>
                  </a:lnTo>
                  <a:lnTo>
                    <a:pt x="346017" y="91590"/>
                  </a:lnTo>
                  <a:lnTo>
                    <a:pt x="402199" y="72330"/>
                  </a:lnTo>
                  <a:lnTo>
                    <a:pt x="406024" y="42259"/>
                  </a:lnTo>
                  <a:lnTo>
                    <a:pt x="395610" y="13092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85141" y="2304288"/>
              <a:ext cx="74259" cy="807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85124" y="2540508"/>
              <a:ext cx="74277" cy="82296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8827510" y="2023872"/>
            <a:ext cx="316865" cy="434340"/>
          </a:xfrm>
          <a:custGeom>
            <a:avLst/>
            <a:gdLst/>
            <a:ahLst/>
            <a:cxnLst/>
            <a:rect l="l" t="t" r="r" b="b"/>
            <a:pathLst>
              <a:path w="316865" h="434339">
                <a:moveTo>
                  <a:pt x="286355" y="271652"/>
                </a:moveTo>
                <a:lnTo>
                  <a:pt x="142626" y="271652"/>
                </a:lnTo>
                <a:lnTo>
                  <a:pt x="152779" y="273744"/>
                </a:lnTo>
                <a:lnTo>
                  <a:pt x="161073" y="279431"/>
                </a:lnTo>
                <a:lnTo>
                  <a:pt x="166558" y="287833"/>
                </a:lnTo>
                <a:lnTo>
                  <a:pt x="168280" y="298069"/>
                </a:lnTo>
                <a:lnTo>
                  <a:pt x="166901" y="326874"/>
                </a:lnTo>
                <a:lnTo>
                  <a:pt x="165915" y="356012"/>
                </a:lnTo>
                <a:lnTo>
                  <a:pt x="169169" y="412241"/>
                </a:lnTo>
                <a:lnTo>
                  <a:pt x="212524" y="434006"/>
                </a:lnTo>
                <a:lnTo>
                  <a:pt x="232542" y="434339"/>
                </a:lnTo>
                <a:lnTo>
                  <a:pt x="239974" y="434290"/>
                </a:lnTo>
                <a:lnTo>
                  <a:pt x="278628" y="426211"/>
                </a:lnTo>
                <a:lnTo>
                  <a:pt x="286960" y="382404"/>
                </a:lnTo>
                <a:lnTo>
                  <a:pt x="286184" y="351885"/>
                </a:lnTo>
                <a:lnTo>
                  <a:pt x="283956" y="320746"/>
                </a:lnTo>
                <a:lnTo>
                  <a:pt x="280548" y="291464"/>
                </a:lnTo>
                <a:lnTo>
                  <a:pt x="281451" y="280310"/>
                </a:lnTo>
                <a:lnTo>
                  <a:pt x="286355" y="271652"/>
                </a:lnTo>
                <a:close/>
              </a:path>
              <a:path w="316865" h="434339">
                <a:moveTo>
                  <a:pt x="209428" y="0"/>
                </a:moveTo>
                <a:lnTo>
                  <a:pt x="167334" y="3482"/>
                </a:lnTo>
                <a:lnTo>
                  <a:pt x="139705" y="32257"/>
                </a:lnTo>
                <a:lnTo>
                  <a:pt x="144569" y="68609"/>
                </a:lnTo>
                <a:lnTo>
                  <a:pt x="151945" y="109045"/>
                </a:lnTo>
                <a:lnTo>
                  <a:pt x="157868" y="144932"/>
                </a:lnTo>
                <a:lnTo>
                  <a:pt x="158374" y="167639"/>
                </a:lnTo>
                <a:lnTo>
                  <a:pt x="133782" y="175127"/>
                </a:lnTo>
                <a:lnTo>
                  <a:pt x="30305" y="184767"/>
                </a:lnTo>
                <a:lnTo>
                  <a:pt x="2926" y="193039"/>
                </a:lnTo>
                <a:lnTo>
                  <a:pt x="0" y="207125"/>
                </a:lnTo>
                <a:lnTo>
                  <a:pt x="2085" y="226186"/>
                </a:lnTo>
                <a:lnTo>
                  <a:pt x="7481" y="247153"/>
                </a:lnTo>
                <a:lnTo>
                  <a:pt x="31075" y="281938"/>
                </a:lnTo>
                <a:lnTo>
                  <a:pt x="38613" y="283082"/>
                </a:lnTo>
                <a:lnTo>
                  <a:pt x="40137" y="283082"/>
                </a:lnTo>
                <a:lnTo>
                  <a:pt x="41661" y="282955"/>
                </a:lnTo>
                <a:lnTo>
                  <a:pt x="69887" y="278118"/>
                </a:lnTo>
                <a:lnTo>
                  <a:pt x="95351" y="274986"/>
                </a:lnTo>
                <a:lnTo>
                  <a:pt x="119338" y="272950"/>
                </a:lnTo>
                <a:lnTo>
                  <a:pt x="141610" y="271652"/>
                </a:lnTo>
                <a:lnTo>
                  <a:pt x="286355" y="271652"/>
                </a:lnTo>
                <a:lnTo>
                  <a:pt x="286724" y="271002"/>
                </a:lnTo>
                <a:lnTo>
                  <a:pt x="295354" y="264622"/>
                </a:lnTo>
                <a:lnTo>
                  <a:pt x="306329" y="262254"/>
                </a:lnTo>
                <a:lnTo>
                  <a:pt x="316489" y="262254"/>
                </a:lnTo>
                <a:lnTo>
                  <a:pt x="316489" y="165226"/>
                </a:lnTo>
                <a:lnTo>
                  <a:pt x="295026" y="165226"/>
                </a:lnTo>
                <a:lnTo>
                  <a:pt x="285474" y="163288"/>
                </a:lnTo>
                <a:lnTo>
                  <a:pt x="277564" y="158003"/>
                </a:lnTo>
                <a:lnTo>
                  <a:pt x="272131" y="150171"/>
                </a:lnTo>
                <a:lnTo>
                  <a:pt x="270007" y="140588"/>
                </a:lnTo>
                <a:lnTo>
                  <a:pt x="268682" y="113857"/>
                </a:lnTo>
                <a:lnTo>
                  <a:pt x="266737" y="84185"/>
                </a:lnTo>
                <a:lnTo>
                  <a:pt x="261752" y="24256"/>
                </a:lnTo>
                <a:lnTo>
                  <a:pt x="231288" y="696"/>
                </a:lnTo>
                <a:lnTo>
                  <a:pt x="216842" y="89"/>
                </a:lnTo>
                <a:lnTo>
                  <a:pt x="209428" y="0"/>
                </a:lnTo>
                <a:close/>
              </a:path>
              <a:path w="316865" h="434339">
                <a:moveTo>
                  <a:pt x="316489" y="262254"/>
                </a:moveTo>
                <a:lnTo>
                  <a:pt x="308107" y="262254"/>
                </a:lnTo>
                <a:lnTo>
                  <a:pt x="316489" y="263022"/>
                </a:lnTo>
                <a:lnTo>
                  <a:pt x="316489" y="262254"/>
                </a:lnTo>
                <a:close/>
              </a:path>
              <a:path w="316865" h="434339">
                <a:moveTo>
                  <a:pt x="310901" y="164845"/>
                </a:moveTo>
                <a:lnTo>
                  <a:pt x="305948" y="164845"/>
                </a:lnTo>
                <a:lnTo>
                  <a:pt x="301122" y="164972"/>
                </a:lnTo>
                <a:lnTo>
                  <a:pt x="296550" y="165226"/>
                </a:lnTo>
                <a:lnTo>
                  <a:pt x="316489" y="165226"/>
                </a:lnTo>
                <a:lnTo>
                  <a:pt x="316489" y="164985"/>
                </a:lnTo>
                <a:lnTo>
                  <a:pt x="310901" y="164845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54204" y="1336675"/>
            <a:ext cx="189865" cy="346075"/>
          </a:xfrm>
          <a:custGeom>
            <a:avLst/>
            <a:gdLst/>
            <a:ahLst/>
            <a:cxnLst/>
            <a:rect l="l" t="t" r="r" b="b"/>
            <a:pathLst>
              <a:path w="189865" h="346075">
                <a:moveTo>
                  <a:pt x="70288" y="0"/>
                </a:moveTo>
                <a:lnTo>
                  <a:pt x="58604" y="0"/>
                </a:lnTo>
                <a:lnTo>
                  <a:pt x="51619" y="2921"/>
                </a:lnTo>
                <a:lnTo>
                  <a:pt x="19901" y="42116"/>
                </a:lnTo>
                <a:lnTo>
                  <a:pt x="1073" y="76453"/>
                </a:lnTo>
                <a:lnTo>
                  <a:pt x="0" y="84453"/>
                </a:lnTo>
                <a:lnTo>
                  <a:pt x="1533" y="92249"/>
                </a:lnTo>
                <a:lnTo>
                  <a:pt x="5377" y="99260"/>
                </a:lnTo>
                <a:lnTo>
                  <a:pt x="11233" y="104901"/>
                </a:lnTo>
                <a:lnTo>
                  <a:pt x="42882" y="123003"/>
                </a:lnTo>
                <a:lnTo>
                  <a:pt x="79162" y="141605"/>
                </a:lnTo>
                <a:lnTo>
                  <a:pt x="110942" y="158587"/>
                </a:lnTo>
                <a:lnTo>
                  <a:pt x="129089" y="171830"/>
                </a:lnTo>
                <a:lnTo>
                  <a:pt x="119947" y="195695"/>
                </a:lnTo>
                <a:lnTo>
                  <a:pt x="64849" y="282809"/>
                </a:lnTo>
                <a:lnTo>
                  <a:pt x="54921" y="309245"/>
                </a:lnTo>
                <a:lnTo>
                  <a:pt x="99962" y="338462"/>
                </a:lnTo>
                <a:lnTo>
                  <a:pt x="126676" y="345821"/>
                </a:lnTo>
                <a:lnTo>
                  <a:pt x="133641" y="344870"/>
                </a:lnTo>
                <a:lnTo>
                  <a:pt x="140011" y="342122"/>
                </a:lnTo>
                <a:lnTo>
                  <a:pt x="145428" y="337730"/>
                </a:lnTo>
                <a:lnTo>
                  <a:pt x="149536" y="331850"/>
                </a:lnTo>
                <a:lnTo>
                  <a:pt x="162186" y="308145"/>
                </a:lnTo>
                <a:lnTo>
                  <a:pt x="175111" y="286226"/>
                </a:lnTo>
                <a:lnTo>
                  <a:pt x="189794" y="263393"/>
                </a:lnTo>
                <a:lnTo>
                  <a:pt x="189794" y="72898"/>
                </a:lnTo>
                <a:lnTo>
                  <a:pt x="184969" y="72898"/>
                </a:lnTo>
                <a:lnTo>
                  <a:pt x="179889" y="71247"/>
                </a:lnTo>
                <a:lnTo>
                  <a:pt x="153634" y="52943"/>
                </a:lnTo>
                <a:lnTo>
                  <a:pt x="129168" y="36449"/>
                </a:lnTo>
                <a:lnTo>
                  <a:pt x="103774" y="19764"/>
                </a:lnTo>
                <a:lnTo>
                  <a:pt x="74987" y="1270"/>
                </a:lnTo>
                <a:lnTo>
                  <a:pt x="70288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60448" y="1339596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4">
                <a:moveTo>
                  <a:pt x="438384" y="47"/>
                </a:moveTo>
                <a:lnTo>
                  <a:pt x="378031" y="444"/>
                </a:lnTo>
                <a:lnTo>
                  <a:pt x="335353" y="1936"/>
                </a:lnTo>
                <a:lnTo>
                  <a:pt x="279108" y="9016"/>
                </a:lnTo>
                <a:lnTo>
                  <a:pt x="260295" y="60384"/>
                </a:lnTo>
                <a:lnTo>
                  <a:pt x="253245" y="110194"/>
                </a:lnTo>
                <a:lnTo>
                  <a:pt x="246947" y="169744"/>
                </a:lnTo>
                <a:lnTo>
                  <a:pt x="240784" y="234280"/>
                </a:lnTo>
                <a:lnTo>
                  <a:pt x="234141" y="299045"/>
                </a:lnTo>
                <a:lnTo>
                  <a:pt x="226403" y="359282"/>
                </a:lnTo>
                <a:lnTo>
                  <a:pt x="225514" y="364870"/>
                </a:lnTo>
                <a:lnTo>
                  <a:pt x="220942" y="367791"/>
                </a:lnTo>
                <a:lnTo>
                  <a:pt x="212433" y="367791"/>
                </a:lnTo>
                <a:lnTo>
                  <a:pt x="208369" y="365505"/>
                </a:lnTo>
                <a:lnTo>
                  <a:pt x="176635" y="258714"/>
                </a:lnTo>
                <a:lnTo>
                  <a:pt x="161484" y="215393"/>
                </a:lnTo>
                <a:lnTo>
                  <a:pt x="140297" y="165607"/>
                </a:lnTo>
                <a:lnTo>
                  <a:pt x="113881" y="148589"/>
                </a:lnTo>
                <a:lnTo>
                  <a:pt x="80801" y="151497"/>
                </a:lnTo>
                <a:lnTo>
                  <a:pt x="49460" y="160416"/>
                </a:lnTo>
                <a:lnTo>
                  <a:pt x="22548" y="176789"/>
                </a:lnTo>
                <a:lnTo>
                  <a:pt x="2756" y="202056"/>
                </a:lnTo>
                <a:lnTo>
                  <a:pt x="0" y="215636"/>
                </a:lnTo>
                <a:lnTo>
                  <a:pt x="1470" y="227250"/>
                </a:lnTo>
                <a:lnTo>
                  <a:pt x="6060" y="237793"/>
                </a:lnTo>
                <a:lnTo>
                  <a:pt x="15837" y="252983"/>
                </a:lnTo>
                <a:lnTo>
                  <a:pt x="21044" y="255650"/>
                </a:lnTo>
                <a:lnTo>
                  <a:pt x="30315" y="255650"/>
                </a:lnTo>
                <a:lnTo>
                  <a:pt x="34252" y="254253"/>
                </a:lnTo>
                <a:lnTo>
                  <a:pt x="37554" y="251459"/>
                </a:lnTo>
                <a:lnTo>
                  <a:pt x="53528" y="239369"/>
                </a:lnTo>
                <a:lnTo>
                  <a:pt x="69621" y="229981"/>
                </a:lnTo>
                <a:lnTo>
                  <a:pt x="84381" y="223902"/>
                </a:lnTo>
                <a:lnTo>
                  <a:pt x="96355" y="221741"/>
                </a:lnTo>
                <a:lnTo>
                  <a:pt x="101181" y="221741"/>
                </a:lnTo>
                <a:lnTo>
                  <a:pt x="104610" y="223265"/>
                </a:lnTo>
                <a:lnTo>
                  <a:pt x="119314" y="269332"/>
                </a:lnTo>
                <a:lnTo>
                  <a:pt x="133595" y="321399"/>
                </a:lnTo>
                <a:lnTo>
                  <a:pt x="147852" y="374728"/>
                </a:lnTo>
                <a:lnTo>
                  <a:pt x="161340" y="421278"/>
                </a:lnTo>
                <a:lnTo>
                  <a:pt x="179657" y="459349"/>
                </a:lnTo>
                <a:lnTo>
                  <a:pt x="220180" y="467867"/>
                </a:lnTo>
                <a:lnTo>
                  <a:pt x="236678" y="466754"/>
                </a:lnTo>
                <a:lnTo>
                  <a:pt x="272504" y="449199"/>
                </a:lnTo>
                <a:lnTo>
                  <a:pt x="289376" y="408744"/>
                </a:lnTo>
                <a:lnTo>
                  <a:pt x="301746" y="359901"/>
                </a:lnTo>
                <a:lnTo>
                  <a:pt x="310869" y="305477"/>
                </a:lnTo>
                <a:lnTo>
                  <a:pt x="317997" y="248281"/>
                </a:lnTo>
                <a:lnTo>
                  <a:pt x="324383" y="191120"/>
                </a:lnTo>
                <a:lnTo>
                  <a:pt x="331280" y="136803"/>
                </a:lnTo>
                <a:lnTo>
                  <a:pt x="339941" y="88137"/>
                </a:lnTo>
                <a:lnTo>
                  <a:pt x="369532" y="63626"/>
                </a:lnTo>
                <a:lnTo>
                  <a:pt x="439509" y="61721"/>
                </a:lnTo>
                <a:lnTo>
                  <a:pt x="449839" y="67500"/>
                </a:lnTo>
                <a:lnTo>
                  <a:pt x="457479" y="76707"/>
                </a:lnTo>
                <a:lnTo>
                  <a:pt x="462833" y="87725"/>
                </a:lnTo>
                <a:lnTo>
                  <a:pt x="466306" y="98932"/>
                </a:lnTo>
                <a:lnTo>
                  <a:pt x="469481" y="106044"/>
                </a:lnTo>
                <a:lnTo>
                  <a:pt x="474656" y="111537"/>
                </a:lnTo>
                <a:lnTo>
                  <a:pt x="481308" y="115077"/>
                </a:lnTo>
                <a:lnTo>
                  <a:pt x="490055" y="116331"/>
                </a:lnTo>
                <a:lnTo>
                  <a:pt x="519392" y="114680"/>
                </a:lnTo>
                <a:lnTo>
                  <a:pt x="528609" y="112158"/>
                </a:lnTo>
                <a:lnTo>
                  <a:pt x="535886" y="106505"/>
                </a:lnTo>
                <a:lnTo>
                  <a:pt x="540377" y="98589"/>
                </a:lnTo>
                <a:lnTo>
                  <a:pt x="541236" y="89280"/>
                </a:lnTo>
                <a:lnTo>
                  <a:pt x="538343" y="72735"/>
                </a:lnTo>
                <a:lnTo>
                  <a:pt x="524091" y="30479"/>
                </a:lnTo>
                <a:lnTo>
                  <a:pt x="493551" y="3137"/>
                </a:lnTo>
                <a:lnTo>
                  <a:pt x="479514" y="762"/>
                </a:lnTo>
                <a:lnTo>
                  <a:pt x="438384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39097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3127" y="0"/>
                </a:moveTo>
                <a:lnTo>
                  <a:pt x="341374" y="2095"/>
                </a:lnTo>
                <a:lnTo>
                  <a:pt x="303658" y="3206"/>
                </a:lnTo>
                <a:lnTo>
                  <a:pt x="260038" y="3698"/>
                </a:lnTo>
                <a:lnTo>
                  <a:pt x="68962" y="4016"/>
                </a:lnTo>
                <a:lnTo>
                  <a:pt x="46333" y="4399"/>
                </a:lnTo>
                <a:lnTo>
                  <a:pt x="7743" y="17045"/>
                </a:lnTo>
                <a:lnTo>
                  <a:pt x="0" y="63730"/>
                </a:lnTo>
                <a:lnTo>
                  <a:pt x="1398" y="75819"/>
                </a:lnTo>
                <a:lnTo>
                  <a:pt x="4724" y="84010"/>
                </a:lnTo>
                <a:lnTo>
                  <a:pt x="10479" y="90392"/>
                </a:lnTo>
                <a:lnTo>
                  <a:pt x="18043" y="94535"/>
                </a:lnTo>
                <a:lnTo>
                  <a:pt x="26798" y="96012"/>
                </a:lnTo>
                <a:lnTo>
                  <a:pt x="190204" y="95862"/>
                </a:lnTo>
                <a:lnTo>
                  <a:pt x="245275" y="95243"/>
                </a:lnTo>
                <a:lnTo>
                  <a:pt x="297688" y="93899"/>
                </a:lnTo>
                <a:lnTo>
                  <a:pt x="344408" y="91574"/>
                </a:lnTo>
                <a:lnTo>
                  <a:pt x="382398" y="88011"/>
                </a:lnTo>
                <a:lnTo>
                  <a:pt x="406052" y="42148"/>
                </a:lnTo>
                <a:lnTo>
                  <a:pt x="395686" y="13055"/>
                </a:lnTo>
                <a:lnTo>
                  <a:pt x="37312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54969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106" y="0"/>
                </a:moveTo>
                <a:lnTo>
                  <a:pt x="256456" y="2115"/>
                </a:lnTo>
                <a:lnTo>
                  <a:pt x="226972" y="3270"/>
                </a:lnTo>
                <a:lnTo>
                  <a:pt x="192869" y="3806"/>
                </a:lnTo>
                <a:lnTo>
                  <a:pt x="77446" y="3869"/>
                </a:lnTo>
                <a:lnTo>
                  <a:pt x="55427" y="4095"/>
                </a:lnTo>
                <a:lnTo>
                  <a:pt x="15073" y="7080"/>
                </a:lnTo>
                <a:lnTo>
                  <a:pt x="87" y="50831"/>
                </a:lnTo>
                <a:lnTo>
                  <a:pt x="0" y="63765"/>
                </a:lnTo>
                <a:lnTo>
                  <a:pt x="1198" y="75818"/>
                </a:lnTo>
                <a:lnTo>
                  <a:pt x="3585" y="83956"/>
                </a:lnTo>
                <a:lnTo>
                  <a:pt x="7913" y="90344"/>
                </a:lnTo>
                <a:lnTo>
                  <a:pt x="13646" y="94517"/>
                </a:lnTo>
                <a:lnTo>
                  <a:pt x="20248" y="96012"/>
                </a:lnTo>
                <a:lnTo>
                  <a:pt x="104449" y="96012"/>
                </a:lnTo>
                <a:lnTo>
                  <a:pt x="155561" y="95765"/>
                </a:lnTo>
                <a:lnTo>
                  <a:pt x="206160" y="94710"/>
                </a:lnTo>
                <a:lnTo>
                  <a:pt x="251878" y="92368"/>
                </a:lnTo>
                <a:lnTo>
                  <a:pt x="303377" y="72276"/>
                </a:lnTo>
                <a:lnTo>
                  <a:pt x="306204" y="42179"/>
                </a:lnTo>
                <a:lnTo>
                  <a:pt x="298293" y="13059"/>
                </a:lnTo>
                <a:lnTo>
                  <a:pt x="281106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7339596" y="420623"/>
            <a:ext cx="367665" cy="376555"/>
            <a:chOff x="7339596" y="420623"/>
            <a:chExt cx="367665" cy="376555"/>
          </a:xfrm>
        </p:grpSpPr>
        <p:sp>
          <p:nvSpPr>
            <p:cNvPr id="23" name="object 23"/>
            <p:cNvSpPr/>
            <p:nvPr/>
          </p:nvSpPr>
          <p:spPr>
            <a:xfrm>
              <a:off x="7339596" y="420623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5" h="376555">
                  <a:moveTo>
                    <a:pt x="314440" y="0"/>
                  </a:moveTo>
                  <a:lnTo>
                    <a:pt x="308979" y="0"/>
                  </a:lnTo>
                  <a:lnTo>
                    <a:pt x="301232" y="0"/>
                  </a:lnTo>
                  <a:lnTo>
                    <a:pt x="293485" y="3175"/>
                  </a:lnTo>
                  <a:lnTo>
                    <a:pt x="180841" y="115586"/>
                  </a:lnTo>
                  <a:lnTo>
                    <a:pt x="139942" y="156829"/>
                  </a:lnTo>
                  <a:lnTo>
                    <a:pt x="99852" y="198042"/>
                  </a:lnTo>
                  <a:lnTo>
                    <a:pt x="62634" y="237491"/>
                  </a:lnTo>
                  <a:lnTo>
                    <a:pt x="30352" y="273444"/>
                  </a:lnTo>
                  <a:lnTo>
                    <a:pt x="5068" y="304164"/>
                  </a:lnTo>
                  <a:lnTo>
                    <a:pt x="0" y="327404"/>
                  </a:lnTo>
                  <a:lnTo>
                    <a:pt x="12719" y="350916"/>
                  </a:lnTo>
                  <a:lnTo>
                    <a:pt x="35964" y="369119"/>
                  </a:lnTo>
                  <a:lnTo>
                    <a:pt x="62472" y="376427"/>
                  </a:lnTo>
                  <a:lnTo>
                    <a:pt x="69165" y="375814"/>
                  </a:lnTo>
                  <a:lnTo>
                    <a:pt x="75441" y="373903"/>
                  </a:lnTo>
                  <a:lnTo>
                    <a:pt x="81170" y="370587"/>
                  </a:lnTo>
                  <a:lnTo>
                    <a:pt x="86221" y="365760"/>
                  </a:lnTo>
                  <a:lnTo>
                    <a:pt x="110237" y="338351"/>
                  </a:lnTo>
                  <a:lnTo>
                    <a:pt x="142791" y="303914"/>
                  </a:lnTo>
                  <a:lnTo>
                    <a:pt x="181072" y="264841"/>
                  </a:lnTo>
                  <a:lnTo>
                    <a:pt x="302176" y="143696"/>
                  </a:lnTo>
                  <a:lnTo>
                    <a:pt x="335266" y="109974"/>
                  </a:lnTo>
                  <a:lnTo>
                    <a:pt x="360033" y="83565"/>
                  </a:lnTo>
                  <a:lnTo>
                    <a:pt x="365180" y="75630"/>
                  </a:lnTo>
                  <a:lnTo>
                    <a:pt x="367589" y="66754"/>
                  </a:lnTo>
                  <a:lnTo>
                    <a:pt x="367141" y="57616"/>
                  </a:lnTo>
                  <a:lnTo>
                    <a:pt x="345713" y="24082"/>
                  </a:lnTo>
                  <a:lnTo>
                    <a:pt x="319774" y="1524"/>
                  </a:lnTo>
                  <a:lnTo>
                    <a:pt x="314440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90034" y="702563"/>
              <a:ext cx="85544" cy="94487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7319897" y="986027"/>
            <a:ext cx="406400" cy="320040"/>
            <a:chOff x="7319897" y="986027"/>
            <a:chExt cx="406400" cy="320040"/>
          </a:xfrm>
        </p:grpSpPr>
        <p:sp>
          <p:nvSpPr>
            <p:cNvPr id="26" name="object 26"/>
            <p:cNvSpPr/>
            <p:nvPr/>
          </p:nvSpPr>
          <p:spPr>
            <a:xfrm>
              <a:off x="7319897" y="1095755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3127" y="0"/>
                  </a:moveTo>
                  <a:lnTo>
                    <a:pt x="341374" y="2095"/>
                  </a:lnTo>
                  <a:lnTo>
                    <a:pt x="303658" y="3206"/>
                  </a:lnTo>
                  <a:lnTo>
                    <a:pt x="260038" y="3698"/>
                  </a:lnTo>
                  <a:lnTo>
                    <a:pt x="68962" y="4016"/>
                  </a:lnTo>
                  <a:lnTo>
                    <a:pt x="46333" y="4399"/>
                  </a:lnTo>
                  <a:lnTo>
                    <a:pt x="7743" y="17045"/>
                  </a:lnTo>
                  <a:lnTo>
                    <a:pt x="0" y="63730"/>
                  </a:lnTo>
                  <a:lnTo>
                    <a:pt x="1398" y="75819"/>
                  </a:lnTo>
                  <a:lnTo>
                    <a:pt x="4724" y="84010"/>
                  </a:lnTo>
                  <a:lnTo>
                    <a:pt x="10479" y="90392"/>
                  </a:lnTo>
                  <a:lnTo>
                    <a:pt x="18043" y="94535"/>
                  </a:lnTo>
                  <a:lnTo>
                    <a:pt x="26798" y="96012"/>
                  </a:lnTo>
                  <a:lnTo>
                    <a:pt x="190141" y="95862"/>
                  </a:lnTo>
                  <a:lnTo>
                    <a:pt x="245167" y="95243"/>
                  </a:lnTo>
                  <a:lnTo>
                    <a:pt x="297542" y="93899"/>
                  </a:lnTo>
                  <a:lnTo>
                    <a:pt x="344217" y="91574"/>
                  </a:lnTo>
                  <a:lnTo>
                    <a:pt x="402167" y="72169"/>
                  </a:lnTo>
                  <a:lnTo>
                    <a:pt x="406020" y="42148"/>
                  </a:lnTo>
                  <a:lnTo>
                    <a:pt x="395682" y="13055"/>
                  </a:lnTo>
                  <a:lnTo>
                    <a:pt x="373127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85463" y="986027"/>
              <a:ext cx="75612" cy="8229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85463" y="1223771"/>
              <a:ext cx="75612" cy="82295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7827771" y="705612"/>
            <a:ext cx="426084" cy="436245"/>
          </a:xfrm>
          <a:custGeom>
            <a:avLst/>
            <a:gdLst/>
            <a:ahLst/>
            <a:cxnLst/>
            <a:rect l="l" t="t" r="r" b="b"/>
            <a:pathLst>
              <a:path w="426084" h="436244">
                <a:moveTo>
                  <a:pt x="217616" y="89"/>
                </a:moveTo>
                <a:lnTo>
                  <a:pt x="167858" y="3482"/>
                </a:lnTo>
                <a:lnTo>
                  <a:pt x="140207" y="32385"/>
                </a:lnTo>
                <a:lnTo>
                  <a:pt x="145234" y="68851"/>
                </a:lnTo>
                <a:lnTo>
                  <a:pt x="152701" y="109426"/>
                </a:lnTo>
                <a:lnTo>
                  <a:pt x="158621" y="145452"/>
                </a:lnTo>
                <a:lnTo>
                  <a:pt x="159003" y="168275"/>
                </a:lnTo>
                <a:lnTo>
                  <a:pt x="134437" y="175766"/>
                </a:lnTo>
                <a:lnTo>
                  <a:pt x="30487" y="185509"/>
                </a:lnTo>
                <a:lnTo>
                  <a:pt x="2921" y="193928"/>
                </a:lnTo>
                <a:lnTo>
                  <a:pt x="0" y="207942"/>
                </a:lnTo>
                <a:lnTo>
                  <a:pt x="2127" y="227075"/>
                </a:lnTo>
                <a:lnTo>
                  <a:pt x="7635" y="248114"/>
                </a:lnTo>
                <a:lnTo>
                  <a:pt x="31200" y="282987"/>
                </a:lnTo>
                <a:lnTo>
                  <a:pt x="38861" y="284099"/>
                </a:lnTo>
                <a:lnTo>
                  <a:pt x="42036" y="283972"/>
                </a:lnTo>
                <a:lnTo>
                  <a:pt x="70318" y="279167"/>
                </a:lnTo>
                <a:lnTo>
                  <a:pt x="95885" y="276018"/>
                </a:lnTo>
                <a:lnTo>
                  <a:pt x="119927" y="273893"/>
                </a:lnTo>
                <a:lnTo>
                  <a:pt x="143128" y="272541"/>
                </a:lnTo>
                <a:lnTo>
                  <a:pt x="153336" y="274635"/>
                </a:lnTo>
                <a:lnTo>
                  <a:pt x="161639" y="280336"/>
                </a:lnTo>
                <a:lnTo>
                  <a:pt x="167132" y="288776"/>
                </a:lnTo>
                <a:lnTo>
                  <a:pt x="168909" y="299085"/>
                </a:lnTo>
                <a:lnTo>
                  <a:pt x="167638" y="328021"/>
                </a:lnTo>
                <a:lnTo>
                  <a:pt x="166639" y="357314"/>
                </a:lnTo>
                <a:lnTo>
                  <a:pt x="169799" y="413638"/>
                </a:lnTo>
                <a:lnTo>
                  <a:pt x="222291" y="435796"/>
                </a:lnTo>
                <a:lnTo>
                  <a:pt x="247602" y="435657"/>
                </a:lnTo>
                <a:lnTo>
                  <a:pt x="284773" y="420330"/>
                </a:lnTo>
                <a:lnTo>
                  <a:pt x="288010" y="383813"/>
                </a:lnTo>
                <a:lnTo>
                  <a:pt x="287321" y="353187"/>
                </a:lnTo>
                <a:lnTo>
                  <a:pt x="285180" y="321893"/>
                </a:lnTo>
                <a:lnTo>
                  <a:pt x="281812" y="292480"/>
                </a:lnTo>
                <a:lnTo>
                  <a:pt x="282569" y="281253"/>
                </a:lnTo>
                <a:lnTo>
                  <a:pt x="287766" y="271907"/>
                </a:lnTo>
                <a:lnTo>
                  <a:pt x="296368" y="265513"/>
                </a:lnTo>
                <a:lnTo>
                  <a:pt x="307339" y="263143"/>
                </a:lnTo>
                <a:lnTo>
                  <a:pt x="309118" y="263143"/>
                </a:lnTo>
                <a:lnTo>
                  <a:pt x="377501" y="269555"/>
                </a:lnTo>
                <a:lnTo>
                  <a:pt x="400303" y="270890"/>
                </a:lnTo>
                <a:lnTo>
                  <a:pt x="410344" y="268801"/>
                </a:lnTo>
                <a:lnTo>
                  <a:pt x="418528" y="263128"/>
                </a:lnTo>
                <a:lnTo>
                  <a:pt x="423949" y="254763"/>
                </a:lnTo>
                <a:lnTo>
                  <a:pt x="425703" y="244601"/>
                </a:lnTo>
                <a:lnTo>
                  <a:pt x="424965" y="231600"/>
                </a:lnTo>
                <a:lnTo>
                  <a:pt x="419607" y="193166"/>
                </a:lnTo>
                <a:lnTo>
                  <a:pt x="376134" y="169338"/>
                </a:lnTo>
                <a:lnTo>
                  <a:pt x="333049" y="166004"/>
                </a:lnTo>
                <a:lnTo>
                  <a:pt x="302259" y="165480"/>
                </a:lnTo>
                <a:lnTo>
                  <a:pt x="296036" y="165735"/>
                </a:lnTo>
                <a:lnTo>
                  <a:pt x="286519" y="163831"/>
                </a:lnTo>
                <a:lnTo>
                  <a:pt x="278669" y="158607"/>
                </a:lnTo>
                <a:lnTo>
                  <a:pt x="273248" y="150786"/>
                </a:lnTo>
                <a:lnTo>
                  <a:pt x="271018" y="141097"/>
                </a:lnTo>
                <a:lnTo>
                  <a:pt x="269749" y="114305"/>
                </a:lnTo>
                <a:lnTo>
                  <a:pt x="267827" y="84597"/>
                </a:lnTo>
                <a:lnTo>
                  <a:pt x="263017" y="24384"/>
                </a:lnTo>
                <a:lnTo>
                  <a:pt x="238886" y="1142"/>
                </a:lnTo>
                <a:lnTo>
                  <a:pt x="217616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40841" y="5047518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20">
                <a:moveTo>
                  <a:pt x="372909" y="0"/>
                </a:moveTo>
                <a:lnTo>
                  <a:pt x="340100" y="2106"/>
                </a:lnTo>
                <a:lnTo>
                  <a:pt x="300900" y="3239"/>
                </a:lnTo>
                <a:lnTo>
                  <a:pt x="255605" y="3751"/>
                </a:lnTo>
                <a:lnTo>
                  <a:pt x="102612" y="3867"/>
                </a:lnTo>
                <a:lnTo>
                  <a:pt x="73459" y="4095"/>
                </a:lnTo>
                <a:lnTo>
                  <a:pt x="27977" y="5356"/>
                </a:lnTo>
                <a:lnTo>
                  <a:pt x="1702" y="37539"/>
                </a:lnTo>
                <a:lnTo>
                  <a:pt x="0" y="63762"/>
                </a:lnTo>
                <a:lnTo>
                  <a:pt x="1434" y="75793"/>
                </a:lnTo>
                <a:lnTo>
                  <a:pt x="4560" y="83959"/>
                </a:lnTo>
                <a:lnTo>
                  <a:pt x="10245" y="90330"/>
                </a:lnTo>
                <a:lnTo>
                  <a:pt x="17811" y="94472"/>
                </a:lnTo>
                <a:lnTo>
                  <a:pt x="26580" y="95950"/>
                </a:lnTo>
                <a:lnTo>
                  <a:pt x="192485" y="95835"/>
                </a:lnTo>
                <a:lnTo>
                  <a:pt x="246886" y="95236"/>
                </a:lnTo>
                <a:lnTo>
                  <a:pt x="298598" y="93934"/>
                </a:lnTo>
                <a:lnTo>
                  <a:pt x="344678" y="91685"/>
                </a:lnTo>
                <a:lnTo>
                  <a:pt x="402199" y="72284"/>
                </a:lnTo>
                <a:lnTo>
                  <a:pt x="406024" y="42193"/>
                </a:lnTo>
                <a:lnTo>
                  <a:pt x="395610" y="13064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56627" y="4468367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79">
                <a:moveTo>
                  <a:pt x="306336" y="42176"/>
                </a:moveTo>
                <a:lnTo>
                  <a:pt x="298513" y="13068"/>
                </a:lnTo>
                <a:lnTo>
                  <a:pt x="281482" y="0"/>
                </a:lnTo>
                <a:lnTo>
                  <a:pt x="256730" y="2120"/>
                </a:lnTo>
                <a:lnTo>
                  <a:pt x="227152" y="3251"/>
                </a:lnTo>
                <a:lnTo>
                  <a:pt x="192951" y="3784"/>
                </a:lnTo>
                <a:lnTo>
                  <a:pt x="77457" y="3898"/>
                </a:lnTo>
                <a:lnTo>
                  <a:pt x="55486" y="4114"/>
                </a:lnTo>
                <a:lnTo>
                  <a:pt x="15036" y="7086"/>
                </a:lnTo>
                <a:lnTo>
                  <a:pt x="139" y="50825"/>
                </a:lnTo>
                <a:lnTo>
                  <a:pt x="0" y="63754"/>
                </a:lnTo>
                <a:lnTo>
                  <a:pt x="1066" y="75780"/>
                </a:lnTo>
                <a:lnTo>
                  <a:pt x="111048" y="96012"/>
                </a:lnTo>
                <a:lnTo>
                  <a:pt x="160680" y="95758"/>
                </a:lnTo>
                <a:lnTo>
                  <a:pt x="209410" y="94665"/>
                </a:lnTo>
                <a:lnTo>
                  <a:pt x="253276" y="92303"/>
                </a:lnTo>
                <a:lnTo>
                  <a:pt x="288340" y="88188"/>
                </a:lnTo>
                <a:lnTo>
                  <a:pt x="303441" y="72250"/>
                </a:lnTo>
                <a:lnTo>
                  <a:pt x="306336" y="42176"/>
                </a:lnTo>
                <a:close/>
              </a:path>
              <a:path w="306704" h="233679">
                <a:moveTo>
                  <a:pt x="306412" y="180174"/>
                </a:moveTo>
                <a:lnTo>
                  <a:pt x="298627" y="151536"/>
                </a:lnTo>
                <a:lnTo>
                  <a:pt x="281609" y="138684"/>
                </a:lnTo>
                <a:lnTo>
                  <a:pt x="258419" y="140690"/>
                </a:lnTo>
                <a:lnTo>
                  <a:pt x="231178" y="141782"/>
                </a:lnTo>
                <a:lnTo>
                  <a:pt x="199669" y="142316"/>
                </a:lnTo>
                <a:lnTo>
                  <a:pt x="72110" y="142354"/>
                </a:lnTo>
                <a:lnTo>
                  <a:pt x="52324" y="142570"/>
                </a:lnTo>
                <a:lnTo>
                  <a:pt x="9791" y="149352"/>
                </a:lnTo>
                <a:lnTo>
                  <a:pt x="139" y="188683"/>
                </a:lnTo>
                <a:lnTo>
                  <a:pt x="0" y="201447"/>
                </a:lnTo>
                <a:lnTo>
                  <a:pt x="1066" y="213169"/>
                </a:lnTo>
                <a:lnTo>
                  <a:pt x="111048" y="233146"/>
                </a:lnTo>
                <a:lnTo>
                  <a:pt x="160731" y="232892"/>
                </a:lnTo>
                <a:lnTo>
                  <a:pt x="209473" y="231838"/>
                </a:lnTo>
                <a:lnTo>
                  <a:pt x="253352" y="229501"/>
                </a:lnTo>
                <a:lnTo>
                  <a:pt x="288467" y="225450"/>
                </a:lnTo>
                <a:lnTo>
                  <a:pt x="303517" y="209765"/>
                </a:lnTo>
                <a:lnTo>
                  <a:pt x="306412" y="18017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8339222" y="4354067"/>
            <a:ext cx="366395" cy="394970"/>
            <a:chOff x="8339222" y="4354067"/>
            <a:chExt cx="366395" cy="394970"/>
          </a:xfrm>
        </p:grpSpPr>
        <p:sp>
          <p:nvSpPr>
            <p:cNvPr id="33" name="object 33"/>
            <p:cNvSpPr/>
            <p:nvPr/>
          </p:nvSpPr>
          <p:spPr>
            <a:xfrm>
              <a:off x="8339222" y="4372355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5" h="376554">
                  <a:moveTo>
                    <a:pt x="313287" y="0"/>
                  </a:moveTo>
                  <a:lnTo>
                    <a:pt x="307826" y="0"/>
                  </a:lnTo>
                  <a:lnTo>
                    <a:pt x="300079" y="0"/>
                  </a:lnTo>
                  <a:lnTo>
                    <a:pt x="292459" y="3098"/>
                  </a:lnTo>
                  <a:lnTo>
                    <a:pt x="180128" y="115638"/>
                  </a:lnTo>
                  <a:lnTo>
                    <a:pt x="139408" y="156902"/>
                  </a:lnTo>
                  <a:lnTo>
                    <a:pt x="99491" y="198113"/>
                  </a:lnTo>
                  <a:lnTo>
                    <a:pt x="62428" y="237538"/>
                  </a:lnTo>
                  <a:lnTo>
                    <a:pt x="30267" y="273441"/>
                  </a:lnTo>
                  <a:lnTo>
                    <a:pt x="5058" y="304088"/>
                  </a:lnTo>
                  <a:lnTo>
                    <a:pt x="0" y="327329"/>
                  </a:lnTo>
                  <a:lnTo>
                    <a:pt x="12598" y="350869"/>
                  </a:lnTo>
                  <a:lnTo>
                    <a:pt x="35651" y="369104"/>
                  </a:lnTo>
                  <a:lnTo>
                    <a:pt x="61954" y="376428"/>
                  </a:lnTo>
                  <a:lnTo>
                    <a:pt x="68647" y="375811"/>
                  </a:lnTo>
                  <a:lnTo>
                    <a:pt x="74924" y="373886"/>
                  </a:lnTo>
                  <a:lnTo>
                    <a:pt x="80652" y="370539"/>
                  </a:lnTo>
                  <a:lnTo>
                    <a:pt x="85703" y="365658"/>
                  </a:lnTo>
                  <a:lnTo>
                    <a:pt x="109765" y="338347"/>
                  </a:lnTo>
                  <a:lnTo>
                    <a:pt x="142283" y="303977"/>
                  </a:lnTo>
                  <a:lnTo>
                    <a:pt x="180471" y="264939"/>
                  </a:lnTo>
                  <a:lnTo>
                    <a:pt x="301212" y="143739"/>
                  </a:lnTo>
                  <a:lnTo>
                    <a:pt x="334235" y="109949"/>
                  </a:lnTo>
                  <a:lnTo>
                    <a:pt x="359007" y="83451"/>
                  </a:lnTo>
                  <a:lnTo>
                    <a:pt x="364045" y="75534"/>
                  </a:lnTo>
                  <a:lnTo>
                    <a:pt x="366357" y="66711"/>
                  </a:lnTo>
                  <a:lnTo>
                    <a:pt x="365883" y="57628"/>
                  </a:lnTo>
                  <a:lnTo>
                    <a:pt x="344576" y="23952"/>
                  </a:lnTo>
                  <a:lnTo>
                    <a:pt x="318621" y="1549"/>
                  </a:lnTo>
                  <a:lnTo>
                    <a:pt x="313287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68895" y="4354067"/>
              <a:ext cx="86723" cy="944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88307" y="4654321"/>
              <a:ext cx="85469" cy="94462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8319605" y="4937759"/>
            <a:ext cx="406400" cy="205740"/>
            <a:chOff x="8319605" y="4937759"/>
            <a:chExt cx="406400" cy="205740"/>
          </a:xfrm>
        </p:grpSpPr>
        <p:sp>
          <p:nvSpPr>
            <p:cNvPr id="37" name="object 37"/>
            <p:cNvSpPr/>
            <p:nvPr/>
          </p:nvSpPr>
          <p:spPr>
            <a:xfrm>
              <a:off x="8319605" y="5047518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20">
                  <a:moveTo>
                    <a:pt x="372909" y="0"/>
                  </a:moveTo>
                  <a:lnTo>
                    <a:pt x="340193" y="2106"/>
                  </a:lnTo>
                  <a:lnTo>
                    <a:pt x="301075" y="3239"/>
                  </a:lnTo>
                  <a:lnTo>
                    <a:pt x="255837" y="3751"/>
                  </a:lnTo>
                  <a:lnTo>
                    <a:pt x="102790" y="3867"/>
                  </a:lnTo>
                  <a:lnTo>
                    <a:pt x="73586" y="4095"/>
                  </a:lnTo>
                  <a:lnTo>
                    <a:pt x="27977" y="5356"/>
                  </a:lnTo>
                  <a:lnTo>
                    <a:pt x="1702" y="37539"/>
                  </a:lnTo>
                  <a:lnTo>
                    <a:pt x="0" y="63762"/>
                  </a:lnTo>
                  <a:lnTo>
                    <a:pt x="1434" y="75793"/>
                  </a:lnTo>
                  <a:lnTo>
                    <a:pt x="4760" y="83959"/>
                  </a:lnTo>
                  <a:lnTo>
                    <a:pt x="10515" y="90330"/>
                  </a:lnTo>
                  <a:lnTo>
                    <a:pt x="18079" y="94472"/>
                  </a:lnTo>
                  <a:lnTo>
                    <a:pt x="26834" y="95950"/>
                  </a:lnTo>
                  <a:lnTo>
                    <a:pt x="192599" y="95835"/>
                  </a:lnTo>
                  <a:lnTo>
                    <a:pt x="246968" y="95236"/>
                  </a:lnTo>
                  <a:lnTo>
                    <a:pt x="298643" y="93934"/>
                  </a:lnTo>
                  <a:lnTo>
                    <a:pt x="344691" y="91685"/>
                  </a:lnTo>
                  <a:lnTo>
                    <a:pt x="402199" y="72284"/>
                  </a:lnTo>
                  <a:lnTo>
                    <a:pt x="406024" y="42193"/>
                  </a:lnTo>
                  <a:lnTo>
                    <a:pt x="395610" y="13064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85124" y="4937759"/>
              <a:ext cx="74257" cy="82265"/>
            </a:xfrm>
            <a:prstGeom prst="rect">
              <a:avLst/>
            </a:prstGeom>
          </p:spPr>
        </p:pic>
      </p:grpSp>
      <p:sp>
        <p:nvSpPr>
          <p:cNvPr id="39" name="object 39"/>
          <p:cNvSpPr/>
          <p:nvPr/>
        </p:nvSpPr>
        <p:spPr>
          <a:xfrm>
            <a:off x="8827510" y="4657369"/>
            <a:ext cx="316865" cy="436245"/>
          </a:xfrm>
          <a:custGeom>
            <a:avLst/>
            <a:gdLst/>
            <a:ahLst/>
            <a:cxnLst/>
            <a:rect l="l" t="t" r="r" b="b"/>
            <a:pathLst>
              <a:path w="316865" h="436245">
                <a:moveTo>
                  <a:pt x="286206" y="272681"/>
                </a:moveTo>
                <a:lnTo>
                  <a:pt x="143007" y="272681"/>
                </a:lnTo>
                <a:lnTo>
                  <a:pt x="153046" y="274805"/>
                </a:lnTo>
                <a:lnTo>
                  <a:pt x="161216" y="280563"/>
                </a:lnTo>
                <a:lnTo>
                  <a:pt x="166600" y="289039"/>
                </a:lnTo>
                <a:lnTo>
                  <a:pt x="168280" y="299313"/>
                </a:lnTo>
                <a:lnTo>
                  <a:pt x="166901" y="328184"/>
                </a:lnTo>
                <a:lnTo>
                  <a:pt x="165915" y="357395"/>
                </a:lnTo>
                <a:lnTo>
                  <a:pt x="169169" y="413621"/>
                </a:lnTo>
                <a:lnTo>
                  <a:pt x="203098" y="435288"/>
                </a:lnTo>
                <a:lnTo>
                  <a:pt x="234066" y="435838"/>
                </a:lnTo>
                <a:lnTo>
                  <a:pt x="241063" y="435802"/>
                </a:lnTo>
                <a:lnTo>
                  <a:pt x="278628" y="427774"/>
                </a:lnTo>
                <a:lnTo>
                  <a:pt x="286960" y="383859"/>
                </a:lnTo>
                <a:lnTo>
                  <a:pt x="286184" y="353140"/>
                </a:lnTo>
                <a:lnTo>
                  <a:pt x="283956" y="321804"/>
                </a:lnTo>
                <a:lnTo>
                  <a:pt x="280548" y="292392"/>
                </a:lnTo>
                <a:lnTo>
                  <a:pt x="281426" y="281249"/>
                </a:lnTo>
                <a:lnTo>
                  <a:pt x="286206" y="272681"/>
                </a:lnTo>
                <a:close/>
              </a:path>
              <a:path w="316865" h="436245">
                <a:moveTo>
                  <a:pt x="210571" y="0"/>
                </a:moveTo>
                <a:lnTo>
                  <a:pt x="167566" y="3380"/>
                </a:lnTo>
                <a:lnTo>
                  <a:pt x="139705" y="32461"/>
                </a:lnTo>
                <a:lnTo>
                  <a:pt x="144569" y="68950"/>
                </a:lnTo>
                <a:lnTo>
                  <a:pt x="151945" y="109512"/>
                </a:lnTo>
                <a:lnTo>
                  <a:pt x="157868" y="145453"/>
                </a:lnTo>
                <a:lnTo>
                  <a:pt x="158374" y="168084"/>
                </a:lnTo>
                <a:lnTo>
                  <a:pt x="133782" y="175611"/>
                </a:lnTo>
                <a:lnTo>
                  <a:pt x="30305" y="185377"/>
                </a:lnTo>
                <a:lnTo>
                  <a:pt x="2926" y="193840"/>
                </a:lnTo>
                <a:lnTo>
                  <a:pt x="0" y="207965"/>
                </a:lnTo>
                <a:lnTo>
                  <a:pt x="2085" y="227098"/>
                </a:lnTo>
                <a:lnTo>
                  <a:pt x="7481" y="248150"/>
                </a:lnTo>
                <a:lnTo>
                  <a:pt x="30753" y="282915"/>
                </a:lnTo>
                <a:lnTo>
                  <a:pt x="38105" y="284048"/>
                </a:lnTo>
                <a:lnTo>
                  <a:pt x="39883" y="284048"/>
                </a:lnTo>
                <a:lnTo>
                  <a:pt x="41534" y="283895"/>
                </a:lnTo>
                <a:lnTo>
                  <a:pt x="43185" y="283514"/>
                </a:lnTo>
                <a:lnTo>
                  <a:pt x="69887" y="279065"/>
                </a:lnTo>
                <a:lnTo>
                  <a:pt x="95351" y="275940"/>
                </a:lnTo>
                <a:lnTo>
                  <a:pt x="119338" y="273904"/>
                </a:lnTo>
                <a:lnTo>
                  <a:pt x="142118" y="272681"/>
                </a:lnTo>
                <a:lnTo>
                  <a:pt x="286206" y="272681"/>
                </a:lnTo>
                <a:lnTo>
                  <a:pt x="286613" y="271953"/>
                </a:lnTo>
                <a:lnTo>
                  <a:pt x="295086" y="265583"/>
                </a:lnTo>
                <a:lnTo>
                  <a:pt x="305821" y="263220"/>
                </a:lnTo>
                <a:lnTo>
                  <a:pt x="316489" y="263220"/>
                </a:lnTo>
                <a:lnTo>
                  <a:pt x="316489" y="165887"/>
                </a:lnTo>
                <a:lnTo>
                  <a:pt x="295534" y="165887"/>
                </a:lnTo>
                <a:lnTo>
                  <a:pt x="285795" y="163971"/>
                </a:lnTo>
                <a:lnTo>
                  <a:pt x="277723" y="158700"/>
                </a:lnTo>
                <a:lnTo>
                  <a:pt x="272174" y="150794"/>
                </a:lnTo>
                <a:lnTo>
                  <a:pt x="270007" y="140970"/>
                </a:lnTo>
                <a:lnTo>
                  <a:pt x="268682" y="114145"/>
                </a:lnTo>
                <a:lnTo>
                  <a:pt x="266737" y="84418"/>
                </a:lnTo>
                <a:lnTo>
                  <a:pt x="261752" y="24142"/>
                </a:lnTo>
                <a:lnTo>
                  <a:pt x="231574" y="541"/>
                </a:lnTo>
                <a:lnTo>
                  <a:pt x="217699" y="67"/>
                </a:lnTo>
                <a:lnTo>
                  <a:pt x="210571" y="0"/>
                </a:lnTo>
                <a:close/>
              </a:path>
              <a:path w="316865" h="436245">
                <a:moveTo>
                  <a:pt x="316489" y="263220"/>
                </a:moveTo>
                <a:lnTo>
                  <a:pt x="306583" y="263220"/>
                </a:lnTo>
                <a:lnTo>
                  <a:pt x="308107" y="263321"/>
                </a:lnTo>
                <a:lnTo>
                  <a:pt x="316489" y="264040"/>
                </a:lnTo>
                <a:lnTo>
                  <a:pt x="316489" y="263220"/>
                </a:lnTo>
                <a:close/>
              </a:path>
              <a:path w="316865" h="436245">
                <a:moveTo>
                  <a:pt x="311663" y="165544"/>
                </a:moveTo>
                <a:lnTo>
                  <a:pt x="306583" y="165544"/>
                </a:lnTo>
                <a:lnTo>
                  <a:pt x="301503" y="165671"/>
                </a:lnTo>
                <a:lnTo>
                  <a:pt x="296550" y="165887"/>
                </a:lnTo>
                <a:lnTo>
                  <a:pt x="316489" y="165887"/>
                </a:lnTo>
                <a:lnTo>
                  <a:pt x="316489" y="165658"/>
                </a:lnTo>
                <a:lnTo>
                  <a:pt x="311663" y="16554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954204" y="3971785"/>
            <a:ext cx="189865" cy="346075"/>
          </a:xfrm>
          <a:custGeom>
            <a:avLst/>
            <a:gdLst/>
            <a:ahLst/>
            <a:cxnLst/>
            <a:rect l="l" t="t" r="r" b="b"/>
            <a:pathLst>
              <a:path w="189865" h="346075">
                <a:moveTo>
                  <a:pt x="70288" y="0"/>
                </a:moveTo>
                <a:lnTo>
                  <a:pt x="58604" y="0"/>
                </a:lnTo>
                <a:lnTo>
                  <a:pt x="51619" y="2971"/>
                </a:lnTo>
                <a:lnTo>
                  <a:pt x="19901" y="41943"/>
                </a:lnTo>
                <a:lnTo>
                  <a:pt x="1073" y="76263"/>
                </a:lnTo>
                <a:lnTo>
                  <a:pt x="0" y="84376"/>
                </a:lnTo>
                <a:lnTo>
                  <a:pt x="1533" y="92205"/>
                </a:lnTo>
                <a:lnTo>
                  <a:pt x="5377" y="99162"/>
                </a:lnTo>
                <a:lnTo>
                  <a:pt x="11233" y="104660"/>
                </a:lnTo>
                <a:lnTo>
                  <a:pt x="42882" y="122759"/>
                </a:lnTo>
                <a:lnTo>
                  <a:pt x="79162" y="141382"/>
                </a:lnTo>
                <a:lnTo>
                  <a:pt x="110942" y="158453"/>
                </a:lnTo>
                <a:lnTo>
                  <a:pt x="129089" y="171894"/>
                </a:lnTo>
                <a:lnTo>
                  <a:pt x="119947" y="195676"/>
                </a:lnTo>
                <a:lnTo>
                  <a:pt x="92529" y="238685"/>
                </a:lnTo>
                <a:lnTo>
                  <a:pt x="64849" y="282620"/>
                </a:lnTo>
                <a:lnTo>
                  <a:pt x="54921" y="309181"/>
                </a:lnTo>
                <a:lnTo>
                  <a:pt x="64077" y="320015"/>
                </a:lnTo>
                <a:lnTo>
                  <a:pt x="80258" y="329863"/>
                </a:lnTo>
                <a:lnTo>
                  <a:pt x="99962" y="338263"/>
                </a:lnTo>
                <a:lnTo>
                  <a:pt x="121977" y="345401"/>
                </a:lnTo>
                <a:lnTo>
                  <a:pt x="124390" y="345706"/>
                </a:lnTo>
                <a:lnTo>
                  <a:pt x="126676" y="345706"/>
                </a:lnTo>
                <a:lnTo>
                  <a:pt x="162186" y="307959"/>
                </a:lnTo>
                <a:lnTo>
                  <a:pt x="175111" y="286134"/>
                </a:lnTo>
                <a:lnTo>
                  <a:pt x="189794" y="263354"/>
                </a:lnTo>
                <a:lnTo>
                  <a:pt x="189794" y="72770"/>
                </a:lnTo>
                <a:lnTo>
                  <a:pt x="184969" y="72770"/>
                </a:lnTo>
                <a:lnTo>
                  <a:pt x="179889" y="71221"/>
                </a:lnTo>
                <a:lnTo>
                  <a:pt x="153634" y="52802"/>
                </a:lnTo>
                <a:lnTo>
                  <a:pt x="129168" y="36431"/>
                </a:lnTo>
                <a:lnTo>
                  <a:pt x="74987" y="1295"/>
                </a:lnTo>
                <a:lnTo>
                  <a:pt x="70288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60448" y="3974591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5">
                <a:moveTo>
                  <a:pt x="438384" y="50"/>
                </a:moveTo>
                <a:lnTo>
                  <a:pt x="378031" y="440"/>
                </a:lnTo>
                <a:lnTo>
                  <a:pt x="335353" y="1925"/>
                </a:lnTo>
                <a:lnTo>
                  <a:pt x="279108" y="9004"/>
                </a:lnTo>
                <a:lnTo>
                  <a:pt x="260295" y="60346"/>
                </a:lnTo>
                <a:lnTo>
                  <a:pt x="253245" y="110133"/>
                </a:lnTo>
                <a:lnTo>
                  <a:pt x="246947" y="169672"/>
                </a:lnTo>
                <a:lnTo>
                  <a:pt x="240784" y="234219"/>
                </a:lnTo>
                <a:lnTo>
                  <a:pt x="234141" y="299029"/>
                </a:lnTo>
                <a:lnTo>
                  <a:pt x="226403" y="359359"/>
                </a:lnTo>
                <a:lnTo>
                  <a:pt x="225514" y="364896"/>
                </a:lnTo>
                <a:lnTo>
                  <a:pt x="220942" y="367703"/>
                </a:lnTo>
                <a:lnTo>
                  <a:pt x="212433" y="367703"/>
                </a:lnTo>
                <a:lnTo>
                  <a:pt x="208496" y="365417"/>
                </a:lnTo>
                <a:lnTo>
                  <a:pt x="206972" y="360756"/>
                </a:lnTo>
                <a:lnTo>
                  <a:pt x="176635" y="258522"/>
                </a:lnTo>
                <a:lnTo>
                  <a:pt x="161484" y="215171"/>
                </a:lnTo>
                <a:lnTo>
                  <a:pt x="140297" y="165404"/>
                </a:lnTo>
                <a:lnTo>
                  <a:pt x="113881" y="148590"/>
                </a:lnTo>
                <a:lnTo>
                  <a:pt x="80801" y="151405"/>
                </a:lnTo>
                <a:lnTo>
                  <a:pt x="49460" y="160347"/>
                </a:lnTo>
                <a:lnTo>
                  <a:pt x="22548" y="176789"/>
                </a:lnTo>
                <a:lnTo>
                  <a:pt x="2756" y="202107"/>
                </a:lnTo>
                <a:lnTo>
                  <a:pt x="0" y="215670"/>
                </a:lnTo>
                <a:lnTo>
                  <a:pt x="1470" y="227217"/>
                </a:lnTo>
                <a:lnTo>
                  <a:pt x="6060" y="237728"/>
                </a:lnTo>
                <a:lnTo>
                  <a:pt x="15837" y="253009"/>
                </a:lnTo>
                <a:lnTo>
                  <a:pt x="21171" y="255574"/>
                </a:lnTo>
                <a:lnTo>
                  <a:pt x="30442" y="255574"/>
                </a:lnTo>
                <a:lnTo>
                  <a:pt x="34252" y="254254"/>
                </a:lnTo>
                <a:lnTo>
                  <a:pt x="37554" y="251498"/>
                </a:lnTo>
                <a:lnTo>
                  <a:pt x="53548" y="239330"/>
                </a:lnTo>
                <a:lnTo>
                  <a:pt x="69685" y="229873"/>
                </a:lnTo>
                <a:lnTo>
                  <a:pt x="84488" y="223744"/>
                </a:lnTo>
                <a:lnTo>
                  <a:pt x="96482" y="221564"/>
                </a:lnTo>
                <a:lnTo>
                  <a:pt x="101308" y="221564"/>
                </a:lnTo>
                <a:lnTo>
                  <a:pt x="104610" y="223075"/>
                </a:lnTo>
                <a:lnTo>
                  <a:pt x="119314" y="269275"/>
                </a:lnTo>
                <a:lnTo>
                  <a:pt x="133595" y="321403"/>
                </a:lnTo>
                <a:lnTo>
                  <a:pt x="147852" y="374736"/>
                </a:lnTo>
                <a:lnTo>
                  <a:pt x="161340" y="421237"/>
                </a:lnTo>
                <a:lnTo>
                  <a:pt x="179699" y="459227"/>
                </a:lnTo>
                <a:lnTo>
                  <a:pt x="220561" y="467842"/>
                </a:lnTo>
                <a:lnTo>
                  <a:pt x="236946" y="466752"/>
                </a:lnTo>
                <a:lnTo>
                  <a:pt x="272504" y="449287"/>
                </a:lnTo>
                <a:lnTo>
                  <a:pt x="289376" y="408715"/>
                </a:lnTo>
                <a:lnTo>
                  <a:pt x="301746" y="359793"/>
                </a:lnTo>
                <a:lnTo>
                  <a:pt x="310869" y="305322"/>
                </a:lnTo>
                <a:lnTo>
                  <a:pt x="317997" y="248100"/>
                </a:lnTo>
                <a:lnTo>
                  <a:pt x="324383" y="190924"/>
                </a:lnTo>
                <a:lnTo>
                  <a:pt x="331280" y="136595"/>
                </a:lnTo>
                <a:lnTo>
                  <a:pt x="339941" y="87909"/>
                </a:lnTo>
                <a:lnTo>
                  <a:pt x="369532" y="63639"/>
                </a:lnTo>
                <a:lnTo>
                  <a:pt x="439509" y="61696"/>
                </a:lnTo>
                <a:lnTo>
                  <a:pt x="449839" y="67482"/>
                </a:lnTo>
                <a:lnTo>
                  <a:pt x="457479" y="76703"/>
                </a:lnTo>
                <a:lnTo>
                  <a:pt x="462833" y="87726"/>
                </a:lnTo>
                <a:lnTo>
                  <a:pt x="466306" y="98920"/>
                </a:lnTo>
                <a:lnTo>
                  <a:pt x="469461" y="105975"/>
                </a:lnTo>
                <a:lnTo>
                  <a:pt x="474593" y="111391"/>
                </a:lnTo>
                <a:lnTo>
                  <a:pt x="481201" y="114865"/>
                </a:lnTo>
                <a:lnTo>
                  <a:pt x="490055" y="116052"/>
                </a:lnTo>
                <a:lnTo>
                  <a:pt x="519392" y="114388"/>
                </a:lnTo>
                <a:lnTo>
                  <a:pt x="528609" y="112050"/>
                </a:lnTo>
                <a:lnTo>
                  <a:pt x="535886" y="106457"/>
                </a:lnTo>
                <a:lnTo>
                  <a:pt x="540377" y="98483"/>
                </a:lnTo>
                <a:lnTo>
                  <a:pt x="541236" y="89001"/>
                </a:lnTo>
                <a:lnTo>
                  <a:pt x="538343" y="72458"/>
                </a:lnTo>
                <a:lnTo>
                  <a:pt x="524091" y="30238"/>
                </a:lnTo>
                <a:lnTo>
                  <a:pt x="493551" y="3088"/>
                </a:lnTo>
                <a:lnTo>
                  <a:pt x="479514" y="736"/>
                </a:lnTo>
                <a:lnTo>
                  <a:pt x="438384" y="5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539097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381" y="0"/>
                </a:moveTo>
                <a:lnTo>
                  <a:pt x="341741" y="1968"/>
                </a:lnTo>
                <a:lnTo>
                  <a:pt x="304500" y="3048"/>
                </a:lnTo>
                <a:lnTo>
                  <a:pt x="261377" y="3556"/>
                </a:lnTo>
                <a:lnTo>
                  <a:pt x="100754" y="3615"/>
                </a:lnTo>
                <a:lnTo>
                  <a:pt x="72376" y="3841"/>
                </a:lnTo>
                <a:lnTo>
                  <a:pt x="27941" y="5080"/>
                </a:lnTo>
                <a:lnTo>
                  <a:pt x="1774" y="36847"/>
                </a:lnTo>
                <a:lnTo>
                  <a:pt x="0" y="62791"/>
                </a:lnTo>
                <a:lnTo>
                  <a:pt x="1398" y="74549"/>
                </a:lnTo>
                <a:lnTo>
                  <a:pt x="147321" y="94488"/>
                </a:lnTo>
                <a:lnTo>
                  <a:pt x="199897" y="94328"/>
                </a:lnTo>
                <a:lnTo>
                  <a:pt x="252370" y="93699"/>
                </a:lnTo>
                <a:lnTo>
                  <a:pt x="302075" y="92375"/>
                </a:lnTo>
                <a:lnTo>
                  <a:pt x="346348" y="90131"/>
                </a:lnTo>
                <a:lnTo>
                  <a:pt x="402349" y="71044"/>
                </a:lnTo>
                <a:lnTo>
                  <a:pt x="406147" y="41465"/>
                </a:lnTo>
                <a:lnTo>
                  <a:pt x="395849" y="12838"/>
                </a:lnTo>
                <a:lnTo>
                  <a:pt x="37338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54969" y="3288791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106" y="0"/>
                </a:moveTo>
                <a:lnTo>
                  <a:pt x="257240" y="2115"/>
                </a:lnTo>
                <a:lnTo>
                  <a:pt x="228861" y="3270"/>
                </a:lnTo>
                <a:lnTo>
                  <a:pt x="196030" y="3806"/>
                </a:lnTo>
                <a:lnTo>
                  <a:pt x="71606" y="3847"/>
                </a:lnTo>
                <a:lnTo>
                  <a:pt x="34891" y="4399"/>
                </a:lnTo>
                <a:lnTo>
                  <a:pt x="1270" y="37474"/>
                </a:lnTo>
                <a:lnTo>
                  <a:pt x="0" y="63783"/>
                </a:lnTo>
                <a:lnTo>
                  <a:pt x="1198" y="75818"/>
                </a:lnTo>
                <a:lnTo>
                  <a:pt x="110545" y="96011"/>
                </a:lnTo>
                <a:lnTo>
                  <a:pt x="160275" y="95726"/>
                </a:lnTo>
                <a:lnTo>
                  <a:pt x="209113" y="94583"/>
                </a:lnTo>
                <a:lnTo>
                  <a:pt x="253116" y="92154"/>
                </a:lnTo>
                <a:lnTo>
                  <a:pt x="303377" y="72223"/>
                </a:lnTo>
                <a:lnTo>
                  <a:pt x="306204" y="42195"/>
                </a:lnTo>
                <a:lnTo>
                  <a:pt x="298293" y="13073"/>
                </a:lnTo>
                <a:lnTo>
                  <a:pt x="281106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7339615" y="3054095"/>
            <a:ext cx="367665" cy="376555"/>
            <a:chOff x="7339615" y="3054095"/>
            <a:chExt cx="367665" cy="376555"/>
          </a:xfrm>
        </p:grpSpPr>
        <p:sp>
          <p:nvSpPr>
            <p:cNvPr id="45" name="object 45"/>
            <p:cNvSpPr/>
            <p:nvPr/>
          </p:nvSpPr>
          <p:spPr>
            <a:xfrm>
              <a:off x="7339615" y="3054095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5" h="376554">
                  <a:moveTo>
                    <a:pt x="314166" y="0"/>
                  </a:moveTo>
                  <a:lnTo>
                    <a:pt x="308705" y="0"/>
                  </a:lnTo>
                  <a:lnTo>
                    <a:pt x="301085" y="0"/>
                  </a:lnTo>
                  <a:lnTo>
                    <a:pt x="293338" y="3048"/>
                  </a:lnTo>
                  <a:lnTo>
                    <a:pt x="287750" y="8890"/>
                  </a:lnTo>
                  <a:lnTo>
                    <a:pt x="180877" y="115597"/>
                  </a:lnTo>
                  <a:lnTo>
                    <a:pt x="139969" y="156829"/>
                  </a:lnTo>
                  <a:lnTo>
                    <a:pt x="99865" y="198007"/>
                  </a:lnTo>
                  <a:lnTo>
                    <a:pt x="62632" y="237400"/>
                  </a:lnTo>
                  <a:lnTo>
                    <a:pt x="30337" y="273278"/>
                  </a:lnTo>
                  <a:lnTo>
                    <a:pt x="5048" y="303911"/>
                  </a:lnTo>
                  <a:lnTo>
                    <a:pt x="0" y="327189"/>
                  </a:lnTo>
                  <a:lnTo>
                    <a:pt x="12763" y="350789"/>
                  </a:lnTo>
                  <a:lnTo>
                    <a:pt x="36052" y="369079"/>
                  </a:lnTo>
                  <a:lnTo>
                    <a:pt x="62579" y="376428"/>
                  </a:lnTo>
                  <a:lnTo>
                    <a:pt x="69270" y="375814"/>
                  </a:lnTo>
                  <a:lnTo>
                    <a:pt x="75533" y="373903"/>
                  </a:lnTo>
                  <a:lnTo>
                    <a:pt x="81224" y="370587"/>
                  </a:lnTo>
                  <a:lnTo>
                    <a:pt x="86201" y="365760"/>
                  </a:lnTo>
                  <a:lnTo>
                    <a:pt x="110218" y="338392"/>
                  </a:lnTo>
                  <a:lnTo>
                    <a:pt x="142771" y="303984"/>
                  </a:lnTo>
                  <a:lnTo>
                    <a:pt x="181052" y="264923"/>
                  </a:lnTo>
                  <a:lnTo>
                    <a:pt x="302156" y="143714"/>
                  </a:lnTo>
                  <a:lnTo>
                    <a:pt x="335246" y="109931"/>
                  </a:lnTo>
                  <a:lnTo>
                    <a:pt x="360013" y="83439"/>
                  </a:lnTo>
                  <a:lnTo>
                    <a:pt x="365160" y="75630"/>
                  </a:lnTo>
                  <a:lnTo>
                    <a:pt x="367569" y="66786"/>
                  </a:lnTo>
                  <a:lnTo>
                    <a:pt x="367121" y="57632"/>
                  </a:lnTo>
                  <a:lnTo>
                    <a:pt x="345694" y="23955"/>
                  </a:lnTo>
                  <a:lnTo>
                    <a:pt x="319627" y="1524"/>
                  </a:lnTo>
                  <a:lnTo>
                    <a:pt x="314166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90033" y="3336035"/>
              <a:ext cx="85522" cy="94487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7319897" y="3621023"/>
            <a:ext cx="406400" cy="320040"/>
            <a:chOff x="7319897" y="3621023"/>
            <a:chExt cx="406400" cy="320040"/>
          </a:xfrm>
        </p:grpSpPr>
        <p:sp>
          <p:nvSpPr>
            <p:cNvPr id="48" name="object 48"/>
            <p:cNvSpPr/>
            <p:nvPr/>
          </p:nvSpPr>
          <p:spPr>
            <a:xfrm>
              <a:off x="7319897" y="3730751"/>
              <a:ext cx="406400" cy="94615"/>
            </a:xfrm>
            <a:custGeom>
              <a:avLst/>
              <a:gdLst/>
              <a:ahLst/>
              <a:cxnLst/>
              <a:rect l="l" t="t" r="r" b="b"/>
              <a:pathLst>
                <a:path w="406400" h="94614">
                  <a:moveTo>
                    <a:pt x="373381" y="0"/>
                  </a:moveTo>
                  <a:lnTo>
                    <a:pt x="341741" y="1968"/>
                  </a:lnTo>
                  <a:lnTo>
                    <a:pt x="304500" y="3048"/>
                  </a:lnTo>
                  <a:lnTo>
                    <a:pt x="261377" y="3556"/>
                  </a:lnTo>
                  <a:lnTo>
                    <a:pt x="100754" y="3615"/>
                  </a:lnTo>
                  <a:lnTo>
                    <a:pt x="72376" y="3841"/>
                  </a:lnTo>
                  <a:lnTo>
                    <a:pt x="27941" y="5080"/>
                  </a:lnTo>
                  <a:lnTo>
                    <a:pt x="1774" y="36847"/>
                  </a:lnTo>
                  <a:lnTo>
                    <a:pt x="0" y="62791"/>
                  </a:lnTo>
                  <a:lnTo>
                    <a:pt x="1398" y="74549"/>
                  </a:lnTo>
                  <a:lnTo>
                    <a:pt x="147321" y="94488"/>
                  </a:lnTo>
                  <a:lnTo>
                    <a:pt x="199883" y="94328"/>
                  </a:lnTo>
                  <a:lnTo>
                    <a:pt x="252317" y="93699"/>
                  </a:lnTo>
                  <a:lnTo>
                    <a:pt x="301965" y="92375"/>
                  </a:lnTo>
                  <a:lnTo>
                    <a:pt x="346169" y="90131"/>
                  </a:lnTo>
                  <a:lnTo>
                    <a:pt x="402242" y="71044"/>
                  </a:lnTo>
                  <a:lnTo>
                    <a:pt x="406116" y="41465"/>
                  </a:lnTo>
                  <a:lnTo>
                    <a:pt x="395845" y="12838"/>
                  </a:lnTo>
                  <a:lnTo>
                    <a:pt x="37338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85445" y="3621023"/>
              <a:ext cx="75630" cy="8229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85445" y="3858767"/>
              <a:ext cx="75628" cy="82270"/>
            </a:xfrm>
            <a:prstGeom prst="rect">
              <a:avLst/>
            </a:prstGeom>
          </p:spPr>
        </p:pic>
      </p:grpSp>
      <p:sp>
        <p:nvSpPr>
          <p:cNvPr id="51" name="object 51"/>
          <p:cNvSpPr/>
          <p:nvPr/>
        </p:nvSpPr>
        <p:spPr>
          <a:xfrm>
            <a:off x="7827771" y="3340608"/>
            <a:ext cx="426084" cy="434340"/>
          </a:xfrm>
          <a:custGeom>
            <a:avLst/>
            <a:gdLst/>
            <a:ahLst/>
            <a:cxnLst/>
            <a:rect l="l" t="t" r="r" b="b"/>
            <a:pathLst>
              <a:path w="426084" h="434339">
                <a:moveTo>
                  <a:pt x="217616" y="89"/>
                </a:moveTo>
                <a:lnTo>
                  <a:pt x="167858" y="3482"/>
                </a:lnTo>
                <a:lnTo>
                  <a:pt x="140207" y="32258"/>
                </a:lnTo>
                <a:lnTo>
                  <a:pt x="145234" y="68609"/>
                </a:lnTo>
                <a:lnTo>
                  <a:pt x="152701" y="109045"/>
                </a:lnTo>
                <a:lnTo>
                  <a:pt x="158621" y="144932"/>
                </a:lnTo>
                <a:lnTo>
                  <a:pt x="159003" y="167640"/>
                </a:lnTo>
                <a:lnTo>
                  <a:pt x="134437" y="174984"/>
                </a:lnTo>
                <a:lnTo>
                  <a:pt x="82962" y="179625"/>
                </a:lnTo>
                <a:lnTo>
                  <a:pt x="30487" y="184624"/>
                </a:lnTo>
                <a:lnTo>
                  <a:pt x="2921" y="193040"/>
                </a:lnTo>
                <a:lnTo>
                  <a:pt x="0" y="207125"/>
                </a:lnTo>
                <a:lnTo>
                  <a:pt x="2127" y="226187"/>
                </a:lnTo>
                <a:lnTo>
                  <a:pt x="14858" y="266954"/>
                </a:lnTo>
                <a:lnTo>
                  <a:pt x="38480" y="282956"/>
                </a:lnTo>
                <a:lnTo>
                  <a:pt x="41909" y="282702"/>
                </a:lnTo>
                <a:lnTo>
                  <a:pt x="70318" y="277921"/>
                </a:lnTo>
                <a:lnTo>
                  <a:pt x="95885" y="274843"/>
                </a:lnTo>
                <a:lnTo>
                  <a:pt x="119927" y="272837"/>
                </a:lnTo>
                <a:lnTo>
                  <a:pt x="143509" y="271653"/>
                </a:lnTo>
                <a:lnTo>
                  <a:pt x="153604" y="273762"/>
                </a:lnTo>
                <a:lnTo>
                  <a:pt x="161782" y="279479"/>
                </a:lnTo>
                <a:lnTo>
                  <a:pt x="167173" y="287887"/>
                </a:lnTo>
                <a:lnTo>
                  <a:pt x="168909" y="298069"/>
                </a:lnTo>
                <a:lnTo>
                  <a:pt x="167638" y="326874"/>
                </a:lnTo>
                <a:lnTo>
                  <a:pt x="166639" y="356012"/>
                </a:lnTo>
                <a:lnTo>
                  <a:pt x="169799" y="412242"/>
                </a:lnTo>
                <a:lnTo>
                  <a:pt x="223309" y="434250"/>
                </a:lnTo>
                <a:lnTo>
                  <a:pt x="248300" y="434133"/>
                </a:lnTo>
                <a:lnTo>
                  <a:pt x="284773" y="418770"/>
                </a:lnTo>
                <a:lnTo>
                  <a:pt x="288010" y="382369"/>
                </a:lnTo>
                <a:lnTo>
                  <a:pt x="287321" y="351790"/>
                </a:lnTo>
                <a:lnTo>
                  <a:pt x="285180" y="320639"/>
                </a:lnTo>
                <a:lnTo>
                  <a:pt x="281812" y="291465"/>
                </a:lnTo>
                <a:lnTo>
                  <a:pt x="282545" y="280344"/>
                </a:lnTo>
                <a:lnTo>
                  <a:pt x="287670" y="270986"/>
                </a:lnTo>
                <a:lnTo>
                  <a:pt x="296154" y="264533"/>
                </a:lnTo>
                <a:lnTo>
                  <a:pt x="306958" y="262128"/>
                </a:lnTo>
                <a:lnTo>
                  <a:pt x="331960" y="264211"/>
                </a:lnTo>
                <a:lnTo>
                  <a:pt x="377501" y="268505"/>
                </a:lnTo>
                <a:lnTo>
                  <a:pt x="400303" y="269748"/>
                </a:lnTo>
                <a:lnTo>
                  <a:pt x="410344" y="267658"/>
                </a:lnTo>
                <a:lnTo>
                  <a:pt x="418528" y="261985"/>
                </a:lnTo>
                <a:lnTo>
                  <a:pt x="423949" y="253620"/>
                </a:lnTo>
                <a:lnTo>
                  <a:pt x="425703" y="243459"/>
                </a:lnTo>
                <a:lnTo>
                  <a:pt x="424965" y="230584"/>
                </a:lnTo>
                <a:lnTo>
                  <a:pt x="419607" y="192151"/>
                </a:lnTo>
                <a:lnTo>
                  <a:pt x="376324" y="168650"/>
                </a:lnTo>
                <a:lnTo>
                  <a:pt x="333621" y="165352"/>
                </a:lnTo>
                <a:lnTo>
                  <a:pt x="307594" y="164846"/>
                </a:lnTo>
                <a:lnTo>
                  <a:pt x="296545" y="165227"/>
                </a:lnTo>
                <a:lnTo>
                  <a:pt x="286894" y="163323"/>
                </a:lnTo>
                <a:lnTo>
                  <a:pt x="278876" y="158099"/>
                </a:lnTo>
                <a:lnTo>
                  <a:pt x="273309" y="150278"/>
                </a:lnTo>
                <a:lnTo>
                  <a:pt x="271018" y="140589"/>
                </a:lnTo>
                <a:lnTo>
                  <a:pt x="269749" y="113750"/>
                </a:lnTo>
                <a:lnTo>
                  <a:pt x="267827" y="84089"/>
                </a:lnTo>
                <a:lnTo>
                  <a:pt x="263017" y="24257"/>
                </a:lnTo>
                <a:lnTo>
                  <a:pt x="238886" y="1143"/>
                </a:lnTo>
                <a:lnTo>
                  <a:pt x="217616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56898" y="516636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467" y="0"/>
                </a:moveTo>
                <a:lnTo>
                  <a:pt x="256795" y="2115"/>
                </a:lnTo>
                <a:lnTo>
                  <a:pt x="227254" y="3270"/>
                </a:lnTo>
                <a:lnTo>
                  <a:pt x="193069" y="3806"/>
                </a:lnTo>
                <a:lnTo>
                  <a:pt x="77535" y="3869"/>
                </a:lnTo>
                <a:lnTo>
                  <a:pt x="55487" y="4095"/>
                </a:lnTo>
                <a:lnTo>
                  <a:pt x="15037" y="7078"/>
                </a:lnTo>
                <a:lnTo>
                  <a:pt x="162" y="50815"/>
                </a:lnTo>
                <a:lnTo>
                  <a:pt x="0" y="63763"/>
                </a:lnTo>
                <a:lnTo>
                  <a:pt x="1051" y="75818"/>
                </a:lnTo>
                <a:lnTo>
                  <a:pt x="3544" y="83956"/>
                </a:lnTo>
                <a:lnTo>
                  <a:pt x="7846" y="90344"/>
                </a:lnTo>
                <a:lnTo>
                  <a:pt x="13481" y="94517"/>
                </a:lnTo>
                <a:lnTo>
                  <a:pt x="19974" y="96012"/>
                </a:lnTo>
                <a:lnTo>
                  <a:pt x="102143" y="96012"/>
                </a:lnTo>
                <a:lnTo>
                  <a:pt x="153882" y="95761"/>
                </a:lnTo>
                <a:lnTo>
                  <a:pt x="205156" y="94678"/>
                </a:lnTo>
                <a:lnTo>
                  <a:pt x="251501" y="92261"/>
                </a:lnTo>
                <a:lnTo>
                  <a:pt x="303506" y="72169"/>
                </a:lnTo>
                <a:lnTo>
                  <a:pt x="306391" y="42148"/>
                </a:lnTo>
                <a:lnTo>
                  <a:pt x="298561" y="13055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62305" y="22859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4" h="774700">
                <a:moveTo>
                  <a:pt x="539635" y="89027"/>
                </a:moveTo>
                <a:lnTo>
                  <a:pt x="527824" y="42773"/>
                </a:lnTo>
                <a:lnTo>
                  <a:pt x="504609" y="9067"/>
                </a:lnTo>
                <a:lnTo>
                  <a:pt x="437070" y="50"/>
                </a:lnTo>
                <a:lnTo>
                  <a:pt x="421398" y="0"/>
                </a:lnTo>
                <a:lnTo>
                  <a:pt x="376872" y="457"/>
                </a:lnTo>
                <a:lnTo>
                  <a:pt x="334378" y="1943"/>
                </a:lnTo>
                <a:lnTo>
                  <a:pt x="278523" y="9017"/>
                </a:lnTo>
                <a:lnTo>
                  <a:pt x="259727" y="60236"/>
                </a:lnTo>
                <a:lnTo>
                  <a:pt x="252653" y="110020"/>
                </a:lnTo>
                <a:lnTo>
                  <a:pt x="246291" y="169583"/>
                </a:lnTo>
                <a:lnTo>
                  <a:pt x="240068" y="234175"/>
                </a:lnTo>
                <a:lnTo>
                  <a:pt x="233362" y="299034"/>
                </a:lnTo>
                <a:lnTo>
                  <a:pt x="224802" y="364744"/>
                </a:lnTo>
                <a:lnTo>
                  <a:pt x="220230" y="367665"/>
                </a:lnTo>
                <a:lnTo>
                  <a:pt x="211721" y="367665"/>
                </a:lnTo>
                <a:lnTo>
                  <a:pt x="207784" y="365379"/>
                </a:lnTo>
                <a:lnTo>
                  <a:pt x="176110" y="258495"/>
                </a:lnTo>
                <a:lnTo>
                  <a:pt x="161112" y="215150"/>
                </a:lnTo>
                <a:lnTo>
                  <a:pt x="140220" y="165354"/>
                </a:lnTo>
                <a:lnTo>
                  <a:pt x="113423" y="148590"/>
                </a:lnTo>
                <a:lnTo>
                  <a:pt x="80492" y="151396"/>
                </a:lnTo>
                <a:lnTo>
                  <a:pt x="49250" y="160299"/>
                </a:lnTo>
                <a:lnTo>
                  <a:pt x="22440" y="176657"/>
                </a:lnTo>
                <a:lnTo>
                  <a:pt x="2806" y="201803"/>
                </a:lnTo>
                <a:lnTo>
                  <a:pt x="0" y="215442"/>
                </a:lnTo>
                <a:lnTo>
                  <a:pt x="1485" y="227076"/>
                </a:lnTo>
                <a:lnTo>
                  <a:pt x="6032" y="237667"/>
                </a:lnTo>
                <a:lnTo>
                  <a:pt x="12458" y="248158"/>
                </a:lnTo>
                <a:lnTo>
                  <a:pt x="15760" y="252984"/>
                </a:lnTo>
                <a:lnTo>
                  <a:pt x="20967" y="255397"/>
                </a:lnTo>
                <a:lnTo>
                  <a:pt x="30111" y="255397"/>
                </a:lnTo>
                <a:lnTo>
                  <a:pt x="34048" y="254127"/>
                </a:lnTo>
                <a:lnTo>
                  <a:pt x="53314" y="239356"/>
                </a:lnTo>
                <a:lnTo>
                  <a:pt x="69418" y="229920"/>
                </a:lnTo>
                <a:lnTo>
                  <a:pt x="84175" y="223799"/>
                </a:lnTo>
                <a:lnTo>
                  <a:pt x="96151" y="221615"/>
                </a:lnTo>
                <a:lnTo>
                  <a:pt x="100850" y="221615"/>
                </a:lnTo>
                <a:lnTo>
                  <a:pt x="118910" y="269176"/>
                </a:lnTo>
                <a:lnTo>
                  <a:pt x="133134" y="321259"/>
                </a:lnTo>
                <a:lnTo>
                  <a:pt x="147370" y="374624"/>
                </a:lnTo>
                <a:lnTo>
                  <a:pt x="160896" y="421195"/>
                </a:lnTo>
                <a:lnTo>
                  <a:pt x="179285" y="459244"/>
                </a:lnTo>
                <a:lnTo>
                  <a:pt x="219976" y="467868"/>
                </a:lnTo>
                <a:lnTo>
                  <a:pt x="236334" y="466775"/>
                </a:lnTo>
                <a:lnTo>
                  <a:pt x="271665" y="449326"/>
                </a:lnTo>
                <a:lnTo>
                  <a:pt x="288569" y="408749"/>
                </a:lnTo>
                <a:lnTo>
                  <a:pt x="300926" y="359816"/>
                </a:lnTo>
                <a:lnTo>
                  <a:pt x="310032" y="305346"/>
                </a:lnTo>
                <a:lnTo>
                  <a:pt x="317119" y="248119"/>
                </a:lnTo>
                <a:lnTo>
                  <a:pt x="323456" y="190931"/>
                </a:lnTo>
                <a:lnTo>
                  <a:pt x="330327" y="136601"/>
                </a:lnTo>
                <a:lnTo>
                  <a:pt x="338975" y="87884"/>
                </a:lnTo>
                <a:lnTo>
                  <a:pt x="368439" y="63373"/>
                </a:lnTo>
                <a:lnTo>
                  <a:pt x="438416" y="61468"/>
                </a:lnTo>
                <a:lnTo>
                  <a:pt x="448576" y="67398"/>
                </a:lnTo>
                <a:lnTo>
                  <a:pt x="456107" y="76682"/>
                </a:lnTo>
                <a:lnTo>
                  <a:pt x="461429" y="87731"/>
                </a:lnTo>
                <a:lnTo>
                  <a:pt x="464959" y="98933"/>
                </a:lnTo>
                <a:lnTo>
                  <a:pt x="468109" y="105905"/>
                </a:lnTo>
                <a:lnTo>
                  <a:pt x="473240" y="111315"/>
                </a:lnTo>
                <a:lnTo>
                  <a:pt x="479844" y="114833"/>
                </a:lnTo>
                <a:lnTo>
                  <a:pt x="488581" y="116078"/>
                </a:lnTo>
                <a:lnTo>
                  <a:pt x="517918" y="114427"/>
                </a:lnTo>
                <a:lnTo>
                  <a:pt x="527113" y="111912"/>
                </a:lnTo>
                <a:lnTo>
                  <a:pt x="534339" y="106260"/>
                </a:lnTo>
                <a:lnTo>
                  <a:pt x="538784" y="98336"/>
                </a:lnTo>
                <a:lnTo>
                  <a:pt x="539635" y="89027"/>
                </a:lnTo>
                <a:close/>
              </a:path>
              <a:path w="845184" h="774700">
                <a:moveTo>
                  <a:pt x="844880" y="464527"/>
                </a:moveTo>
                <a:lnTo>
                  <a:pt x="822998" y="421855"/>
                </a:lnTo>
                <a:lnTo>
                  <a:pt x="791730" y="397764"/>
                </a:lnTo>
                <a:lnTo>
                  <a:pt x="786269" y="397764"/>
                </a:lnTo>
                <a:lnTo>
                  <a:pt x="778522" y="397764"/>
                </a:lnTo>
                <a:lnTo>
                  <a:pt x="658126" y="513359"/>
                </a:lnTo>
                <a:lnTo>
                  <a:pt x="617220" y="554596"/>
                </a:lnTo>
                <a:lnTo>
                  <a:pt x="577138" y="595807"/>
                </a:lnTo>
                <a:lnTo>
                  <a:pt x="539915" y="635266"/>
                </a:lnTo>
                <a:lnTo>
                  <a:pt x="507631" y="671220"/>
                </a:lnTo>
                <a:lnTo>
                  <a:pt x="482358" y="701929"/>
                </a:lnTo>
                <a:lnTo>
                  <a:pt x="477278" y="725170"/>
                </a:lnTo>
                <a:lnTo>
                  <a:pt x="490004" y="748690"/>
                </a:lnTo>
                <a:lnTo>
                  <a:pt x="513245" y="766889"/>
                </a:lnTo>
                <a:lnTo>
                  <a:pt x="539762" y="774192"/>
                </a:lnTo>
                <a:lnTo>
                  <a:pt x="546455" y="773582"/>
                </a:lnTo>
                <a:lnTo>
                  <a:pt x="552729" y="771677"/>
                </a:lnTo>
                <a:lnTo>
                  <a:pt x="558457" y="768362"/>
                </a:lnTo>
                <a:lnTo>
                  <a:pt x="563511" y="763524"/>
                </a:lnTo>
                <a:lnTo>
                  <a:pt x="587527" y="736117"/>
                </a:lnTo>
                <a:lnTo>
                  <a:pt x="620077" y="701687"/>
                </a:lnTo>
                <a:lnTo>
                  <a:pt x="658355" y="662609"/>
                </a:lnTo>
                <a:lnTo>
                  <a:pt x="779462" y="541464"/>
                </a:lnTo>
                <a:lnTo>
                  <a:pt x="812546" y="507746"/>
                </a:lnTo>
                <a:lnTo>
                  <a:pt x="837323" y="481330"/>
                </a:lnTo>
                <a:lnTo>
                  <a:pt x="842467" y="473405"/>
                </a:lnTo>
                <a:lnTo>
                  <a:pt x="844880" y="46452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5341610" y="402336"/>
            <a:ext cx="368300" cy="394970"/>
            <a:chOff x="5341610" y="402336"/>
            <a:chExt cx="368300" cy="394970"/>
          </a:xfrm>
        </p:grpSpPr>
        <p:sp>
          <p:nvSpPr>
            <p:cNvPr id="55" name="object 55"/>
            <p:cNvSpPr/>
            <p:nvPr/>
          </p:nvSpPr>
          <p:spPr>
            <a:xfrm>
              <a:off x="5341610" y="420624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5">
                  <a:moveTo>
                    <a:pt x="314715" y="0"/>
                  </a:moveTo>
                  <a:lnTo>
                    <a:pt x="309254" y="0"/>
                  </a:lnTo>
                  <a:lnTo>
                    <a:pt x="301507" y="0"/>
                  </a:lnTo>
                  <a:lnTo>
                    <a:pt x="293633" y="3175"/>
                  </a:lnTo>
                  <a:lnTo>
                    <a:pt x="180896" y="115586"/>
                  </a:lnTo>
                  <a:lnTo>
                    <a:pt x="140011" y="156829"/>
                  </a:lnTo>
                  <a:lnTo>
                    <a:pt x="99929" y="198042"/>
                  </a:lnTo>
                  <a:lnTo>
                    <a:pt x="62710" y="237491"/>
                  </a:lnTo>
                  <a:lnTo>
                    <a:pt x="30410" y="273444"/>
                  </a:lnTo>
                  <a:lnTo>
                    <a:pt x="5089" y="304164"/>
                  </a:lnTo>
                  <a:lnTo>
                    <a:pt x="0" y="327404"/>
                  </a:lnTo>
                  <a:lnTo>
                    <a:pt x="12662" y="350916"/>
                  </a:lnTo>
                  <a:lnTo>
                    <a:pt x="35825" y="369119"/>
                  </a:lnTo>
                  <a:lnTo>
                    <a:pt x="62239" y="376427"/>
                  </a:lnTo>
                  <a:lnTo>
                    <a:pt x="69004" y="375814"/>
                  </a:lnTo>
                  <a:lnTo>
                    <a:pt x="75305" y="373903"/>
                  </a:lnTo>
                  <a:lnTo>
                    <a:pt x="81010" y="370587"/>
                  </a:lnTo>
                  <a:lnTo>
                    <a:pt x="85988" y="365760"/>
                  </a:lnTo>
                  <a:lnTo>
                    <a:pt x="110126" y="338351"/>
                  </a:lnTo>
                  <a:lnTo>
                    <a:pt x="142765" y="303914"/>
                  </a:lnTo>
                  <a:lnTo>
                    <a:pt x="181107" y="264841"/>
                  </a:lnTo>
                  <a:lnTo>
                    <a:pt x="302373" y="143696"/>
                  </a:lnTo>
                  <a:lnTo>
                    <a:pt x="335547" y="109974"/>
                  </a:lnTo>
                  <a:lnTo>
                    <a:pt x="360435" y="83565"/>
                  </a:lnTo>
                  <a:lnTo>
                    <a:pt x="365474" y="75630"/>
                  </a:lnTo>
                  <a:lnTo>
                    <a:pt x="367786" y="66754"/>
                  </a:lnTo>
                  <a:lnTo>
                    <a:pt x="367311" y="57616"/>
                  </a:lnTo>
                  <a:lnTo>
                    <a:pt x="345894" y="24082"/>
                  </a:lnTo>
                  <a:lnTo>
                    <a:pt x="320049" y="1524"/>
                  </a:lnTo>
                  <a:lnTo>
                    <a:pt x="314715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72611" y="402336"/>
              <a:ext cx="85472" cy="94487"/>
            </a:xfrm>
            <a:prstGeom prst="rect">
              <a:avLst/>
            </a:prstGeom>
          </p:spPr>
        </p:pic>
      </p:grpSp>
      <p:sp>
        <p:nvSpPr>
          <p:cNvPr id="57" name="object 57"/>
          <p:cNvSpPr/>
          <p:nvPr/>
        </p:nvSpPr>
        <p:spPr>
          <a:xfrm>
            <a:off x="5956462" y="0"/>
            <a:ext cx="406400" cy="365760"/>
          </a:xfrm>
          <a:custGeom>
            <a:avLst/>
            <a:gdLst/>
            <a:ahLst/>
            <a:cxnLst/>
            <a:rect l="l" t="t" r="r" b="b"/>
            <a:pathLst>
              <a:path w="406400" h="365760">
                <a:moveTo>
                  <a:pt x="298922" y="0"/>
                </a:moveTo>
                <a:lnTo>
                  <a:pt x="294731" y="0"/>
                </a:lnTo>
                <a:lnTo>
                  <a:pt x="288000" y="0"/>
                </a:lnTo>
                <a:lnTo>
                  <a:pt x="281396" y="2666"/>
                </a:lnTo>
                <a:lnTo>
                  <a:pt x="242359" y="44100"/>
                </a:lnTo>
                <a:lnTo>
                  <a:pt x="211673" y="82041"/>
                </a:lnTo>
                <a:lnTo>
                  <a:pt x="206593" y="89026"/>
                </a:lnTo>
                <a:lnTo>
                  <a:pt x="198719" y="92837"/>
                </a:lnTo>
                <a:lnTo>
                  <a:pt x="185638" y="92837"/>
                </a:lnTo>
                <a:lnTo>
                  <a:pt x="180558" y="91312"/>
                </a:lnTo>
                <a:lnTo>
                  <a:pt x="154102" y="72882"/>
                </a:lnTo>
                <a:lnTo>
                  <a:pt x="129599" y="56387"/>
                </a:lnTo>
                <a:lnTo>
                  <a:pt x="104191" y="39703"/>
                </a:lnTo>
                <a:lnTo>
                  <a:pt x="75402" y="21209"/>
                </a:lnTo>
                <a:lnTo>
                  <a:pt x="70703" y="19938"/>
                </a:lnTo>
                <a:lnTo>
                  <a:pt x="58892" y="19938"/>
                </a:lnTo>
                <a:lnTo>
                  <a:pt x="20062" y="62039"/>
                </a:lnTo>
                <a:lnTo>
                  <a:pt x="1107" y="96392"/>
                </a:lnTo>
                <a:lnTo>
                  <a:pt x="0" y="104374"/>
                </a:lnTo>
                <a:lnTo>
                  <a:pt x="1488" y="112236"/>
                </a:lnTo>
                <a:lnTo>
                  <a:pt x="5357" y="119288"/>
                </a:lnTo>
                <a:lnTo>
                  <a:pt x="11394" y="124840"/>
                </a:lnTo>
                <a:lnTo>
                  <a:pt x="43152" y="142942"/>
                </a:lnTo>
                <a:lnTo>
                  <a:pt x="79529" y="161544"/>
                </a:lnTo>
                <a:lnTo>
                  <a:pt x="111335" y="178526"/>
                </a:lnTo>
                <a:lnTo>
                  <a:pt x="129377" y="191770"/>
                </a:lnTo>
                <a:lnTo>
                  <a:pt x="120378" y="215620"/>
                </a:lnTo>
                <a:lnTo>
                  <a:pt x="65137" y="302801"/>
                </a:lnTo>
                <a:lnTo>
                  <a:pt x="55209" y="329438"/>
                </a:lnTo>
                <a:lnTo>
                  <a:pt x="100429" y="358388"/>
                </a:lnTo>
                <a:lnTo>
                  <a:pt x="125059" y="365760"/>
                </a:lnTo>
                <a:lnTo>
                  <a:pt x="127472" y="365760"/>
                </a:lnTo>
                <a:lnTo>
                  <a:pt x="162716" y="328120"/>
                </a:lnTo>
                <a:lnTo>
                  <a:pt x="175779" y="306260"/>
                </a:lnTo>
                <a:lnTo>
                  <a:pt x="188723" y="286210"/>
                </a:lnTo>
                <a:lnTo>
                  <a:pt x="201132" y="267970"/>
                </a:lnTo>
                <a:lnTo>
                  <a:pt x="206212" y="261112"/>
                </a:lnTo>
                <a:lnTo>
                  <a:pt x="214086" y="257428"/>
                </a:lnTo>
                <a:lnTo>
                  <a:pt x="227802" y="257428"/>
                </a:lnTo>
                <a:lnTo>
                  <a:pt x="233517" y="259334"/>
                </a:lnTo>
                <a:lnTo>
                  <a:pt x="260207" y="281680"/>
                </a:lnTo>
                <a:lnTo>
                  <a:pt x="282571" y="300053"/>
                </a:lnTo>
                <a:lnTo>
                  <a:pt x="305458" y="317117"/>
                </a:lnTo>
                <a:lnTo>
                  <a:pt x="328894" y="331597"/>
                </a:lnTo>
                <a:lnTo>
                  <a:pt x="332577" y="333628"/>
                </a:lnTo>
                <a:lnTo>
                  <a:pt x="336514" y="334517"/>
                </a:lnTo>
                <a:lnTo>
                  <a:pt x="347817" y="334517"/>
                </a:lnTo>
                <a:lnTo>
                  <a:pt x="381297" y="299450"/>
                </a:lnTo>
                <a:lnTo>
                  <a:pt x="405820" y="263132"/>
                </a:lnTo>
                <a:lnTo>
                  <a:pt x="406332" y="254190"/>
                </a:lnTo>
                <a:lnTo>
                  <a:pt x="403653" y="245629"/>
                </a:lnTo>
                <a:lnTo>
                  <a:pt x="352373" y="203215"/>
                </a:lnTo>
                <a:lnTo>
                  <a:pt x="301462" y="170814"/>
                </a:lnTo>
                <a:lnTo>
                  <a:pt x="292862" y="163028"/>
                </a:lnTo>
                <a:lnTo>
                  <a:pt x="288762" y="152812"/>
                </a:lnTo>
                <a:lnTo>
                  <a:pt x="289425" y="141882"/>
                </a:lnTo>
                <a:lnTo>
                  <a:pt x="295112" y="131952"/>
                </a:lnTo>
                <a:lnTo>
                  <a:pt x="310473" y="115238"/>
                </a:lnTo>
                <a:lnTo>
                  <a:pt x="341528" y="82143"/>
                </a:lnTo>
                <a:lnTo>
                  <a:pt x="355818" y="65786"/>
                </a:lnTo>
                <a:lnTo>
                  <a:pt x="360709" y="56626"/>
                </a:lnTo>
                <a:lnTo>
                  <a:pt x="361422" y="46609"/>
                </a:lnTo>
                <a:lnTo>
                  <a:pt x="358157" y="37068"/>
                </a:lnTo>
                <a:lnTo>
                  <a:pt x="351119" y="29337"/>
                </a:lnTo>
                <a:lnTo>
                  <a:pt x="340411" y="22159"/>
                </a:lnTo>
                <a:lnTo>
                  <a:pt x="329561" y="15636"/>
                </a:lnTo>
                <a:lnTo>
                  <a:pt x="303113" y="1015"/>
                </a:lnTo>
                <a:lnTo>
                  <a:pt x="29892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64258" y="22859"/>
            <a:ext cx="540385" cy="467995"/>
          </a:xfrm>
          <a:custGeom>
            <a:avLst/>
            <a:gdLst/>
            <a:ahLst/>
            <a:cxnLst/>
            <a:rect l="l" t="t" r="r" b="b"/>
            <a:pathLst>
              <a:path w="540385" h="467995">
                <a:moveTo>
                  <a:pt x="437356" y="47"/>
                </a:moveTo>
                <a:lnTo>
                  <a:pt x="377170" y="444"/>
                </a:lnTo>
                <a:lnTo>
                  <a:pt x="334581" y="1936"/>
                </a:lnTo>
                <a:lnTo>
                  <a:pt x="278479" y="9016"/>
                </a:lnTo>
                <a:lnTo>
                  <a:pt x="259644" y="60232"/>
                </a:lnTo>
                <a:lnTo>
                  <a:pt x="252576" y="110017"/>
                </a:lnTo>
                <a:lnTo>
                  <a:pt x="246264" y="169582"/>
                </a:lnTo>
                <a:lnTo>
                  <a:pt x="240099" y="234171"/>
                </a:lnTo>
                <a:lnTo>
                  <a:pt x="233472" y="299032"/>
                </a:lnTo>
                <a:lnTo>
                  <a:pt x="225774" y="359410"/>
                </a:lnTo>
                <a:lnTo>
                  <a:pt x="224885" y="364743"/>
                </a:lnTo>
                <a:lnTo>
                  <a:pt x="220440" y="367664"/>
                </a:lnTo>
                <a:lnTo>
                  <a:pt x="211931" y="367664"/>
                </a:lnTo>
                <a:lnTo>
                  <a:pt x="207867" y="365378"/>
                </a:lnTo>
                <a:lnTo>
                  <a:pt x="176260" y="258492"/>
                </a:lnTo>
                <a:lnTo>
                  <a:pt x="161161" y="215143"/>
                </a:lnTo>
                <a:lnTo>
                  <a:pt x="140049" y="165353"/>
                </a:lnTo>
                <a:lnTo>
                  <a:pt x="113633" y="148589"/>
                </a:lnTo>
                <a:lnTo>
                  <a:pt x="80629" y="151385"/>
                </a:lnTo>
                <a:lnTo>
                  <a:pt x="49339" y="160289"/>
                </a:lnTo>
                <a:lnTo>
                  <a:pt x="22478" y="176647"/>
                </a:lnTo>
                <a:lnTo>
                  <a:pt x="2762" y="201802"/>
                </a:lnTo>
                <a:lnTo>
                  <a:pt x="0" y="215439"/>
                </a:lnTo>
                <a:lnTo>
                  <a:pt x="1428" y="227075"/>
                </a:lnTo>
                <a:lnTo>
                  <a:pt x="5905" y="237664"/>
                </a:lnTo>
                <a:lnTo>
                  <a:pt x="12287" y="248157"/>
                </a:lnTo>
                <a:lnTo>
                  <a:pt x="15716" y="252984"/>
                </a:lnTo>
                <a:lnTo>
                  <a:pt x="21050" y="255397"/>
                </a:lnTo>
                <a:lnTo>
                  <a:pt x="30321" y="255397"/>
                </a:lnTo>
                <a:lnTo>
                  <a:pt x="34258" y="254126"/>
                </a:lnTo>
                <a:lnTo>
                  <a:pt x="37433" y="251460"/>
                </a:lnTo>
                <a:lnTo>
                  <a:pt x="53351" y="239349"/>
                </a:lnTo>
                <a:lnTo>
                  <a:pt x="69437" y="229917"/>
                </a:lnTo>
                <a:lnTo>
                  <a:pt x="84189" y="223795"/>
                </a:lnTo>
                <a:lnTo>
                  <a:pt x="96107" y="221614"/>
                </a:lnTo>
                <a:lnTo>
                  <a:pt x="100806" y="221614"/>
                </a:lnTo>
                <a:lnTo>
                  <a:pt x="104108" y="223138"/>
                </a:lnTo>
                <a:lnTo>
                  <a:pt x="118825" y="269168"/>
                </a:lnTo>
                <a:lnTo>
                  <a:pt x="133130" y="321254"/>
                </a:lnTo>
                <a:lnTo>
                  <a:pt x="147405" y="374619"/>
                </a:lnTo>
                <a:lnTo>
                  <a:pt x="160887" y="421187"/>
                </a:lnTo>
                <a:lnTo>
                  <a:pt x="179268" y="459241"/>
                </a:lnTo>
                <a:lnTo>
                  <a:pt x="220059" y="467867"/>
                </a:lnTo>
                <a:lnTo>
                  <a:pt x="236424" y="466774"/>
                </a:lnTo>
                <a:lnTo>
                  <a:pt x="271875" y="449325"/>
                </a:lnTo>
                <a:lnTo>
                  <a:pt x="288746" y="408737"/>
                </a:lnTo>
                <a:lnTo>
                  <a:pt x="301114" y="359808"/>
                </a:lnTo>
                <a:lnTo>
                  <a:pt x="310230" y="305334"/>
                </a:lnTo>
                <a:lnTo>
                  <a:pt x="317344" y="248110"/>
                </a:lnTo>
                <a:lnTo>
                  <a:pt x="323708" y="190930"/>
                </a:lnTo>
                <a:lnTo>
                  <a:pt x="330571" y="136590"/>
                </a:lnTo>
                <a:lnTo>
                  <a:pt x="339185" y="87884"/>
                </a:lnTo>
                <a:lnTo>
                  <a:pt x="368395" y="63373"/>
                </a:lnTo>
                <a:lnTo>
                  <a:pt x="438499" y="61467"/>
                </a:lnTo>
                <a:lnTo>
                  <a:pt x="448702" y="67393"/>
                </a:lnTo>
                <a:lnTo>
                  <a:pt x="456311" y="76676"/>
                </a:lnTo>
                <a:lnTo>
                  <a:pt x="461680" y="87721"/>
                </a:lnTo>
                <a:lnTo>
                  <a:pt x="465169" y="98932"/>
                </a:lnTo>
                <a:lnTo>
                  <a:pt x="468237" y="105898"/>
                </a:lnTo>
                <a:lnTo>
                  <a:pt x="473424" y="111315"/>
                </a:lnTo>
                <a:lnTo>
                  <a:pt x="480135" y="114827"/>
                </a:lnTo>
                <a:lnTo>
                  <a:pt x="488918" y="116077"/>
                </a:lnTo>
                <a:lnTo>
                  <a:pt x="518128" y="114426"/>
                </a:lnTo>
                <a:lnTo>
                  <a:pt x="527202" y="111904"/>
                </a:lnTo>
                <a:lnTo>
                  <a:pt x="534431" y="106251"/>
                </a:lnTo>
                <a:lnTo>
                  <a:pt x="538970" y="98335"/>
                </a:lnTo>
                <a:lnTo>
                  <a:pt x="539972" y="89026"/>
                </a:lnTo>
                <a:lnTo>
                  <a:pt x="537096" y="72481"/>
                </a:lnTo>
                <a:lnTo>
                  <a:pt x="522827" y="30225"/>
                </a:lnTo>
                <a:lnTo>
                  <a:pt x="492341" y="3097"/>
                </a:lnTo>
                <a:lnTo>
                  <a:pt x="478504" y="762"/>
                </a:lnTo>
                <a:lnTo>
                  <a:pt x="437356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456898" y="3151632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19">
                <a:moveTo>
                  <a:pt x="281594" y="0"/>
                </a:moveTo>
                <a:lnTo>
                  <a:pt x="258476" y="2041"/>
                </a:lnTo>
                <a:lnTo>
                  <a:pt x="231270" y="3159"/>
                </a:lnTo>
                <a:lnTo>
                  <a:pt x="199731" y="3681"/>
                </a:lnTo>
                <a:lnTo>
                  <a:pt x="72159" y="3742"/>
                </a:lnTo>
                <a:lnTo>
                  <a:pt x="52327" y="3968"/>
                </a:lnTo>
                <a:lnTo>
                  <a:pt x="9814" y="10874"/>
                </a:lnTo>
                <a:lnTo>
                  <a:pt x="162" y="50831"/>
                </a:lnTo>
                <a:lnTo>
                  <a:pt x="0" y="63797"/>
                </a:lnTo>
                <a:lnTo>
                  <a:pt x="1051" y="75692"/>
                </a:lnTo>
                <a:lnTo>
                  <a:pt x="111033" y="96012"/>
                </a:lnTo>
                <a:lnTo>
                  <a:pt x="160722" y="95746"/>
                </a:lnTo>
                <a:lnTo>
                  <a:pt x="209458" y="94646"/>
                </a:lnTo>
                <a:lnTo>
                  <a:pt x="253337" y="92261"/>
                </a:lnTo>
                <a:lnTo>
                  <a:pt x="303508" y="72330"/>
                </a:lnTo>
                <a:lnTo>
                  <a:pt x="306407" y="42259"/>
                </a:lnTo>
                <a:lnTo>
                  <a:pt x="298614" y="13092"/>
                </a:lnTo>
                <a:lnTo>
                  <a:pt x="28159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62305" y="2656331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4" h="774700">
                <a:moveTo>
                  <a:pt x="539635" y="89281"/>
                </a:moveTo>
                <a:lnTo>
                  <a:pt x="527824" y="43065"/>
                </a:lnTo>
                <a:lnTo>
                  <a:pt x="504609" y="9232"/>
                </a:lnTo>
                <a:lnTo>
                  <a:pt x="437070" y="50"/>
                </a:lnTo>
                <a:lnTo>
                  <a:pt x="421398" y="0"/>
                </a:lnTo>
                <a:lnTo>
                  <a:pt x="376872" y="444"/>
                </a:lnTo>
                <a:lnTo>
                  <a:pt x="334378" y="1943"/>
                </a:lnTo>
                <a:lnTo>
                  <a:pt x="278523" y="9017"/>
                </a:lnTo>
                <a:lnTo>
                  <a:pt x="259727" y="60515"/>
                </a:lnTo>
                <a:lnTo>
                  <a:pt x="252653" y="110464"/>
                </a:lnTo>
                <a:lnTo>
                  <a:pt x="246291" y="170205"/>
                </a:lnTo>
                <a:lnTo>
                  <a:pt x="240068" y="234975"/>
                </a:lnTo>
                <a:lnTo>
                  <a:pt x="233362" y="300012"/>
                </a:lnTo>
                <a:lnTo>
                  <a:pt x="224802" y="366141"/>
                </a:lnTo>
                <a:lnTo>
                  <a:pt x="220230" y="369062"/>
                </a:lnTo>
                <a:lnTo>
                  <a:pt x="211721" y="369062"/>
                </a:lnTo>
                <a:lnTo>
                  <a:pt x="207784" y="366649"/>
                </a:lnTo>
                <a:lnTo>
                  <a:pt x="176110" y="259486"/>
                </a:lnTo>
                <a:lnTo>
                  <a:pt x="161112" y="216103"/>
                </a:lnTo>
                <a:lnTo>
                  <a:pt x="140220" y="166243"/>
                </a:lnTo>
                <a:lnTo>
                  <a:pt x="113423" y="149098"/>
                </a:lnTo>
                <a:lnTo>
                  <a:pt x="80492" y="152019"/>
                </a:lnTo>
                <a:lnTo>
                  <a:pt x="49250" y="160959"/>
                </a:lnTo>
                <a:lnTo>
                  <a:pt x="22440" y="177406"/>
                </a:lnTo>
                <a:lnTo>
                  <a:pt x="2806" y="202819"/>
                </a:lnTo>
                <a:lnTo>
                  <a:pt x="0" y="216408"/>
                </a:lnTo>
                <a:lnTo>
                  <a:pt x="1485" y="228015"/>
                </a:lnTo>
                <a:lnTo>
                  <a:pt x="6032" y="238556"/>
                </a:lnTo>
                <a:lnTo>
                  <a:pt x="15633" y="253873"/>
                </a:lnTo>
                <a:lnTo>
                  <a:pt x="20967" y="256540"/>
                </a:lnTo>
                <a:lnTo>
                  <a:pt x="30111" y="256540"/>
                </a:lnTo>
                <a:lnTo>
                  <a:pt x="34048" y="255143"/>
                </a:lnTo>
                <a:lnTo>
                  <a:pt x="37350" y="252349"/>
                </a:lnTo>
                <a:lnTo>
                  <a:pt x="53301" y="240195"/>
                </a:lnTo>
                <a:lnTo>
                  <a:pt x="69354" y="230759"/>
                </a:lnTo>
                <a:lnTo>
                  <a:pt x="84061" y="224675"/>
                </a:lnTo>
                <a:lnTo>
                  <a:pt x="96024" y="222504"/>
                </a:lnTo>
                <a:lnTo>
                  <a:pt x="100850" y="222504"/>
                </a:lnTo>
                <a:lnTo>
                  <a:pt x="118910" y="270268"/>
                </a:lnTo>
                <a:lnTo>
                  <a:pt x="133134" y="322503"/>
                </a:lnTo>
                <a:lnTo>
                  <a:pt x="147370" y="376008"/>
                </a:lnTo>
                <a:lnTo>
                  <a:pt x="160896" y="422706"/>
                </a:lnTo>
                <a:lnTo>
                  <a:pt x="179260" y="460819"/>
                </a:lnTo>
                <a:lnTo>
                  <a:pt x="219722" y="469392"/>
                </a:lnTo>
                <a:lnTo>
                  <a:pt x="236169" y="468299"/>
                </a:lnTo>
                <a:lnTo>
                  <a:pt x="271665" y="450723"/>
                </a:lnTo>
                <a:lnTo>
                  <a:pt x="288569" y="410032"/>
                </a:lnTo>
                <a:lnTo>
                  <a:pt x="300926" y="360984"/>
                </a:lnTo>
                <a:lnTo>
                  <a:pt x="310032" y="306387"/>
                </a:lnTo>
                <a:lnTo>
                  <a:pt x="317119" y="249008"/>
                </a:lnTo>
                <a:lnTo>
                  <a:pt x="323456" y="191655"/>
                </a:lnTo>
                <a:lnTo>
                  <a:pt x="330327" y="137096"/>
                </a:lnTo>
                <a:lnTo>
                  <a:pt x="338975" y="88138"/>
                </a:lnTo>
                <a:lnTo>
                  <a:pt x="368439" y="63881"/>
                </a:lnTo>
                <a:lnTo>
                  <a:pt x="438416" y="61849"/>
                </a:lnTo>
                <a:lnTo>
                  <a:pt x="448576" y="67652"/>
                </a:lnTo>
                <a:lnTo>
                  <a:pt x="456107" y="76898"/>
                </a:lnTo>
                <a:lnTo>
                  <a:pt x="461429" y="87960"/>
                </a:lnTo>
                <a:lnTo>
                  <a:pt x="464959" y="99187"/>
                </a:lnTo>
                <a:lnTo>
                  <a:pt x="467995" y="106235"/>
                </a:lnTo>
                <a:lnTo>
                  <a:pt x="472986" y="111683"/>
                </a:lnTo>
                <a:lnTo>
                  <a:pt x="479450" y="115214"/>
                </a:lnTo>
                <a:lnTo>
                  <a:pt x="488581" y="116459"/>
                </a:lnTo>
                <a:lnTo>
                  <a:pt x="517918" y="115062"/>
                </a:lnTo>
                <a:lnTo>
                  <a:pt x="527113" y="112534"/>
                </a:lnTo>
                <a:lnTo>
                  <a:pt x="534339" y="106845"/>
                </a:lnTo>
                <a:lnTo>
                  <a:pt x="538784" y="98818"/>
                </a:lnTo>
                <a:lnTo>
                  <a:pt x="539635" y="89281"/>
                </a:lnTo>
                <a:close/>
              </a:path>
              <a:path w="845184" h="774700">
                <a:moveTo>
                  <a:pt x="844880" y="464553"/>
                </a:moveTo>
                <a:lnTo>
                  <a:pt x="822998" y="421728"/>
                </a:lnTo>
                <a:lnTo>
                  <a:pt x="791476" y="397764"/>
                </a:lnTo>
                <a:lnTo>
                  <a:pt x="786015" y="397764"/>
                </a:lnTo>
                <a:lnTo>
                  <a:pt x="778395" y="397764"/>
                </a:lnTo>
                <a:lnTo>
                  <a:pt x="770648" y="400812"/>
                </a:lnTo>
                <a:lnTo>
                  <a:pt x="765060" y="406654"/>
                </a:lnTo>
                <a:lnTo>
                  <a:pt x="658177" y="513372"/>
                </a:lnTo>
                <a:lnTo>
                  <a:pt x="617270" y="554596"/>
                </a:lnTo>
                <a:lnTo>
                  <a:pt x="577164" y="595782"/>
                </a:lnTo>
                <a:lnTo>
                  <a:pt x="539940" y="635165"/>
                </a:lnTo>
                <a:lnTo>
                  <a:pt x="507644" y="671055"/>
                </a:lnTo>
                <a:lnTo>
                  <a:pt x="482358" y="701675"/>
                </a:lnTo>
                <a:lnTo>
                  <a:pt x="477304" y="724954"/>
                </a:lnTo>
                <a:lnTo>
                  <a:pt x="490067" y="748563"/>
                </a:lnTo>
                <a:lnTo>
                  <a:pt x="513359" y="766851"/>
                </a:lnTo>
                <a:lnTo>
                  <a:pt x="539889" y="774192"/>
                </a:lnTo>
                <a:lnTo>
                  <a:pt x="546569" y="773582"/>
                </a:lnTo>
                <a:lnTo>
                  <a:pt x="552843" y="771677"/>
                </a:lnTo>
                <a:lnTo>
                  <a:pt x="558533" y="768362"/>
                </a:lnTo>
                <a:lnTo>
                  <a:pt x="563511" y="763524"/>
                </a:lnTo>
                <a:lnTo>
                  <a:pt x="587527" y="736168"/>
                </a:lnTo>
                <a:lnTo>
                  <a:pt x="620077" y="701751"/>
                </a:lnTo>
                <a:lnTo>
                  <a:pt x="658355" y="662698"/>
                </a:lnTo>
                <a:lnTo>
                  <a:pt x="779462" y="541489"/>
                </a:lnTo>
                <a:lnTo>
                  <a:pt x="812546" y="507695"/>
                </a:lnTo>
                <a:lnTo>
                  <a:pt x="837323" y="481203"/>
                </a:lnTo>
                <a:lnTo>
                  <a:pt x="842467" y="473405"/>
                </a:lnTo>
                <a:lnTo>
                  <a:pt x="844880" y="464553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" name="object 61"/>
          <p:cNvGrpSpPr/>
          <p:nvPr/>
        </p:nvGrpSpPr>
        <p:grpSpPr>
          <a:xfrm>
            <a:off x="5341629" y="3037332"/>
            <a:ext cx="368300" cy="393700"/>
            <a:chOff x="5341629" y="3037332"/>
            <a:chExt cx="368300" cy="393700"/>
          </a:xfrm>
        </p:grpSpPr>
        <p:sp>
          <p:nvSpPr>
            <p:cNvPr id="62" name="object 62"/>
            <p:cNvSpPr/>
            <p:nvPr/>
          </p:nvSpPr>
          <p:spPr>
            <a:xfrm>
              <a:off x="5341629" y="3054096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4">
                  <a:moveTo>
                    <a:pt x="314442" y="0"/>
                  </a:moveTo>
                  <a:lnTo>
                    <a:pt x="308981" y="0"/>
                  </a:lnTo>
                  <a:lnTo>
                    <a:pt x="301234" y="0"/>
                  </a:lnTo>
                  <a:lnTo>
                    <a:pt x="293487" y="3048"/>
                  </a:lnTo>
                  <a:lnTo>
                    <a:pt x="180877" y="115597"/>
                  </a:lnTo>
                  <a:lnTo>
                    <a:pt x="139991" y="156829"/>
                  </a:lnTo>
                  <a:lnTo>
                    <a:pt x="99910" y="198007"/>
                  </a:lnTo>
                  <a:lnTo>
                    <a:pt x="62690" y="237400"/>
                  </a:lnTo>
                  <a:lnTo>
                    <a:pt x="30390" y="273278"/>
                  </a:lnTo>
                  <a:lnTo>
                    <a:pt x="5070" y="303911"/>
                  </a:lnTo>
                  <a:lnTo>
                    <a:pt x="0" y="327189"/>
                  </a:lnTo>
                  <a:lnTo>
                    <a:pt x="12705" y="350789"/>
                  </a:lnTo>
                  <a:lnTo>
                    <a:pt x="35913" y="369079"/>
                  </a:lnTo>
                  <a:lnTo>
                    <a:pt x="62347" y="376428"/>
                  </a:lnTo>
                  <a:lnTo>
                    <a:pt x="69038" y="375814"/>
                  </a:lnTo>
                  <a:lnTo>
                    <a:pt x="75301" y="373903"/>
                  </a:lnTo>
                  <a:lnTo>
                    <a:pt x="80992" y="370587"/>
                  </a:lnTo>
                  <a:lnTo>
                    <a:pt x="85969" y="365760"/>
                  </a:lnTo>
                  <a:lnTo>
                    <a:pt x="110107" y="338392"/>
                  </a:lnTo>
                  <a:lnTo>
                    <a:pt x="142746" y="303984"/>
                  </a:lnTo>
                  <a:lnTo>
                    <a:pt x="181088" y="264923"/>
                  </a:lnTo>
                  <a:lnTo>
                    <a:pt x="302353" y="143714"/>
                  </a:lnTo>
                  <a:lnTo>
                    <a:pt x="335528" y="109931"/>
                  </a:lnTo>
                  <a:lnTo>
                    <a:pt x="360416" y="83439"/>
                  </a:lnTo>
                  <a:lnTo>
                    <a:pt x="365454" y="75630"/>
                  </a:lnTo>
                  <a:lnTo>
                    <a:pt x="367766" y="66786"/>
                  </a:lnTo>
                  <a:lnTo>
                    <a:pt x="367291" y="57632"/>
                  </a:lnTo>
                  <a:lnTo>
                    <a:pt x="345874" y="23955"/>
                  </a:lnTo>
                  <a:lnTo>
                    <a:pt x="319903" y="1524"/>
                  </a:lnTo>
                  <a:lnTo>
                    <a:pt x="314442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72611" y="3037332"/>
              <a:ext cx="85490" cy="94487"/>
            </a:xfrm>
            <a:prstGeom prst="rect">
              <a:avLst/>
            </a:prstGeom>
          </p:spPr>
        </p:pic>
      </p:grpSp>
      <p:sp>
        <p:nvSpPr>
          <p:cNvPr id="64" name="object 64"/>
          <p:cNvSpPr/>
          <p:nvPr/>
        </p:nvSpPr>
        <p:spPr>
          <a:xfrm>
            <a:off x="5956462" y="2633472"/>
            <a:ext cx="406400" cy="367665"/>
          </a:xfrm>
          <a:custGeom>
            <a:avLst/>
            <a:gdLst/>
            <a:ahLst/>
            <a:cxnLst/>
            <a:rect l="l" t="t" r="r" b="b"/>
            <a:pathLst>
              <a:path w="406400" h="367664">
                <a:moveTo>
                  <a:pt x="298795" y="0"/>
                </a:moveTo>
                <a:lnTo>
                  <a:pt x="294604" y="0"/>
                </a:lnTo>
                <a:lnTo>
                  <a:pt x="287873" y="0"/>
                </a:lnTo>
                <a:lnTo>
                  <a:pt x="281269" y="2666"/>
                </a:lnTo>
                <a:lnTo>
                  <a:pt x="242359" y="44291"/>
                </a:lnTo>
                <a:lnTo>
                  <a:pt x="211673" y="82550"/>
                </a:lnTo>
                <a:lnTo>
                  <a:pt x="206720" y="89534"/>
                </a:lnTo>
                <a:lnTo>
                  <a:pt x="198973" y="93217"/>
                </a:lnTo>
                <a:lnTo>
                  <a:pt x="185892" y="93217"/>
                </a:lnTo>
                <a:lnTo>
                  <a:pt x="180558" y="91566"/>
                </a:lnTo>
                <a:lnTo>
                  <a:pt x="154102" y="73046"/>
                </a:lnTo>
                <a:lnTo>
                  <a:pt x="129599" y="56626"/>
                </a:lnTo>
                <a:lnTo>
                  <a:pt x="75402" y="21335"/>
                </a:lnTo>
                <a:lnTo>
                  <a:pt x="70703" y="20065"/>
                </a:lnTo>
                <a:lnTo>
                  <a:pt x="58892" y="20065"/>
                </a:lnTo>
                <a:lnTo>
                  <a:pt x="20062" y="62166"/>
                </a:lnTo>
                <a:lnTo>
                  <a:pt x="1107" y="96646"/>
                </a:lnTo>
                <a:lnTo>
                  <a:pt x="0" y="104788"/>
                </a:lnTo>
                <a:lnTo>
                  <a:pt x="1488" y="112633"/>
                </a:lnTo>
                <a:lnTo>
                  <a:pt x="5357" y="119596"/>
                </a:lnTo>
                <a:lnTo>
                  <a:pt x="11394" y="125094"/>
                </a:lnTo>
                <a:lnTo>
                  <a:pt x="43152" y="143331"/>
                </a:lnTo>
                <a:lnTo>
                  <a:pt x="79529" y="162115"/>
                </a:lnTo>
                <a:lnTo>
                  <a:pt x="111335" y="179280"/>
                </a:lnTo>
                <a:lnTo>
                  <a:pt x="129377" y="192658"/>
                </a:lnTo>
                <a:lnTo>
                  <a:pt x="120378" y="216548"/>
                </a:lnTo>
                <a:lnTo>
                  <a:pt x="65137" y="303905"/>
                </a:lnTo>
                <a:lnTo>
                  <a:pt x="55209" y="330580"/>
                </a:lnTo>
                <a:lnTo>
                  <a:pt x="100429" y="359906"/>
                </a:lnTo>
                <a:lnTo>
                  <a:pt x="127218" y="367283"/>
                </a:lnTo>
                <a:lnTo>
                  <a:pt x="134199" y="366315"/>
                </a:lnTo>
                <a:lnTo>
                  <a:pt x="140585" y="363537"/>
                </a:lnTo>
                <a:lnTo>
                  <a:pt x="145970" y="359140"/>
                </a:lnTo>
                <a:lnTo>
                  <a:pt x="149951" y="353313"/>
                </a:lnTo>
                <a:lnTo>
                  <a:pt x="162716" y="329459"/>
                </a:lnTo>
                <a:lnTo>
                  <a:pt x="175779" y="307451"/>
                </a:lnTo>
                <a:lnTo>
                  <a:pt x="188723" y="287323"/>
                </a:lnTo>
                <a:lnTo>
                  <a:pt x="201132" y="269113"/>
                </a:lnTo>
                <a:lnTo>
                  <a:pt x="206212" y="262000"/>
                </a:lnTo>
                <a:lnTo>
                  <a:pt x="214086" y="258317"/>
                </a:lnTo>
                <a:lnTo>
                  <a:pt x="227802" y="258317"/>
                </a:lnTo>
                <a:lnTo>
                  <a:pt x="233517" y="260222"/>
                </a:lnTo>
                <a:lnTo>
                  <a:pt x="260207" y="282698"/>
                </a:lnTo>
                <a:lnTo>
                  <a:pt x="282571" y="301212"/>
                </a:lnTo>
                <a:lnTo>
                  <a:pt x="305458" y="318345"/>
                </a:lnTo>
                <a:lnTo>
                  <a:pt x="328894" y="332739"/>
                </a:lnTo>
                <a:lnTo>
                  <a:pt x="332704" y="334771"/>
                </a:lnTo>
                <a:lnTo>
                  <a:pt x="336641" y="335788"/>
                </a:lnTo>
                <a:lnTo>
                  <a:pt x="348071" y="335788"/>
                </a:lnTo>
                <a:lnTo>
                  <a:pt x="381297" y="300640"/>
                </a:lnTo>
                <a:lnTo>
                  <a:pt x="405820" y="263985"/>
                </a:lnTo>
                <a:lnTo>
                  <a:pt x="406332" y="255079"/>
                </a:lnTo>
                <a:lnTo>
                  <a:pt x="403653" y="246554"/>
                </a:lnTo>
                <a:lnTo>
                  <a:pt x="352373" y="203866"/>
                </a:lnTo>
                <a:lnTo>
                  <a:pt x="301462" y="171703"/>
                </a:lnTo>
                <a:lnTo>
                  <a:pt x="292862" y="163837"/>
                </a:lnTo>
                <a:lnTo>
                  <a:pt x="288762" y="153543"/>
                </a:lnTo>
                <a:lnTo>
                  <a:pt x="289425" y="142486"/>
                </a:lnTo>
                <a:lnTo>
                  <a:pt x="295112" y="132333"/>
                </a:lnTo>
                <a:lnTo>
                  <a:pt x="341528" y="82506"/>
                </a:lnTo>
                <a:lnTo>
                  <a:pt x="355818" y="66166"/>
                </a:lnTo>
                <a:lnTo>
                  <a:pt x="360709" y="57005"/>
                </a:lnTo>
                <a:lnTo>
                  <a:pt x="361422" y="46974"/>
                </a:lnTo>
                <a:lnTo>
                  <a:pt x="358157" y="37395"/>
                </a:lnTo>
                <a:lnTo>
                  <a:pt x="307050" y="3047"/>
                </a:lnTo>
                <a:lnTo>
                  <a:pt x="303113" y="1015"/>
                </a:lnTo>
                <a:lnTo>
                  <a:pt x="29879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64258" y="2656332"/>
            <a:ext cx="540385" cy="469900"/>
          </a:xfrm>
          <a:custGeom>
            <a:avLst/>
            <a:gdLst/>
            <a:ahLst/>
            <a:cxnLst/>
            <a:rect l="l" t="t" r="r" b="b"/>
            <a:pathLst>
              <a:path w="540385" h="469900">
                <a:moveTo>
                  <a:pt x="437356" y="47"/>
                </a:moveTo>
                <a:lnTo>
                  <a:pt x="377170" y="444"/>
                </a:lnTo>
                <a:lnTo>
                  <a:pt x="334581" y="1936"/>
                </a:lnTo>
                <a:lnTo>
                  <a:pt x="278479" y="9017"/>
                </a:lnTo>
                <a:lnTo>
                  <a:pt x="259644" y="60503"/>
                </a:lnTo>
                <a:lnTo>
                  <a:pt x="252576" y="110454"/>
                </a:lnTo>
                <a:lnTo>
                  <a:pt x="246264" y="170195"/>
                </a:lnTo>
                <a:lnTo>
                  <a:pt x="240099" y="234965"/>
                </a:lnTo>
                <a:lnTo>
                  <a:pt x="233472" y="300005"/>
                </a:lnTo>
                <a:lnTo>
                  <a:pt x="225774" y="360553"/>
                </a:lnTo>
                <a:lnTo>
                  <a:pt x="224885" y="366141"/>
                </a:lnTo>
                <a:lnTo>
                  <a:pt x="220440" y="369062"/>
                </a:lnTo>
                <a:lnTo>
                  <a:pt x="211931" y="369062"/>
                </a:lnTo>
                <a:lnTo>
                  <a:pt x="207867" y="366649"/>
                </a:lnTo>
                <a:lnTo>
                  <a:pt x="176260" y="259476"/>
                </a:lnTo>
                <a:lnTo>
                  <a:pt x="161161" y="216092"/>
                </a:lnTo>
                <a:lnTo>
                  <a:pt x="140049" y="166243"/>
                </a:lnTo>
                <a:lnTo>
                  <a:pt x="113633" y="149098"/>
                </a:lnTo>
                <a:lnTo>
                  <a:pt x="80629" y="152009"/>
                </a:lnTo>
                <a:lnTo>
                  <a:pt x="49339" y="160956"/>
                </a:lnTo>
                <a:lnTo>
                  <a:pt x="22478" y="177405"/>
                </a:lnTo>
                <a:lnTo>
                  <a:pt x="2762" y="202819"/>
                </a:lnTo>
                <a:lnTo>
                  <a:pt x="0" y="216398"/>
                </a:lnTo>
                <a:lnTo>
                  <a:pt x="1428" y="228012"/>
                </a:lnTo>
                <a:lnTo>
                  <a:pt x="5905" y="238555"/>
                </a:lnTo>
                <a:lnTo>
                  <a:pt x="12287" y="248919"/>
                </a:lnTo>
                <a:lnTo>
                  <a:pt x="15716" y="253873"/>
                </a:lnTo>
                <a:lnTo>
                  <a:pt x="20923" y="256540"/>
                </a:lnTo>
                <a:lnTo>
                  <a:pt x="30194" y="256540"/>
                </a:lnTo>
                <a:lnTo>
                  <a:pt x="34131" y="255143"/>
                </a:lnTo>
                <a:lnTo>
                  <a:pt x="37433" y="252349"/>
                </a:lnTo>
                <a:lnTo>
                  <a:pt x="53278" y="240184"/>
                </a:lnTo>
                <a:lnTo>
                  <a:pt x="69326" y="230759"/>
                </a:lnTo>
                <a:lnTo>
                  <a:pt x="84064" y="224666"/>
                </a:lnTo>
                <a:lnTo>
                  <a:pt x="95980" y="222504"/>
                </a:lnTo>
                <a:lnTo>
                  <a:pt x="100806" y="222504"/>
                </a:lnTo>
                <a:lnTo>
                  <a:pt x="104108" y="224028"/>
                </a:lnTo>
                <a:lnTo>
                  <a:pt x="118825" y="270259"/>
                </a:lnTo>
                <a:lnTo>
                  <a:pt x="133130" y="322502"/>
                </a:lnTo>
                <a:lnTo>
                  <a:pt x="147405" y="376002"/>
                </a:lnTo>
                <a:lnTo>
                  <a:pt x="160887" y="422698"/>
                </a:lnTo>
                <a:lnTo>
                  <a:pt x="179246" y="460819"/>
                </a:lnTo>
                <a:lnTo>
                  <a:pt x="219805" y="469392"/>
                </a:lnTo>
                <a:lnTo>
                  <a:pt x="236263" y="468296"/>
                </a:lnTo>
                <a:lnTo>
                  <a:pt x="271875" y="450723"/>
                </a:lnTo>
                <a:lnTo>
                  <a:pt x="288746" y="410024"/>
                </a:lnTo>
                <a:lnTo>
                  <a:pt x="301114" y="360978"/>
                </a:lnTo>
                <a:lnTo>
                  <a:pt x="310230" y="306375"/>
                </a:lnTo>
                <a:lnTo>
                  <a:pt x="317344" y="249001"/>
                </a:lnTo>
                <a:lnTo>
                  <a:pt x="323708" y="191644"/>
                </a:lnTo>
                <a:lnTo>
                  <a:pt x="330571" y="137094"/>
                </a:lnTo>
                <a:lnTo>
                  <a:pt x="339185" y="88137"/>
                </a:lnTo>
                <a:lnTo>
                  <a:pt x="438499" y="61849"/>
                </a:lnTo>
                <a:lnTo>
                  <a:pt x="448702" y="67647"/>
                </a:lnTo>
                <a:lnTo>
                  <a:pt x="456311" y="76898"/>
                </a:lnTo>
                <a:lnTo>
                  <a:pt x="461680" y="87959"/>
                </a:lnTo>
                <a:lnTo>
                  <a:pt x="465169" y="99187"/>
                </a:lnTo>
                <a:lnTo>
                  <a:pt x="468175" y="106225"/>
                </a:lnTo>
                <a:lnTo>
                  <a:pt x="473217" y="111680"/>
                </a:lnTo>
                <a:lnTo>
                  <a:pt x="479760" y="115206"/>
                </a:lnTo>
                <a:lnTo>
                  <a:pt x="488918" y="116459"/>
                </a:lnTo>
                <a:lnTo>
                  <a:pt x="518128" y="115062"/>
                </a:lnTo>
                <a:lnTo>
                  <a:pt x="527202" y="112533"/>
                </a:lnTo>
                <a:lnTo>
                  <a:pt x="534431" y="106838"/>
                </a:lnTo>
                <a:lnTo>
                  <a:pt x="538970" y="98809"/>
                </a:lnTo>
                <a:lnTo>
                  <a:pt x="539972" y="89281"/>
                </a:lnTo>
                <a:lnTo>
                  <a:pt x="537096" y="72858"/>
                </a:lnTo>
                <a:lnTo>
                  <a:pt x="522827" y="30353"/>
                </a:lnTo>
                <a:lnTo>
                  <a:pt x="492341" y="3153"/>
                </a:lnTo>
                <a:lnTo>
                  <a:pt x="478504" y="762"/>
                </a:lnTo>
                <a:lnTo>
                  <a:pt x="437356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42912" y="2412492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873" y="0"/>
                </a:moveTo>
                <a:lnTo>
                  <a:pt x="341159" y="2115"/>
                </a:lnTo>
                <a:lnTo>
                  <a:pt x="303531" y="3270"/>
                </a:lnTo>
                <a:lnTo>
                  <a:pt x="259998" y="3806"/>
                </a:lnTo>
                <a:lnTo>
                  <a:pt x="95039" y="3865"/>
                </a:lnTo>
                <a:lnTo>
                  <a:pt x="46386" y="4452"/>
                </a:lnTo>
                <a:lnTo>
                  <a:pt x="7743" y="16902"/>
                </a:lnTo>
                <a:lnTo>
                  <a:pt x="0" y="63855"/>
                </a:lnTo>
                <a:lnTo>
                  <a:pt x="1398" y="75945"/>
                </a:lnTo>
                <a:lnTo>
                  <a:pt x="147194" y="96012"/>
                </a:lnTo>
                <a:lnTo>
                  <a:pt x="199695" y="95851"/>
                </a:lnTo>
                <a:lnTo>
                  <a:pt x="252099" y="95215"/>
                </a:lnTo>
                <a:lnTo>
                  <a:pt x="301746" y="93872"/>
                </a:lnTo>
                <a:lnTo>
                  <a:pt x="345981" y="91590"/>
                </a:lnTo>
                <a:lnTo>
                  <a:pt x="402163" y="72330"/>
                </a:lnTo>
                <a:lnTo>
                  <a:pt x="405989" y="42259"/>
                </a:lnTo>
                <a:lnTo>
                  <a:pt x="395575" y="13092"/>
                </a:lnTo>
                <a:lnTo>
                  <a:pt x="37287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58777" y="1834908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80">
                <a:moveTo>
                  <a:pt x="306171" y="179349"/>
                </a:moveTo>
                <a:lnTo>
                  <a:pt x="298284" y="150228"/>
                </a:lnTo>
                <a:lnTo>
                  <a:pt x="281114" y="137147"/>
                </a:lnTo>
                <a:lnTo>
                  <a:pt x="257238" y="139268"/>
                </a:lnTo>
                <a:lnTo>
                  <a:pt x="228866" y="140423"/>
                </a:lnTo>
                <a:lnTo>
                  <a:pt x="196037" y="140957"/>
                </a:lnTo>
                <a:lnTo>
                  <a:pt x="71602" y="140995"/>
                </a:lnTo>
                <a:lnTo>
                  <a:pt x="34886" y="141554"/>
                </a:lnTo>
                <a:lnTo>
                  <a:pt x="1270" y="174739"/>
                </a:lnTo>
                <a:lnTo>
                  <a:pt x="0" y="200977"/>
                </a:lnTo>
                <a:lnTo>
                  <a:pt x="1206" y="212966"/>
                </a:lnTo>
                <a:lnTo>
                  <a:pt x="3581" y="221157"/>
                </a:lnTo>
                <a:lnTo>
                  <a:pt x="7912" y="227545"/>
                </a:lnTo>
                <a:lnTo>
                  <a:pt x="13652" y="231686"/>
                </a:lnTo>
                <a:lnTo>
                  <a:pt x="20256" y="233159"/>
                </a:lnTo>
                <a:lnTo>
                  <a:pt x="102044" y="233159"/>
                </a:lnTo>
                <a:lnTo>
                  <a:pt x="153631" y="232918"/>
                </a:lnTo>
                <a:lnTo>
                  <a:pt x="204825" y="231825"/>
                </a:lnTo>
                <a:lnTo>
                  <a:pt x="251142" y="229412"/>
                </a:lnTo>
                <a:lnTo>
                  <a:pt x="303276" y="209372"/>
                </a:lnTo>
                <a:lnTo>
                  <a:pt x="306171" y="179349"/>
                </a:lnTo>
                <a:close/>
              </a:path>
              <a:path w="306704" h="233680">
                <a:moveTo>
                  <a:pt x="306171" y="42189"/>
                </a:moveTo>
                <a:lnTo>
                  <a:pt x="298284" y="13068"/>
                </a:lnTo>
                <a:lnTo>
                  <a:pt x="281114" y="0"/>
                </a:lnTo>
                <a:lnTo>
                  <a:pt x="257238" y="2057"/>
                </a:lnTo>
                <a:lnTo>
                  <a:pt x="228866" y="3213"/>
                </a:lnTo>
                <a:lnTo>
                  <a:pt x="196037" y="3784"/>
                </a:lnTo>
                <a:lnTo>
                  <a:pt x="71602" y="3835"/>
                </a:lnTo>
                <a:lnTo>
                  <a:pt x="34886" y="4394"/>
                </a:lnTo>
                <a:lnTo>
                  <a:pt x="1270" y="37465"/>
                </a:lnTo>
                <a:lnTo>
                  <a:pt x="0" y="63830"/>
                </a:lnTo>
                <a:lnTo>
                  <a:pt x="1206" y="75933"/>
                </a:lnTo>
                <a:lnTo>
                  <a:pt x="110426" y="95999"/>
                </a:lnTo>
                <a:lnTo>
                  <a:pt x="160134" y="95719"/>
                </a:lnTo>
                <a:lnTo>
                  <a:pt x="208927" y="94576"/>
                </a:lnTo>
                <a:lnTo>
                  <a:pt x="252882" y="92151"/>
                </a:lnTo>
                <a:lnTo>
                  <a:pt x="288099" y="87998"/>
                </a:lnTo>
                <a:lnTo>
                  <a:pt x="303276" y="72212"/>
                </a:lnTo>
                <a:lnTo>
                  <a:pt x="306171" y="421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" name="object 68"/>
          <p:cNvGrpSpPr/>
          <p:nvPr/>
        </p:nvGrpSpPr>
        <p:grpSpPr>
          <a:xfrm>
            <a:off x="6341405" y="1720595"/>
            <a:ext cx="366395" cy="393700"/>
            <a:chOff x="6341405" y="1720595"/>
            <a:chExt cx="366395" cy="393700"/>
          </a:xfrm>
        </p:grpSpPr>
        <p:sp>
          <p:nvSpPr>
            <p:cNvPr id="69" name="object 69"/>
            <p:cNvSpPr/>
            <p:nvPr/>
          </p:nvSpPr>
          <p:spPr>
            <a:xfrm>
              <a:off x="6341405" y="1737359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5" h="376555">
                  <a:moveTo>
                    <a:pt x="313013" y="0"/>
                  </a:moveTo>
                  <a:lnTo>
                    <a:pt x="307552" y="0"/>
                  </a:lnTo>
                  <a:lnTo>
                    <a:pt x="299932" y="0"/>
                  </a:lnTo>
                  <a:lnTo>
                    <a:pt x="292185" y="3175"/>
                  </a:lnTo>
                  <a:lnTo>
                    <a:pt x="180084" y="115510"/>
                  </a:lnTo>
                  <a:lnTo>
                    <a:pt x="139388" y="156765"/>
                  </a:lnTo>
                  <a:lnTo>
                    <a:pt x="99496" y="197966"/>
                  </a:lnTo>
                  <a:lnTo>
                    <a:pt x="62460" y="237380"/>
                  </a:lnTo>
                  <a:lnTo>
                    <a:pt x="30332" y="273273"/>
                  </a:lnTo>
                  <a:lnTo>
                    <a:pt x="5165" y="303910"/>
                  </a:lnTo>
                  <a:lnTo>
                    <a:pt x="0" y="327296"/>
                  </a:lnTo>
                  <a:lnTo>
                    <a:pt x="12610" y="350885"/>
                  </a:lnTo>
                  <a:lnTo>
                    <a:pt x="35722" y="369115"/>
                  </a:lnTo>
                  <a:lnTo>
                    <a:pt x="62061" y="376427"/>
                  </a:lnTo>
                  <a:lnTo>
                    <a:pt x="68752" y="375814"/>
                  </a:lnTo>
                  <a:lnTo>
                    <a:pt x="75015" y="373903"/>
                  </a:lnTo>
                  <a:lnTo>
                    <a:pt x="80706" y="370587"/>
                  </a:lnTo>
                  <a:lnTo>
                    <a:pt x="85683" y="365759"/>
                  </a:lnTo>
                  <a:lnTo>
                    <a:pt x="109631" y="338350"/>
                  </a:lnTo>
                  <a:lnTo>
                    <a:pt x="142083" y="303910"/>
                  </a:lnTo>
                  <a:lnTo>
                    <a:pt x="180244" y="264827"/>
                  </a:lnTo>
                  <a:lnTo>
                    <a:pt x="301031" y="143589"/>
                  </a:lnTo>
                  <a:lnTo>
                    <a:pt x="334078" y="109804"/>
                  </a:lnTo>
                  <a:lnTo>
                    <a:pt x="358860" y="83312"/>
                  </a:lnTo>
                  <a:lnTo>
                    <a:pt x="363894" y="75576"/>
                  </a:lnTo>
                  <a:lnTo>
                    <a:pt x="366178" y="66770"/>
                  </a:lnTo>
                  <a:lnTo>
                    <a:pt x="365629" y="57630"/>
                  </a:lnTo>
                  <a:lnTo>
                    <a:pt x="344366" y="23987"/>
                  </a:lnTo>
                  <a:lnTo>
                    <a:pt x="318347" y="1524"/>
                  </a:lnTo>
                  <a:lnTo>
                    <a:pt x="313013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70833" y="1720595"/>
              <a:ext cx="85504" cy="9448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90287" y="2019299"/>
              <a:ext cx="85490" cy="94487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6321641" y="2304288"/>
            <a:ext cx="406400" cy="318770"/>
            <a:chOff x="6321641" y="2304288"/>
            <a:chExt cx="406400" cy="318770"/>
          </a:xfrm>
        </p:grpSpPr>
        <p:sp>
          <p:nvSpPr>
            <p:cNvPr id="73" name="object 73"/>
            <p:cNvSpPr/>
            <p:nvPr/>
          </p:nvSpPr>
          <p:spPr>
            <a:xfrm>
              <a:off x="6321641" y="2412492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909" y="0"/>
                  </a:moveTo>
                  <a:lnTo>
                    <a:pt x="341155" y="2115"/>
                  </a:lnTo>
                  <a:lnTo>
                    <a:pt x="303440" y="3270"/>
                  </a:lnTo>
                  <a:lnTo>
                    <a:pt x="259820" y="3806"/>
                  </a:lnTo>
                  <a:lnTo>
                    <a:pt x="94896" y="3865"/>
                  </a:lnTo>
                  <a:lnTo>
                    <a:pt x="46331" y="4452"/>
                  </a:lnTo>
                  <a:lnTo>
                    <a:pt x="7725" y="16902"/>
                  </a:lnTo>
                  <a:lnTo>
                    <a:pt x="0" y="63855"/>
                  </a:lnTo>
                  <a:lnTo>
                    <a:pt x="1434" y="75945"/>
                  </a:lnTo>
                  <a:lnTo>
                    <a:pt x="146976" y="96012"/>
                  </a:lnTo>
                  <a:lnTo>
                    <a:pt x="199601" y="95851"/>
                  </a:lnTo>
                  <a:lnTo>
                    <a:pt x="252079" y="95215"/>
                  </a:lnTo>
                  <a:lnTo>
                    <a:pt x="301766" y="93872"/>
                  </a:lnTo>
                  <a:lnTo>
                    <a:pt x="346015" y="91590"/>
                  </a:lnTo>
                  <a:lnTo>
                    <a:pt x="402199" y="72330"/>
                  </a:lnTo>
                  <a:lnTo>
                    <a:pt x="406024" y="42259"/>
                  </a:lnTo>
                  <a:lnTo>
                    <a:pt x="395610" y="13092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87179" y="2304288"/>
              <a:ext cx="74312" cy="8077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87177" y="2540508"/>
              <a:ext cx="74314" cy="82296"/>
            </a:xfrm>
            <a:prstGeom prst="rect">
              <a:avLst/>
            </a:prstGeom>
          </p:spPr>
        </p:pic>
      </p:grpSp>
      <p:sp>
        <p:nvSpPr>
          <p:cNvPr id="76" name="object 76"/>
          <p:cNvSpPr/>
          <p:nvPr/>
        </p:nvSpPr>
        <p:spPr>
          <a:xfrm>
            <a:off x="6829603" y="2023872"/>
            <a:ext cx="424815" cy="434340"/>
          </a:xfrm>
          <a:custGeom>
            <a:avLst/>
            <a:gdLst/>
            <a:ahLst/>
            <a:cxnLst/>
            <a:rect l="l" t="t" r="r" b="b"/>
            <a:pathLst>
              <a:path w="424815" h="434339">
                <a:moveTo>
                  <a:pt x="216967" y="89"/>
                </a:moveTo>
                <a:lnTo>
                  <a:pt x="167511" y="3482"/>
                </a:lnTo>
                <a:lnTo>
                  <a:pt x="139648" y="32257"/>
                </a:lnTo>
                <a:lnTo>
                  <a:pt x="144658" y="68609"/>
                </a:lnTo>
                <a:lnTo>
                  <a:pt x="152110" y="109045"/>
                </a:lnTo>
                <a:lnTo>
                  <a:pt x="158061" y="144932"/>
                </a:lnTo>
                <a:lnTo>
                  <a:pt x="158571" y="167639"/>
                </a:lnTo>
                <a:lnTo>
                  <a:pt x="133939" y="175127"/>
                </a:lnTo>
                <a:lnTo>
                  <a:pt x="30287" y="184767"/>
                </a:lnTo>
                <a:lnTo>
                  <a:pt x="2869" y="193039"/>
                </a:lnTo>
                <a:lnTo>
                  <a:pt x="0" y="207125"/>
                </a:lnTo>
                <a:lnTo>
                  <a:pt x="2202" y="226186"/>
                </a:lnTo>
                <a:lnTo>
                  <a:pt x="7691" y="247153"/>
                </a:lnTo>
                <a:lnTo>
                  <a:pt x="31128" y="281938"/>
                </a:lnTo>
                <a:lnTo>
                  <a:pt x="38683" y="283082"/>
                </a:lnTo>
                <a:lnTo>
                  <a:pt x="41858" y="282955"/>
                </a:lnTo>
                <a:lnTo>
                  <a:pt x="70155" y="278118"/>
                </a:lnTo>
                <a:lnTo>
                  <a:pt x="95642" y="274986"/>
                </a:lnTo>
                <a:lnTo>
                  <a:pt x="119606" y="272950"/>
                </a:lnTo>
                <a:lnTo>
                  <a:pt x="142823" y="271652"/>
                </a:lnTo>
                <a:lnTo>
                  <a:pt x="152989" y="273744"/>
                </a:lnTo>
                <a:lnTo>
                  <a:pt x="161190" y="279431"/>
                </a:lnTo>
                <a:lnTo>
                  <a:pt x="166558" y="287833"/>
                </a:lnTo>
                <a:lnTo>
                  <a:pt x="168223" y="298069"/>
                </a:lnTo>
                <a:lnTo>
                  <a:pt x="166032" y="356012"/>
                </a:lnTo>
                <a:lnTo>
                  <a:pt x="166437" y="384722"/>
                </a:lnTo>
                <a:lnTo>
                  <a:pt x="177557" y="427100"/>
                </a:lnTo>
                <a:lnTo>
                  <a:pt x="222676" y="434250"/>
                </a:lnTo>
                <a:lnTo>
                  <a:pt x="247471" y="434133"/>
                </a:lnTo>
                <a:lnTo>
                  <a:pt x="283813" y="418806"/>
                </a:lnTo>
                <a:lnTo>
                  <a:pt x="287049" y="382404"/>
                </a:lnTo>
                <a:lnTo>
                  <a:pt x="286285" y="351885"/>
                </a:lnTo>
                <a:lnTo>
                  <a:pt x="284116" y="320746"/>
                </a:lnTo>
                <a:lnTo>
                  <a:pt x="280745" y="291464"/>
                </a:lnTo>
                <a:lnTo>
                  <a:pt x="281537" y="280310"/>
                </a:lnTo>
                <a:lnTo>
                  <a:pt x="286793" y="271002"/>
                </a:lnTo>
                <a:lnTo>
                  <a:pt x="295407" y="264622"/>
                </a:lnTo>
                <a:lnTo>
                  <a:pt x="308050" y="262254"/>
                </a:lnTo>
                <a:lnTo>
                  <a:pt x="376201" y="268648"/>
                </a:lnTo>
                <a:lnTo>
                  <a:pt x="398855" y="270001"/>
                </a:lnTo>
                <a:lnTo>
                  <a:pt x="408880" y="267912"/>
                </a:lnTo>
                <a:lnTo>
                  <a:pt x="417048" y="262239"/>
                </a:lnTo>
                <a:lnTo>
                  <a:pt x="422501" y="253874"/>
                </a:lnTo>
                <a:lnTo>
                  <a:pt x="424382" y="243712"/>
                </a:lnTo>
                <a:lnTo>
                  <a:pt x="423550" y="230745"/>
                </a:lnTo>
                <a:lnTo>
                  <a:pt x="418032" y="192150"/>
                </a:lnTo>
                <a:lnTo>
                  <a:pt x="374747" y="168703"/>
                </a:lnTo>
                <a:lnTo>
                  <a:pt x="331976" y="165369"/>
                </a:lnTo>
                <a:lnTo>
                  <a:pt x="306145" y="164845"/>
                </a:lnTo>
                <a:lnTo>
                  <a:pt x="295223" y="165226"/>
                </a:lnTo>
                <a:lnTo>
                  <a:pt x="285613" y="163288"/>
                </a:lnTo>
                <a:lnTo>
                  <a:pt x="277681" y="158003"/>
                </a:lnTo>
                <a:lnTo>
                  <a:pt x="272202" y="150171"/>
                </a:lnTo>
                <a:lnTo>
                  <a:pt x="269950" y="140588"/>
                </a:lnTo>
                <a:lnTo>
                  <a:pt x="268735" y="113857"/>
                </a:lnTo>
                <a:lnTo>
                  <a:pt x="266807" y="84185"/>
                </a:lnTo>
                <a:lnTo>
                  <a:pt x="261949" y="24256"/>
                </a:lnTo>
                <a:lnTo>
                  <a:pt x="238327" y="1142"/>
                </a:lnTo>
                <a:lnTo>
                  <a:pt x="216967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956353" y="1316736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29" h="365760">
                <a:moveTo>
                  <a:pt x="297505" y="0"/>
                </a:moveTo>
                <a:lnTo>
                  <a:pt x="293441" y="0"/>
                </a:lnTo>
                <a:lnTo>
                  <a:pt x="286710" y="0"/>
                </a:lnTo>
                <a:lnTo>
                  <a:pt x="280106" y="2666"/>
                </a:lnTo>
                <a:lnTo>
                  <a:pt x="241260" y="43973"/>
                </a:lnTo>
                <a:lnTo>
                  <a:pt x="210891" y="82041"/>
                </a:lnTo>
                <a:lnTo>
                  <a:pt x="205938" y="89153"/>
                </a:lnTo>
                <a:lnTo>
                  <a:pt x="198064" y="92837"/>
                </a:lnTo>
                <a:lnTo>
                  <a:pt x="184983" y="92837"/>
                </a:lnTo>
                <a:lnTo>
                  <a:pt x="179903" y="91186"/>
                </a:lnTo>
                <a:lnTo>
                  <a:pt x="153560" y="72882"/>
                </a:lnTo>
                <a:lnTo>
                  <a:pt x="129182" y="56387"/>
                </a:lnTo>
                <a:lnTo>
                  <a:pt x="103876" y="39703"/>
                </a:lnTo>
                <a:lnTo>
                  <a:pt x="75001" y="21209"/>
                </a:lnTo>
                <a:lnTo>
                  <a:pt x="70302" y="19938"/>
                </a:lnTo>
                <a:lnTo>
                  <a:pt x="58491" y="19938"/>
                </a:lnTo>
                <a:lnTo>
                  <a:pt x="19978" y="62055"/>
                </a:lnTo>
                <a:lnTo>
                  <a:pt x="1214" y="96392"/>
                </a:lnTo>
                <a:lnTo>
                  <a:pt x="0" y="104392"/>
                </a:lnTo>
                <a:lnTo>
                  <a:pt x="1500" y="112188"/>
                </a:lnTo>
                <a:lnTo>
                  <a:pt x="5429" y="119199"/>
                </a:lnTo>
                <a:lnTo>
                  <a:pt x="11501" y="124840"/>
                </a:lnTo>
                <a:lnTo>
                  <a:pt x="42965" y="142942"/>
                </a:lnTo>
                <a:lnTo>
                  <a:pt x="79192" y="161544"/>
                </a:lnTo>
                <a:lnTo>
                  <a:pt x="110942" y="178526"/>
                </a:lnTo>
                <a:lnTo>
                  <a:pt x="128976" y="191769"/>
                </a:lnTo>
                <a:lnTo>
                  <a:pt x="119977" y="215634"/>
                </a:lnTo>
                <a:lnTo>
                  <a:pt x="64879" y="302748"/>
                </a:lnTo>
                <a:lnTo>
                  <a:pt x="54808" y="329184"/>
                </a:lnTo>
                <a:lnTo>
                  <a:pt x="100117" y="358401"/>
                </a:lnTo>
                <a:lnTo>
                  <a:pt x="126690" y="365760"/>
                </a:lnTo>
                <a:lnTo>
                  <a:pt x="133582" y="364809"/>
                </a:lnTo>
                <a:lnTo>
                  <a:pt x="139914" y="362061"/>
                </a:lnTo>
                <a:lnTo>
                  <a:pt x="145317" y="357669"/>
                </a:lnTo>
                <a:lnTo>
                  <a:pt x="149423" y="351789"/>
                </a:lnTo>
                <a:lnTo>
                  <a:pt x="162061" y="328084"/>
                </a:lnTo>
                <a:lnTo>
                  <a:pt x="174998" y="306165"/>
                </a:lnTo>
                <a:lnTo>
                  <a:pt x="187910" y="286103"/>
                </a:lnTo>
                <a:lnTo>
                  <a:pt x="205430" y="260985"/>
                </a:lnTo>
                <a:lnTo>
                  <a:pt x="213177" y="257301"/>
                </a:lnTo>
                <a:lnTo>
                  <a:pt x="226893" y="257301"/>
                </a:lnTo>
                <a:lnTo>
                  <a:pt x="232608" y="259206"/>
                </a:lnTo>
                <a:lnTo>
                  <a:pt x="259199" y="281678"/>
                </a:lnTo>
                <a:lnTo>
                  <a:pt x="281439" y="300037"/>
                </a:lnTo>
                <a:lnTo>
                  <a:pt x="304157" y="317063"/>
                </a:lnTo>
                <a:lnTo>
                  <a:pt x="327350" y="331469"/>
                </a:lnTo>
                <a:lnTo>
                  <a:pt x="331033" y="333501"/>
                </a:lnTo>
                <a:lnTo>
                  <a:pt x="335097" y="334517"/>
                </a:lnTo>
                <a:lnTo>
                  <a:pt x="346400" y="334517"/>
                </a:lnTo>
                <a:lnTo>
                  <a:pt x="379658" y="299370"/>
                </a:lnTo>
                <a:lnTo>
                  <a:pt x="404115" y="262919"/>
                </a:lnTo>
                <a:lnTo>
                  <a:pt x="404582" y="254079"/>
                </a:lnTo>
                <a:lnTo>
                  <a:pt x="401929" y="245643"/>
                </a:lnTo>
                <a:lnTo>
                  <a:pt x="351020" y="203231"/>
                </a:lnTo>
                <a:lnTo>
                  <a:pt x="300299" y="170814"/>
                </a:lnTo>
                <a:lnTo>
                  <a:pt x="291699" y="163095"/>
                </a:lnTo>
                <a:lnTo>
                  <a:pt x="287599" y="152876"/>
                </a:lnTo>
                <a:lnTo>
                  <a:pt x="288262" y="141847"/>
                </a:lnTo>
                <a:lnTo>
                  <a:pt x="293949" y="131699"/>
                </a:lnTo>
                <a:lnTo>
                  <a:pt x="340026" y="82032"/>
                </a:lnTo>
                <a:lnTo>
                  <a:pt x="354401" y="65786"/>
                </a:lnTo>
                <a:lnTo>
                  <a:pt x="359096" y="56643"/>
                </a:lnTo>
                <a:lnTo>
                  <a:pt x="359767" y="46656"/>
                </a:lnTo>
                <a:lnTo>
                  <a:pt x="356580" y="37121"/>
                </a:lnTo>
                <a:lnTo>
                  <a:pt x="349702" y="29337"/>
                </a:lnTo>
                <a:lnTo>
                  <a:pt x="339064" y="22159"/>
                </a:lnTo>
                <a:lnTo>
                  <a:pt x="328223" y="15636"/>
                </a:lnTo>
                <a:lnTo>
                  <a:pt x="301696" y="1015"/>
                </a:lnTo>
                <a:lnTo>
                  <a:pt x="29750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862480" y="1339596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4">
                <a:moveTo>
                  <a:pt x="438316" y="47"/>
                </a:moveTo>
                <a:lnTo>
                  <a:pt x="377965" y="444"/>
                </a:lnTo>
                <a:lnTo>
                  <a:pt x="335309" y="1936"/>
                </a:lnTo>
                <a:lnTo>
                  <a:pt x="279239" y="9016"/>
                </a:lnTo>
                <a:lnTo>
                  <a:pt x="260372" y="60384"/>
                </a:lnTo>
                <a:lnTo>
                  <a:pt x="253266" y="110194"/>
                </a:lnTo>
                <a:lnTo>
                  <a:pt x="246900" y="169744"/>
                </a:lnTo>
                <a:lnTo>
                  <a:pt x="240665" y="234280"/>
                </a:lnTo>
                <a:lnTo>
                  <a:pt x="233952" y="299045"/>
                </a:lnTo>
                <a:lnTo>
                  <a:pt x="225518" y="364870"/>
                </a:lnTo>
                <a:lnTo>
                  <a:pt x="221073" y="367791"/>
                </a:lnTo>
                <a:lnTo>
                  <a:pt x="212437" y="367791"/>
                </a:lnTo>
                <a:lnTo>
                  <a:pt x="208373" y="365505"/>
                </a:lnTo>
                <a:lnTo>
                  <a:pt x="176639" y="258714"/>
                </a:lnTo>
                <a:lnTo>
                  <a:pt x="161575" y="215393"/>
                </a:lnTo>
                <a:lnTo>
                  <a:pt x="140428" y="165607"/>
                </a:lnTo>
                <a:lnTo>
                  <a:pt x="113631" y="148589"/>
                </a:lnTo>
                <a:lnTo>
                  <a:pt x="80716" y="151497"/>
                </a:lnTo>
                <a:lnTo>
                  <a:pt x="49385" y="160416"/>
                </a:lnTo>
                <a:lnTo>
                  <a:pt x="22459" y="176789"/>
                </a:lnTo>
                <a:lnTo>
                  <a:pt x="2760" y="202056"/>
                </a:lnTo>
                <a:lnTo>
                  <a:pt x="0" y="215636"/>
                </a:lnTo>
                <a:lnTo>
                  <a:pt x="1442" y="227250"/>
                </a:lnTo>
                <a:lnTo>
                  <a:pt x="5957" y="237793"/>
                </a:lnTo>
                <a:lnTo>
                  <a:pt x="15587" y="252983"/>
                </a:lnTo>
                <a:lnTo>
                  <a:pt x="20921" y="255650"/>
                </a:lnTo>
                <a:lnTo>
                  <a:pt x="30192" y="255650"/>
                </a:lnTo>
                <a:lnTo>
                  <a:pt x="34129" y="254253"/>
                </a:lnTo>
                <a:lnTo>
                  <a:pt x="37304" y="251459"/>
                </a:lnTo>
                <a:lnTo>
                  <a:pt x="53280" y="239369"/>
                </a:lnTo>
                <a:lnTo>
                  <a:pt x="69387" y="229981"/>
                </a:lnTo>
                <a:lnTo>
                  <a:pt x="84185" y="223902"/>
                </a:lnTo>
                <a:lnTo>
                  <a:pt x="96232" y="221741"/>
                </a:lnTo>
                <a:lnTo>
                  <a:pt x="101058" y="221741"/>
                </a:lnTo>
                <a:lnTo>
                  <a:pt x="119217" y="269332"/>
                </a:lnTo>
                <a:lnTo>
                  <a:pt x="133554" y="321399"/>
                </a:lnTo>
                <a:lnTo>
                  <a:pt x="147866" y="374728"/>
                </a:lnTo>
                <a:lnTo>
                  <a:pt x="161380" y="421278"/>
                </a:lnTo>
                <a:lnTo>
                  <a:pt x="179661" y="459349"/>
                </a:lnTo>
                <a:lnTo>
                  <a:pt x="220184" y="467867"/>
                </a:lnTo>
                <a:lnTo>
                  <a:pt x="236755" y="466754"/>
                </a:lnTo>
                <a:lnTo>
                  <a:pt x="272635" y="449199"/>
                </a:lnTo>
                <a:lnTo>
                  <a:pt x="289554" y="408744"/>
                </a:lnTo>
                <a:lnTo>
                  <a:pt x="301958" y="359901"/>
                </a:lnTo>
                <a:lnTo>
                  <a:pt x="311104" y="305477"/>
                </a:lnTo>
                <a:lnTo>
                  <a:pt x="318245" y="248281"/>
                </a:lnTo>
                <a:lnTo>
                  <a:pt x="324638" y="191120"/>
                </a:lnTo>
                <a:lnTo>
                  <a:pt x="331538" y="136803"/>
                </a:lnTo>
                <a:lnTo>
                  <a:pt x="340199" y="88137"/>
                </a:lnTo>
                <a:lnTo>
                  <a:pt x="369409" y="63626"/>
                </a:lnTo>
                <a:lnTo>
                  <a:pt x="439767" y="61721"/>
                </a:lnTo>
                <a:lnTo>
                  <a:pt x="449933" y="67500"/>
                </a:lnTo>
                <a:lnTo>
                  <a:pt x="457467" y="76707"/>
                </a:lnTo>
                <a:lnTo>
                  <a:pt x="462788" y="87725"/>
                </a:lnTo>
                <a:lnTo>
                  <a:pt x="466310" y="98932"/>
                </a:lnTo>
                <a:lnTo>
                  <a:pt x="469503" y="106044"/>
                </a:lnTo>
                <a:lnTo>
                  <a:pt x="474708" y="111537"/>
                </a:lnTo>
                <a:lnTo>
                  <a:pt x="481365" y="115077"/>
                </a:lnTo>
                <a:lnTo>
                  <a:pt x="490059" y="116331"/>
                </a:lnTo>
                <a:lnTo>
                  <a:pt x="519396" y="114680"/>
                </a:lnTo>
                <a:lnTo>
                  <a:pt x="528613" y="112158"/>
                </a:lnTo>
                <a:lnTo>
                  <a:pt x="535890" y="106505"/>
                </a:lnTo>
                <a:lnTo>
                  <a:pt x="540381" y="98589"/>
                </a:lnTo>
                <a:lnTo>
                  <a:pt x="541240" y="89280"/>
                </a:lnTo>
                <a:lnTo>
                  <a:pt x="538489" y="72735"/>
                </a:lnTo>
                <a:lnTo>
                  <a:pt x="524095" y="30479"/>
                </a:lnTo>
                <a:lnTo>
                  <a:pt x="493591" y="3137"/>
                </a:lnTo>
                <a:lnTo>
                  <a:pt x="479518" y="762"/>
                </a:lnTo>
                <a:lnTo>
                  <a:pt x="438316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541097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229" y="2095"/>
                </a:lnTo>
                <a:lnTo>
                  <a:pt x="303551" y="3206"/>
                </a:lnTo>
                <a:lnTo>
                  <a:pt x="259945" y="3698"/>
                </a:lnTo>
                <a:lnTo>
                  <a:pt x="68935" y="4016"/>
                </a:lnTo>
                <a:lnTo>
                  <a:pt x="46349" y="4399"/>
                </a:lnTo>
                <a:lnTo>
                  <a:pt x="7778" y="17045"/>
                </a:lnTo>
                <a:lnTo>
                  <a:pt x="0" y="63730"/>
                </a:lnTo>
                <a:lnTo>
                  <a:pt x="1434" y="75819"/>
                </a:lnTo>
                <a:lnTo>
                  <a:pt x="4706" y="84010"/>
                </a:lnTo>
                <a:lnTo>
                  <a:pt x="10467" y="90392"/>
                </a:lnTo>
                <a:lnTo>
                  <a:pt x="18061" y="94535"/>
                </a:lnTo>
                <a:lnTo>
                  <a:pt x="26834" y="96012"/>
                </a:lnTo>
                <a:lnTo>
                  <a:pt x="190116" y="95862"/>
                </a:lnTo>
                <a:lnTo>
                  <a:pt x="245112" y="95243"/>
                </a:lnTo>
                <a:lnTo>
                  <a:pt x="297486" y="93899"/>
                </a:lnTo>
                <a:lnTo>
                  <a:pt x="344192" y="91574"/>
                </a:lnTo>
                <a:lnTo>
                  <a:pt x="382180" y="88011"/>
                </a:lnTo>
                <a:lnTo>
                  <a:pt x="406024" y="42148"/>
                </a:lnTo>
                <a:lnTo>
                  <a:pt x="395610" y="13055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56898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467" y="0"/>
                </a:moveTo>
                <a:lnTo>
                  <a:pt x="256795" y="2115"/>
                </a:lnTo>
                <a:lnTo>
                  <a:pt x="227254" y="3270"/>
                </a:lnTo>
                <a:lnTo>
                  <a:pt x="193069" y="3806"/>
                </a:lnTo>
                <a:lnTo>
                  <a:pt x="77535" y="3869"/>
                </a:lnTo>
                <a:lnTo>
                  <a:pt x="55487" y="4095"/>
                </a:lnTo>
                <a:lnTo>
                  <a:pt x="15037" y="7080"/>
                </a:lnTo>
                <a:lnTo>
                  <a:pt x="162" y="50831"/>
                </a:lnTo>
                <a:lnTo>
                  <a:pt x="0" y="63765"/>
                </a:lnTo>
                <a:lnTo>
                  <a:pt x="1051" y="75818"/>
                </a:lnTo>
                <a:lnTo>
                  <a:pt x="3544" y="83956"/>
                </a:lnTo>
                <a:lnTo>
                  <a:pt x="7846" y="90344"/>
                </a:lnTo>
                <a:lnTo>
                  <a:pt x="13481" y="94517"/>
                </a:lnTo>
                <a:lnTo>
                  <a:pt x="19974" y="96012"/>
                </a:lnTo>
                <a:lnTo>
                  <a:pt x="104429" y="96012"/>
                </a:lnTo>
                <a:lnTo>
                  <a:pt x="155596" y="95765"/>
                </a:lnTo>
                <a:lnTo>
                  <a:pt x="206204" y="94710"/>
                </a:lnTo>
                <a:lnTo>
                  <a:pt x="251930" y="92368"/>
                </a:lnTo>
                <a:lnTo>
                  <a:pt x="303506" y="72276"/>
                </a:lnTo>
                <a:lnTo>
                  <a:pt x="306391" y="42179"/>
                </a:lnTo>
                <a:lnTo>
                  <a:pt x="298561" y="13059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339596" y="420623"/>
            <a:ext cx="367665" cy="376555"/>
          </a:xfrm>
          <a:custGeom>
            <a:avLst/>
            <a:gdLst/>
            <a:ahLst/>
            <a:cxnLst/>
            <a:rect l="l" t="t" r="r" b="b"/>
            <a:pathLst>
              <a:path w="367665" h="376555">
                <a:moveTo>
                  <a:pt x="314440" y="0"/>
                </a:moveTo>
                <a:lnTo>
                  <a:pt x="308979" y="0"/>
                </a:lnTo>
                <a:lnTo>
                  <a:pt x="301232" y="0"/>
                </a:lnTo>
                <a:lnTo>
                  <a:pt x="293485" y="3175"/>
                </a:lnTo>
                <a:lnTo>
                  <a:pt x="180841" y="115586"/>
                </a:lnTo>
                <a:lnTo>
                  <a:pt x="139942" y="156829"/>
                </a:lnTo>
                <a:lnTo>
                  <a:pt x="99852" y="198042"/>
                </a:lnTo>
                <a:lnTo>
                  <a:pt x="62634" y="237491"/>
                </a:lnTo>
                <a:lnTo>
                  <a:pt x="30352" y="273444"/>
                </a:lnTo>
                <a:lnTo>
                  <a:pt x="5068" y="304164"/>
                </a:lnTo>
                <a:lnTo>
                  <a:pt x="0" y="327404"/>
                </a:lnTo>
                <a:lnTo>
                  <a:pt x="12719" y="350916"/>
                </a:lnTo>
                <a:lnTo>
                  <a:pt x="35964" y="369119"/>
                </a:lnTo>
                <a:lnTo>
                  <a:pt x="62472" y="376427"/>
                </a:lnTo>
                <a:lnTo>
                  <a:pt x="69165" y="375814"/>
                </a:lnTo>
                <a:lnTo>
                  <a:pt x="75441" y="373903"/>
                </a:lnTo>
                <a:lnTo>
                  <a:pt x="81170" y="370587"/>
                </a:lnTo>
                <a:lnTo>
                  <a:pt x="86221" y="365760"/>
                </a:lnTo>
                <a:lnTo>
                  <a:pt x="110237" y="338351"/>
                </a:lnTo>
                <a:lnTo>
                  <a:pt x="142791" y="303914"/>
                </a:lnTo>
                <a:lnTo>
                  <a:pt x="181072" y="264841"/>
                </a:lnTo>
                <a:lnTo>
                  <a:pt x="302176" y="143696"/>
                </a:lnTo>
                <a:lnTo>
                  <a:pt x="335266" y="109974"/>
                </a:lnTo>
                <a:lnTo>
                  <a:pt x="360033" y="83565"/>
                </a:lnTo>
                <a:lnTo>
                  <a:pt x="365180" y="75630"/>
                </a:lnTo>
                <a:lnTo>
                  <a:pt x="367589" y="66754"/>
                </a:lnTo>
                <a:lnTo>
                  <a:pt x="367141" y="57616"/>
                </a:lnTo>
                <a:lnTo>
                  <a:pt x="345713" y="24082"/>
                </a:lnTo>
                <a:lnTo>
                  <a:pt x="319774" y="1524"/>
                </a:lnTo>
                <a:lnTo>
                  <a:pt x="314440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319897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3127" y="0"/>
                </a:moveTo>
                <a:lnTo>
                  <a:pt x="341374" y="2095"/>
                </a:lnTo>
                <a:lnTo>
                  <a:pt x="303658" y="3206"/>
                </a:lnTo>
                <a:lnTo>
                  <a:pt x="260038" y="3698"/>
                </a:lnTo>
                <a:lnTo>
                  <a:pt x="68962" y="4016"/>
                </a:lnTo>
                <a:lnTo>
                  <a:pt x="46333" y="4399"/>
                </a:lnTo>
                <a:lnTo>
                  <a:pt x="7743" y="17045"/>
                </a:lnTo>
                <a:lnTo>
                  <a:pt x="0" y="63730"/>
                </a:lnTo>
                <a:lnTo>
                  <a:pt x="1398" y="75819"/>
                </a:lnTo>
                <a:lnTo>
                  <a:pt x="4724" y="84010"/>
                </a:lnTo>
                <a:lnTo>
                  <a:pt x="10479" y="90392"/>
                </a:lnTo>
                <a:lnTo>
                  <a:pt x="18043" y="94535"/>
                </a:lnTo>
                <a:lnTo>
                  <a:pt x="26798" y="96012"/>
                </a:lnTo>
                <a:lnTo>
                  <a:pt x="190141" y="95862"/>
                </a:lnTo>
                <a:lnTo>
                  <a:pt x="245167" y="95243"/>
                </a:lnTo>
                <a:lnTo>
                  <a:pt x="297542" y="93899"/>
                </a:lnTo>
                <a:lnTo>
                  <a:pt x="344217" y="91574"/>
                </a:lnTo>
                <a:lnTo>
                  <a:pt x="402167" y="72169"/>
                </a:lnTo>
                <a:lnTo>
                  <a:pt x="406020" y="42148"/>
                </a:lnTo>
                <a:lnTo>
                  <a:pt x="395682" y="13055"/>
                </a:lnTo>
                <a:lnTo>
                  <a:pt x="37312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" name="object 83"/>
          <p:cNvGrpSpPr/>
          <p:nvPr/>
        </p:nvGrpSpPr>
        <p:grpSpPr>
          <a:xfrm>
            <a:off x="5341610" y="420623"/>
            <a:ext cx="368300" cy="376555"/>
            <a:chOff x="5341610" y="420623"/>
            <a:chExt cx="368300" cy="376555"/>
          </a:xfrm>
        </p:grpSpPr>
        <p:sp>
          <p:nvSpPr>
            <p:cNvPr id="84" name="object 84"/>
            <p:cNvSpPr/>
            <p:nvPr/>
          </p:nvSpPr>
          <p:spPr>
            <a:xfrm>
              <a:off x="5341610" y="420623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5">
                  <a:moveTo>
                    <a:pt x="314715" y="0"/>
                  </a:moveTo>
                  <a:lnTo>
                    <a:pt x="309254" y="0"/>
                  </a:lnTo>
                  <a:lnTo>
                    <a:pt x="301507" y="0"/>
                  </a:lnTo>
                  <a:lnTo>
                    <a:pt x="293633" y="3175"/>
                  </a:lnTo>
                  <a:lnTo>
                    <a:pt x="180896" y="115586"/>
                  </a:lnTo>
                  <a:lnTo>
                    <a:pt x="140011" y="156829"/>
                  </a:lnTo>
                  <a:lnTo>
                    <a:pt x="99929" y="198042"/>
                  </a:lnTo>
                  <a:lnTo>
                    <a:pt x="62710" y="237491"/>
                  </a:lnTo>
                  <a:lnTo>
                    <a:pt x="30410" y="273444"/>
                  </a:lnTo>
                  <a:lnTo>
                    <a:pt x="5089" y="304164"/>
                  </a:lnTo>
                  <a:lnTo>
                    <a:pt x="0" y="327404"/>
                  </a:lnTo>
                  <a:lnTo>
                    <a:pt x="12662" y="350916"/>
                  </a:lnTo>
                  <a:lnTo>
                    <a:pt x="35825" y="369119"/>
                  </a:lnTo>
                  <a:lnTo>
                    <a:pt x="62239" y="376427"/>
                  </a:lnTo>
                  <a:lnTo>
                    <a:pt x="69004" y="375814"/>
                  </a:lnTo>
                  <a:lnTo>
                    <a:pt x="75305" y="373903"/>
                  </a:lnTo>
                  <a:lnTo>
                    <a:pt x="81010" y="370587"/>
                  </a:lnTo>
                  <a:lnTo>
                    <a:pt x="85988" y="365760"/>
                  </a:lnTo>
                  <a:lnTo>
                    <a:pt x="110126" y="338351"/>
                  </a:lnTo>
                  <a:lnTo>
                    <a:pt x="142765" y="303914"/>
                  </a:lnTo>
                  <a:lnTo>
                    <a:pt x="181107" y="264841"/>
                  </a:lnTo>
                  <a:lnTo>
                    <a:pt x="302373" y="143696"/>
                  </a:lnTo>
                  <a:lnTo>
                    <a:pt x="335547" y="109974"/>
                  </a:lnTo>
                  <a:lnTo>
                    <a:pt x="360435" y="83565"/>
                  </a:lnTo>
                  <a:lnTo>
                    <a:pt x="365474" y="75630"/>
                  </a:lnTo>
                  <a:lnTo>
                    <a:pt x="367786" y="66754"/>
                  </a:lnTo>
                  <a:lnTo>
                    <a:pt x="367311" y="57616"/>
                  </a:lnTo>
                  <a:lnTo>
                    <a:pt x="345894" y="24082"/>
                  </a:lnTo>
                  <a:lnTo>
                    <a:pt x="320049" y="1524"/>
                  </a:lnTo>
                  <a:lnTo>
                    <a:pt x="314715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92069" y="702563"/>
              <a:ext cx="85542" cy="94487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5321897" y="986027"/>
            <a:ext cx="406400" cy="320040"/>
            <a:chOff x="5321897" y="986027"/>
            <a:chExt cx="406400" cy="320040"/>
          </a:xfrm>
        </p:grpSpPr>
        <p:sp>
          <p:nvSpPr>
            <p:cNvPr id="87" name="object 87"/>
            <p:cNvSpPr/>
            <p:nvPr/>
          </p:nvSpPr>
          <p:spPr>
            <a:xfrm>
              <a:off x="5321897" y="1095755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909" y="0"/>
                  </a:moveTo>
                  <a:lnTo>
                    <a:pt x="341229" y="2095"/>
                  </a:lnTo>
                  <a:lnTo>
                    <a:pt x="303551" y="3206"/>
                  </a:lnTo>
                  <a:lnTo>
                    <a:pt x="259945" y="3698"/>
                  </a:lnTo>
                  <a:lnTo>
                    <a:pt x="68935" y="4016"/>
                  </a:lnTo>
                  <a:lnTo>
                    <a:pt x="46349" y="4399"/>
                  </a:lnTo>
                  <a:lnTo>
                    <a:pt x="7778" y="17045"/>
                  </a:lnTo>
                  <a:lnTo>
                    <a:pt x="0" y="63730"/>
                  </a:lnTo>
                  <a:lnTo>
                    <a:pt x="1434" y="75819"/>
                  </a:lnTo>
                  <a:lnTo>
                    <a:pt x="4595" y="84010"/>
                  </a:lnTo>
                  <a:lnTo>
                    <a:pt x="10340" y="90392"/>
                  </a:lnTo>
                  <a:lnTo>
                    <a:pt x="17918" y="94535"/>
                  </a:lnTo>
                  <a:lnTo>
                    <a:pt x="26580" y="96012"/>
                  </a:lnTo>
                  <a:lnTo>
                    <a:pt x="190051" y="95862"/>
                  </a:lnTo>
                  <a:lnTo>
                    <a:pt x="245084" y="95243"/>
                  </a:lnTo>
                  <a:lnTo>
                    <a:pt x="297478" y="93899"/>
                  </a:lnTo>
                  <a:lnTo>
                    <a:pt x="344191" y="91574"/>
                  </a:lnTo>
                  <a:lnTo>
                    <a:pt x="382180" y="88011"/>
                  </a:lnTo>
                  <a:lnTo>
                    <a:pt x="406024" y="42148"/>
                  </a:lnTo>
                  <a:lnTo>
                    <a:pt x="395610" y="13055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87533" y="986027"/>
              <a:ext cx="75491" cy="8229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87533" y="1223771"/>
              <a:ext cx="75491" cy="82295"/>
            </a:xfrm>
            <a:prstGeom prst="rect">
              <a:avLst/>
            </a:prstGeom>
          </p:spPr>
        </p:pic>
      </p:grpSp>
      <p:sp>
        <p:nvSpPr>
          <p:cNvPr id="90" name="object 90"/>
          <p:cNvSpPr/>
          <p:nvPr/>
        </p:nvSpPr>
        <p:spPr>
          <a:xfrm>
            <a:off x="5829822" y="705612"/>
            <a:ext cx="426084" cy="436245"/>
          </a:xfrm>
          <a:custGeom>
            <a:avLst/>
            <a:gdLst/>
            <a:ahLst/>
            <a:cxnLst/>
            <a:rect l="l" t="t" r="r" b="b"/>
            <a:pathLst>
              <a:path w="426085" h="436244">
                <a:moveTo>
                  <a:pt x="217584" y="89"/>
                </a:moveTo>
                <a:lnTo>
                  <a:pt x="167842" y="3482"/>
                </a:lnTo>
                <a:lnTo>
                  <a:pt x="140194" y="32385"/>
                </a:lnTo>
                <a:lnTo>
                  <a:pt x="145077" y="68851"/>
                </a:lnTo>
                <a:lnTo>
                  <a:pt x="152497" y="109426"/>
                </a:lnTo>
                <a:lnTo>
                  <a:pt x="158464" y="145452"/>
                </a:lnTo>
                <a:lnTo>
                  <a:pt x="158990" y="168275"/>
                </a:lnTo>
                <a:lnTo>
                  <a:pt x="134316" y="175766"/>
                </a:lnTo>
                <a:lnTo>
                  <a:pt x="30438" y="185509"/>
                </a:lnTo>
                <a:lnTo>
                  <a:pt x="2907" y="193928"/>
                </a:lnTo>
                <a:lnTo>
                  <a:pt x="0" y="207942"/>
                </a:lnTo>
                <a:lnTo>
                  <a:pt x="2129" y="227075"/>
                </a:lnTo>
                <a:lnTo>
                  <a:pt x="7568" y="248114"/>
                </a:lnTo>
                <a:lnTo>
                  <a:pt x="31021" y="282987"/>
                </a:lnTo>
                <a:lnTo>
                  <a:pt x="38594" y="284099"/>
                </a:lnTo>
                <a:lnTo>
                  <a:pt x="41769" y="283972"/>
                </a:lnTo>
                <a:lnTo>
                  <a:pt x="70161" y="279167"/>
                </a:lnTo>
                <a:lnTo>
                  <a:pt x="95744" y="276018"/>
                </a:lnTo>
                <a:lnTo>
                  <a:pt x="119802" y="273893"/>
                </a:lnTo>
                <a:lnTo>
                  <a:pt x="143115" y="272541"/>
                </a:lnTo>
                <a:lnTo>
                  <a:pt x="153283" y="274635"/>
                </a:lnTo>
                <a:lnTo>
                  <a:pt x="161498" y="280336"/>
                </a:lnTo>
                <a:lnTo>
                  <a:pt x="166903" y="288776"/>
                </a:lnTo>
                <a:lnTo>
                  <a:pt x="168642" y="299085"/>
                </a:lnTo>
                <a:lnTo>
                  <a:pt x="167409" y="328021"/>
                </a:lnTo>
                <a:lnTo>
                  <a:pt x="166498" y="357314"/>
                </a:lnTo>
                <a:lnTo>
                  <a:pt x="169785" y="413638"/>
                </a:lnTo>
                <a:lnTo>
                  <a:pt x="222238" y="435796"/>
                </a:lnTo>
                <a:lnTo>
                  <a:pt x="247413" y="435657"/>
                </a:lnTo>
                <a:lnTo>
                  <a:pt x="284755" y="420330"/>
                </a:lnTo>
                <a:lnTo>
                  <a:pt x="287956" y="383813"/>
                </a:lnTo>
                <a:lnTo>
                  <a:pt x="287180" y="353187"/>
                </a:lnTo>
                <a:lnTo>
                  <a:pt x="284952" y="321893"/>
                </a:lnTo>
                <a:lnTo>
                  <a:pt x="281545" y="292480"/>
                </a:lnTo>
                <a:lnTo>
                  <a:pt x="282444" y="281253"/>
                </a:lnTo>
                <a:lnTo>
                  <a:pt x="287688" y="271907"/>
                </a:lnTo>
                <a:lnTo>
                  <a:pt x="296243" y="265513"/>
                </a:lnTo>
                <a:lnTo>
                  <a:pt x="307072" y="263143"/>
                </a:lnTo>
                <a:lnTo>
                  <a:pt x="308850" y="263143"/>
                </a:lnTo>
                <a:lnTo>
                  <a:pt x="377447" y="269555"/>
                </a:lnTo>
                <a:lnTo>
                  <a:pt x="400290" y="270890"/>
                </a:lnTo>
                <a:lnTo>
                  <a:pt x="410331" y="268801"/>
                </a:lnTo>
                <a:lnTo>
                  <a:pt x="418514" y="263128"/>
                </a:lnTo>
                <a:lnTo>
                  <a:pt x="423935" y="254763"/>
                </a:lnTo>
                <a:lnTo>
                  <a:pt x="425690" y="244601"/>
                </a:lnTo>
                <a:lnTo>
                  <a:pt x="424844" y="231600"/>
                </a:lnTo>
                <a:lnTo>
                  <a:pt x="419594" y="193166"/>
                </a:lnTo>
                <a:lnTo>
                  <a:pt x="376120" y="169338"/>
                </a:lnTo>
                <a:lnTo>
                  <a:pt x="333035" y="166004"/>
                </a:lnTo>
                <a:lnTo>
                  <a:pt x="302246" y="165480"/>
                </a:lnTo>
                <a:lnTo>
                  <a:pt x="296023" y="165735"/>
                </a:lnTo>
                <a:lnTo>
                  <a:pt x="286359" y="163831"/>
                </a:lnTo>
                <a:lnTo>
                  <a:pt x="278433" y="158607"/>
                </a:lnTo>
                <a:lnTo>
                  <a:pt x="272984" y="150786"/>
                </a:lnTo>
                <a:lnTo>
                  <a:pt x="270750" y="141097"/>
                </a:lnTo>
                <a:lnTo>
                  <a:pt x="269482" y="114305"/>
                </a:lnTo>
                <a:lnTo>
                  <a:pt x="267559" y="84597"/>
                </a:lnTo>
                <a:lnTo>
                  <a:pt x="262749" y="24384"/>
                </a:lnTo>
                <a:lnTo>
                  <a:pt x="238873" y="1142"/>
                </a:lnTo>
                <a:lnTo>
                  <a:pt x="217584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542912" y="5047518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20">
                <a:moveTo>
                  <a:pt x="372873" y="0"/>
                </a:moveTo>
                <a:lnTo>
                  <a:pt x="340157" y="2106"/>
                </a:lnTo>
                <a:lnTo>
                  <a:pt x="301039" y="3239"/>
                </a:lnTo>
                <a:lnTo>
                  <a:pt x="255801" y="3751"/>
                </a:lnTo>
                <a:lnTo>
                  <a:pt x="102754" y="3867"/>
                </a:lnTo>
                <a:lnTo>
                  <a:pt x="73550" y="4095"/>
                </a:lnTo>
                <a:lnTo>
                  <a:pt x="27941" y="5356"/>
                </a:lnTo>
                <a:lnTo>
                  <a:pt x="1774" y="37539"/>
                </a:lnTo>
                <a:lnTo>
                  <a:pt x="0" y="63762"/>
                </a:lnTo>
                <a:lnTo>
                  <a:pt x="1398" y="75793"/>
                </a:lnTo>
                <a:lnTo>
                  <a:pt x="4724" y="83959"/>
                </a:lnTo>
                <a:lnTo>
                  <a:pt x="10479" y="90330"/>
                </a:lnTo>
                <a:lnTo>
                  <a:pt x="18043" y="94472"/>
                </a:lnTo>
                <a:lnTo>
                  <a:pt x="26798" y="95950"/>
                </a:lnTo>
                <a:lnTo>
                  <a:pt x="192563" y="95835"/>
                </a:lnTo>
                <a:lnTo>
                  <a:pt x="246932" y="95236"/>
                </a:lnTo>
                <a:lnTo>
                  <a:pt x="298607" y="93934"/>
                </a:lnTo>
                <a:lnTo>
                  <a:pt x="344655" y="91685"/>
                </a:lnTo>
                <a:lnTo>
                  <a:pt x="402163" y="72284"/>
                </a:lnTo>
                <a:lnTo>
                  <a:pt x="405989" y="42193"/>
                </a:lnTo>
                <a:lnTo>
                  <a:pt x="395575" y="13064"/>
                </a:lnTo>
                <a:lnTo>
                  <a:pt x="37287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458777" y="4468367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79">
                <a:moveTo>
                  <a:pt x="306171" y="42176"/>
                </a:moveTo>
                <a:lnTo>
                  <a:pt x="298284" y="13068"/>
                </a:lnTo>
                <a:lnTo>
                  <a:pt x="281114" y="0"/>
                </a:lnTo>
                <a:lnTo>
                  <a:pt x="256463" y="2120"/>
                </a:lnTo>
                <a:lnTo>
                  <a:pt x="226974" y="3251"/>
                </a:lnTo>
                <a:lnTo>
                  <a:pt x="192874" y="3784"/>
                </a:lnTo>
                <a:lnTo>
                  <a:pt x="77444" y="3898"/>
                </a:lnTo>
                <a:lnTo>
                  <a:pt x="55435" y="4114"/>
                </a:lnTo>
                <a:lnTo>
                  <a:pt x="15036" y="7086"/>
                </a:lnTo>
                <a:lnTo>
                  <a:pt x="88" y="50825"/>
                </a:lnTo>
                <a:lnTo>
                  <a:pt x="0" y="63754"/>
                </a:lnTo>
                <a:lnTo>
                  <a:pt x="1206" y="75780"/>
                </a:lnTo>
                <a:lnTo>
                  <a:pt x="110934" y="96012"/>
                </a:lnTo>
                <a:lnTo>
                  <a:pt x="160464" y="95758"/>
                </a:lnTo>
                <a:lnTo>
                  <a:pt x="209130" y="94665"/>
                </a:lnTo>
                <a:lnTo>
                  <a:pt x="252984" y="92303"/>
                </a:lnTo>
                <a:lnTo>
                  <a:pt x="288099" y="88188"/>
                </a:lnTo>
                <a:lnTo>
                  <a:pt x="303276" y="72250"/>
                </a:lnTo>
                <a:lnTo>
                  <a:pt x="306171" y="42176"/>
                </a:lnTo>
                <a:close/>
              </a:path>
              <a:path w="306704" h="233679">
                <a:moveTo>
                  <a:pt x="306260" y="180174"/>
                </a:moveTo>
                <a:lnTo>
                  <a:pt x="298450" y="151536"/>
                </a:lnTo>
                <a:lnTo>
                  <a:pt x="281368" y="138684"/>
                </a:lnTo>
                <a:lnTo>
                  <a:pt x="258140" y="140690"/>
                </a:lnTo>
                <a:lnTo>
                  <a:pt x="230987" y="141782"/>
                </a:lnTo>
                <a:lnTo>
                  <a:pt x="199529" y="142316"/>
                </a:lnTo>
                <a:lnTo>
                  <a:pt x="72161" y="142354"/>
                </a:lnTo>
                <a:lnTo>
                  <a:pt x="52285" y="142570"/>
                </a:lnTo>
                <a:lnTo>
                  <a:pt x="9804" y="149352"/>
                </a:lnTo>
                <a:lnTo>
                  <a:pt x="88" y="188683"/>
                </a:lnTo>
                <a:lnTo>
                  <a:pt x="0" y="201447"/>
                </a:lnTo>
                <a:lnTo>
                  <a:pt x="1206" y="213169"/>
                </a:lnTo>
                <a:lnTo>
                  <a:pt x="110934" y="233146"/>
                </a:lnTo>
                <a:lnTo>
                  <a:pt x="160528" y="232892"/>
                </a:lnTo>
                <a:lnTo>
                  <a:pt x="209181" y="231838"/>
                </a:lnTo>
                <a:lnTo>
                  <a:pt x="252996" y="229501"/>
                </a:lnTo>
                <a:lnTo>
                  <a:pt x="288099" y="225450"/>
                </a:lnTo>
                <a:lnTo>
                  <a:pt x="303288" y="209765"/>
                </a:lnTo>
                <a:lnTo>
                  <a:pt x="306260" y="18017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3" name="object 93"/>
          <p:cNvGrpSpPr/>
          <p:nvPr/>
        </p:nvGrpSpPr>
        <p:grpSpPr>
          <a:xfrm>
            <a:off x="6341385" y="4354067"/>
            <a:ext cx="366395" cy="394970"/>
            <a:chOff x="6341385" y="4354067"/>
            <a:chExt cx="366395" cy="394970"/>
          </a:xfrm>
        </p:grpSpPr>
        <p:sp>
          <p:nvSpPr>
            <p:cNvPr id="94" name="object 94"/>
            <p:cNvSpPr/>
            <p:nvPr/>
          </p:nvSpPr>
          <p:spPr>
            <a:xfrm>
              <a:off x="6341385" y="4372355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5" h="376554">
                  <a:moveTo>
                    <a:pt x="312906" y="0"/>
                  </a:moveTo>
                  <a:lnTo>
                    <a:pt x="307445" y="0"/>
                  </a:lnTo>
                  <a:lnTo>
                    <a:pt x="299698" y="0"/>
                  </a:lnTo>
                  <a:lnTo>
                    <a:pt x="292205" y="3098"/>
                  </a:lnTo>
                  <a:lnTo>
                    <a:pt x="180104" y="115638"/>
                  </a:lnTo>
                  <a:lnTo>
                    <a:pt x="139408" y="156902"/>
                  </a:lnTo>
                  <a:lnTo>
                    <a:pt x="99516" y="198113"/>
                  </a:lnTo>
                  <a:lnTo>
                    <a:pt x="62480" y="237538"/>
                  </a:lnTo>
                  <a:lnTo>
                    <a:pt x="30352" y="273441"/>
                  </a:lnTo>
                  <a:lnTo>
                    <a:pt x="5185" y="304088"/>
                  </a:lnTo>
                  <a:lnTo>
                    <a:pt x="0" y="327329"/>
                  </a:lnTo>
                  <a:lnTo>
                    <a:pt x="12567" y="350869"/>
                  </a:lnTo>
                  <a:lnTo>
                    <a:pt x="35635" y="369104"/>
                  </a:lnTo>
                  <a:lnTo>
                    <a:pt x="61954" y="376428"/>
                  </a:lnTo>
                  <a:lnTo>
                    <a:pt x="68718" y="375811"/>
                  </a:lnTo>
                  <a:lnTo>
                    <a:pt x="75019" y="373886"/>
                  </a:lnTo>
                  <a:lnTo>
                    <a:pt x="80724" y="370539"/>
                  </a:lnTo>
                  <a:lnTo>
                    <a:pt x="85703" y="365658"/>
                  </a:lnTo>
                  <a:lnTo>
                    <a:pt x="109651" y="338347"/>
                  </a:lnTo>
                  <a:lnTo>
                    <a:pt x="142103" y="303977"/>
                  </a:lnTo>
                  <a:lnTo>
                    <a:pt x="180264" y="264939"/>
                  </a:lnTo>
                  <a:lnTo>
                    <a:pt x="301051" y="143739"/>
                  </a:lnTo>
                  <a:lnTo>
                    <a:pt x="334098" y="109949"/>
                  </a:lnTo>
                  <a:lnTo>
                    <a:pt x="358880" y="83451"/>
                  </a:lnTo>
                  <a:lnTo>
                    <a:pt x="363914" y="75534"/>
                  </a:lnTo>
                  <a:lnTo>
                    <a:pt x="366198" y="66711"/>
                  </a:lnTo>
                  <a:lnTo>
                    <a:pt x="365648" y="57628"/>
                  </a:lnTo>
                  <a:lnTo>
                    <a:pt x="344386" y="23952"/>
                  </a:lnTo>
                  <a:lnTo>
                    <a:pt x="318367" y="1549"/>
                  </a:lnTo>
                  <a:lnTo>
                    <a:pt x="312906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70833" y="4354067"/>
              <a:ext cx="85522" cy="94487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90289" y="4654321"/>
              <a:ext cx="85470" cy="94462"/>
            </a:xfrm>
            <a:prstGeom prst="rect">
              <a:avLst/>
            </a:prstGeom>
          </p:spPr>
        </p:pic>
      </p:grpSp>
      <p:grpSp>
        <p:nvGrpSpPr>
          <p:cNvPr id="97" name="object 97"/>
          <p:cNvGrpSpPr/>
          <p:nvPr/>
        </p:nvGrpSpPr>
        <p:grpSpPr>
          <a:xfrm>
            <a:off x="6321641" y="4937759"/>
            <a:ext cx="406400" cy="205740"/>
            <a:chOff x="6321641" y="4937759"/>
            <a:chExt cx="406400" cy="205740"/>
          </a:xfrm>
        </p:grpSpPr>
        <p:sp>
          <p:nvSpPr>
            <p:cNvPr id="98" name="object 98"/>
            <p:cNvSpPr/>
            <p:nvPr/>
          </p:nvSpPr>
          <p:spPr>
            <a:xfrm>
              <a:off x="6321641" y="5047518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20">
                  <a:moveTo>
                    <a:pt x="372909" y="0"/>
                  </a:moveTo>
                  <a:lnTo>
                    <a:pt x="340100" y="2106"/>
                  </a:lnTo>
                  <a:lnTo>
                    <a:pt x="300900" y="3239"/>
                  </a:lnTo>
                  <a:lnTo>
                    <a:pt x="255605" y="3751"/>
                  </a:lnTo>
                  <a:lnTo>
                    <a:pt x="102612" y="3867"/>
                  </a:lnTo>
                  <a:lnTo>
                    <a:pt x="73459" y="4095"/>
                  </a:lnTo>
                  <a:lnTo>
                    <a:pt x="27977" y="5356"/>
                  </a:lnTo>
                  <a:lnTo>
                    <a:pt x="1702" y="37539"/>
                  </a:lnTo>
                  <a:lnTo>
                    <a:pt x="0" y="63762"/>
                  </a:lnTo>
                  <a:lnTo>
                    <a:pt x="1434" y="75793"/>
                  </a:lnTo>
                  <a:lnTo>
                    <a:pt x="4560" y="83959"/>
                  </a:lnTo>
                  <a:lnTo>
                    <a:pt x="10245" y="90330"/>
                  </a:lnTo>
                  <a:lnTo>
                    <a:pt x="17811" y="94472"/>
                  </a:lnTo>
                  <a:lnTo>
                    <a:pt x="26580" y="95950"/>
                  </a:lnTo>
                  <a:lnTo>
                    <a:pt x="192485" y="95835"/>
                  </a:lnTo>
                  <a:lnTo>
                    <a:pt x="246886" y="95236"/>
                  </a:lnTo>
                  <a:lnTo>
                    <a:pt x="298598" y="93934"/>
                  </a:lnTo>
                  <a:lnTo>
                    <a:pt x="344678" y="91685"/>
                  </a:lnTo>
                  <a:lnTo>
                    <a:pt x="402199" y="72284"/>
                  </a:lnTo>
                  <a:lnTo>
                    <a:pt x="406024" y="42193"/>
                  </a:lnTo>
                  <a:lnTo>
                    <a:pt x="395610" y="13064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87177" y="4937759"/>
              <a:ext cx="74295" cy="82265"/>
            </a:xfrm>
            <a:prstGeom prst="rect">
              <a:avLst/>
            </a:prstGeom>
          </p:spPr>
        </p:pic>
      </p:grpSp>
      <p:sp>
        <p:nvSpPr>
          <p:cNvPr id="100" name="object 100"/>
          <p:cNvSpPr/>
          <p:nvPr/>
        </p:nvSpPr>
        <p:spPr>
          <a:xfrm>
            <a:off x="6829603" y="4657369"/>
            <a:ext cx="424815" cy="436245"/>
          </a:xfrm>
          <a:custGeom>
            <a:avLst/>
            <a:gdLst/>
            <a:ahLst/>
            <a:cxnLst/>
            <a:rect l="l" t="t" r="r" b="b"/>
            <a:pathLst>
              <a:path w="424815" h="436245">
                <a:moveTo>
                  <a:pt x="217771" y="67"/>
                </a:moveTo>
                <a:lnTo>
                  <a:pt x="167743" y="3380"/>
                </a:lnTo>
                <a:lnTo>
                  <a:pt x="139648" y="32461"/>
                </a:lnTo>
                <a:lnTo>
                  <a:pt x="144658" y="68950"/>
                </a:lnTo>
                <a:lnTo>
                  <a:pt x="152110" y="109512"/>
                </a:lnTo>
                <a:lnTo>
                  <a:pt x="158061" y="145453"/>
                </a:lnTo>
                <a:lnTo>
                  <a:pt x="158571" y="168084"/>
                </a:lnTo>
                <a:lnTo>
                  <a:pt x="133939" y="175611"/>
                </a:lnTo>
                <a:lnTo>
                  <a:pt x="30287" y="185377"/>
                </a:lnTo>
                <a:lnTo>
                  <a:pt x="2869" y="193840"/>
                </a:lnTo>
                <a:lnTo>
                  <a:pt x="0" y="207965"/>
                </a:lnTo>
                <a:lnTo>
                  <a:pt x="2202" y="227098"/>
                </a:lnTo>
                <a:lnTo>
                  <a:pt x="7691" y="248150"/>
                </a:lnTo>
                <a:lnTo>
                  <a:pt x="30896" y="282915"/>
                </a:lnTo>
                <a:lnTo>
                  <a:pt x="38302" y="284048"/>
                </a:lnTo>
                <a:lnTo>
                  <a:pt x="41731" y="283895"/>
                </a:lnTo>
                <a:lnTo>
                  <a:pt x="70155" y="279065"/>
                </a:lnTo>
                <a:lnTo>
                  <a:pt x="95642" y="275940"/>
                </a:lnTo>
                <a:lnTo>
                  <a:pt x="119606" y="273904"/>
                </a:lnTo>
                <a:lnTo>
                  <a:pt x="143204" y="272681"/>
                </a:lnTo>
                <a:lnTo>
                  <a:pt x="153203" y="274805"/>
                </a:lnTo>
                <a:lnTo>
                  <a:pt x="161286" y="280563"/>
                </a:lnTo>
                <a:lnTo>
                  <a:pt x="166582" y="289039"/>
                </a:lnTo>
                <a:lnTo>
                  <a:pt x="168223" y="299313"/>
                </a:lnTo>
                <a:lnTo>
                  <a:pt x="166032" y="357395"/>
                </a:lnTo>
                <a:lnTo>
                  <a:pt x="166437" y="386142"/>
                </a:lnTo>
                <a:lnTo>
                  <a:pt x="177557" y="428538"/>
                </a:lnTo>
                <a:lnTo>
                  <a:pt x="223712" y="435767"/>
                </a:lnTo>
                <a:lnTo>
                  <a:pt x="248217" y="435690"/>
                </a:lnTo>
                <a:lnTo>
                  <a:pt x="283813" y="420386"/>
                </a:lnTo>
                <a:lnTo>
                  <a:pt x="287049" y="383859"/>
                </a:lnTo>
                <a:lnTo>
                  <a:pt x="286285" y="353140"/>
                </a:lnTo>
                <a:lnTo>
                  <a:pt x="284116" y="321804"/>
                </a:lnTo>
                <a:lnTo>
                  <a:pt x="280745" y="292392"/>
                </a:lnTo>
                <a:lnTo>
                  <a:pt x="281495" y="281249"/>
                </a:lnTo>
                <a:lnTo>
                  <a:pt x="286650" y="271953"/>
                </a:lnTo>
                <a:lnTo>
                  <a:pt x="295140" y="265583"/>
                </a:lnTo>
                <a:lnTo>
                  <a:pt x="305891" y="263220"/>
                </a:lnTo>
                <a:lnTo>
                  <a:pt x="330831" y="265258"/>
                </a:lnTo>
                <a:lnTo>
                  <a:pt x="376201" y="269460"/>
                </a:lnTo>
                <a:lnTo>
                  <a:pt x="398855" y="270789"/>
                </a:lnTo>
                <a:lnTo>
                  <a:pt x="408880" y="268699"/>
                </a:lnTo>
                <a:lnTo>
                  <a:pt x="417048" y="263024"/>
                </a:lnTo>
                <a:lnTo>
                  <a:pt x="422501" y="254657"/>
                </a:lnTo>
                <a:lnTo>
                  <a:pt x="424382" y="244487"/>
                </a:lnTo>
                <a:lnTo>
                  <a:pt x="423550" y="231572"/>
                </a:lnTo>
                <a:lnTo>
                  <a:pt x="418032" y="193001"/>
                </a:lnTo>
                <a:lnTo>
                  <a:pt x="374957" y="169225"/>
                </a:lnTo>
                <a:lnTo>
                  <a:pt x="332654" y="166038"/>
                </a:lnTo>
                <a:lnTo>
                  <a:pt x="306780" y="165544"/>
                </a:lnTo>
                <a:lnTo>
                  <a:pt x="295731" y="165887"/>
                </a:lnTo>
                <a:lnTo>
                  <a:pt x="285898" y="163971"/>
                </a:lnTo>
                <a:lnTo>
                  <a:pt x="277840" y="158700"/>
                </a:lnTo>
                <a:lnTo>
                  <a:pt x="272282" y="150794"/>
                </a:lnTo>
                <a:lnTo>
                  <a:pt x="269950" y="140970"/>
                </a:lnTo>
                <a:lnTo>
                  <a:pt x="268735" y="114145"/>
                </a:lnTo>
                <a:lnTo>
                  <a:pt x="266807" y="84418"/>
                </a:lnTo>
                <a:lnTo>
                  <a:pt x="261949" y="24142"/>
                </a:lnTo>
                <a:lnTo>
                  <a:pt x="238327" y="901"/>
                </a:lnTo>
                <a:lnTo>
                  <a:pt x="217771" y="6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956353" y="3951757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29" h="365760">
                <a:moveTo>
                  <a:pt x="297632" y="0"/>
                </a:moveTo>
                <a:lnTo>
                  <a:pt x="293441" y="0"/>
                </a:lnTo>
                <a:lnTo>
                  <a:pt x="286710" y="0"/>
                </a:lnTo>
                <a:lnTo>
                  <a:pt x="280106" y="2692"/>
                </a:lnTo>
                <a:lnTo>
                  <a:pt x="241260" y="44151"/>
                </a:lnTo>
                <a:lnTo>
                  <a:pt x="210891" y="81953"/>
                </a:lnTo>
                <a:lnTo>
                  <a:pt x="205811" y="89001"/>
                </a:lnTo>
                <a:lnTo>
                  <a:pt x="198064" y="92798"/>
                </a:lnTo>
                <a:lnTo>
                  <a:pt x="184983" y="92798"/>
                </a:lnTo>
                <a:lnTo>
                  <a:pt x="179903" y="91249"/>
                </a:lnTo>
                <a:lnTo>
                  <a:pt x="153560" y="72829"/>
                </a:lnTo>
                <a:lnTo>
                  <a:pt x="129182" y="56459"/>
                </a:lnTo>
                <a:lnTo>
                  <a:pt x="75001" y="21323"/>
                </a:lnTo>
                <a:lnTo>
                  <a:pt x="70302" y="20027"/>
                </a:lnTo>
                <a:lnTo>
                  <a:pt x="58491" y="20027"/>
                </a:lnTo>
                <a:lnTo>
                  <a:pt x="19978" y="61971"/>
                </a:lnTo>
                <a:lnTo>
                  <a:pt x="1214" y="96291"/>
                </a:lnTo>
                <a:lnTo>
                  <a:pt x="0" y="104403"/>
                </a:lnTo>
                <a:lnTo>
                  <a:pt x="1500" y="112233"/>
                </a:lnTo>
                <a:lnTo>
                  <a:pt x="5429" y="119190"/>
                </a:lnTo>
                <a:lnTo>
                  <a:pt x="11501" y="124688"/>
                </a:lnTo>
                <a:lnTo>
                  <a:pt x="42965" y="142787"/>
                </a:lnTo>
                <a:lnTo>
                  <a:pt x="79192" y="161410"/>
                </a:lnTo>
                <a:lnTo>
                  <a:pt x="110942" y="178481"/>
                </a:lnTo>
                <a:lnTo>
                  <a:pt x="128976" y="191922"/>
                </a:lnTo>
                <a:lnTo>
                  <a:pt x="119977" y="215704"/>
                </a:lnTo>
                <a:lnTo>
                  <a:pt x="64879" y="302648"/>
                </a:lnTo>
                <a:lnTo>
                  <a:pt x="54808" y="329209"/>
                </a:lnTo>
                <a:lnTo>
                  <a:pt x="100117" y="358291"/>
                </a:lnTo>
                <a:lnTo>
                  <a:pt x="124404" y="365734"/>
                </a:lnTo>
                <a:lnTo>
                  <a:pt x="126690" y="365734"/>
                </a:lnTo>
                <a:lnTo>
                  <a:pt x="162061" y="327987"/>
                </a:lnTo>
                <a:lnTo>
                  <a:pt x="174998" y="306162"/>
                </a:lnTo>
                <a:lnTo>
                  <a:pt x="187910" y="286151"/>
                </a:lnTo>
                <a:lnTo>
                  <a:pt x="205430" y="260946"/>
                </a:lnTo>
                <a:lnTo>
                  <a:pt x="213304" y="257251"/>
                </a:lnTo>
                <a:lnTo>
                  <a:pt x="226893" y="257251"/>
                </a:lnTo>
                <a:lnTo>
                  <a:pt x="232608" y="259130"/>
                </a:lnTo>
                <a:lnTo>
                  <a:pt x="281439" y="299916"/>
                </a:lnTo>
                <a:lnTo>
                  <a:pt x="304157" y="317004"/>
                </a:lnTo>
                <a:lnTo>
                  <a:pt x="327350" y="331406"/>
                </a:lnTo>
                <a:lnTo>
                  <a:pt x="331033" y="333387"/>
                </a:lnTo>
                <a:lnTo>
                  <a:pt x="335097" y="334340"/>
                </a:lnTo>
                <a:lnTo>
                  <a:pt x="346400" y="334340"/>
                </a:lnTo>
                <a:lnTo>
                  <a:pt x="379658" y="299370"/>
                </a:lnTo>
                <a:lnTo>
                  <a:pt x="404115" y="262947"/>
                </a:lnTo>
                <a:lnTo>
                  <a:pt x="404582" y="254068"/>
                </a:lnTo>
                <a:lnTo>
                  <a:pt x="401929" y="245548"/>
                </a:lnTo>
                <a:lnTo>
                  <a:pt x="351020" y="203055"/>
                </a:lnTo>
                <a:lnTo>
                  <a:pt x="300299" y="170967"/>
                </a:lnTo>
                <a:lnTo>
                  <a:pt x="291699" y="163199"/>
                </a:lnTo>
                <a:lnTo>
                  <a:pt x="287599" y="152966"/>
                </a:lnTo>
                <a:lnTo>
                  <a:pt x="288262" y="141954"/>
                </a:lnTo>
                <a:lnTo>
                  <a:pt x="293949" y="131851"/>
                </a:lnTo>
                <a:lnTo>
                  <a:pt x="340026" y="82227"/>
                </a:lnTo>
                <a:lnTo>
                  <a:pt x="354401" y="65976"/>
                </a:lnTo>
                <a:lnTo>
                  <a:pt x="359096" y="56675"/>
                </a:lnTo>
                <a:lnTo>
                  <a:pt x="359767" y="46604"/>
                </a:lnTo>
                <a:lnTo>
                  <a:pt x="356580" y="37049"/>
                </a:lnTo>
                <a:lnTo>
                  <a:pt x="349702" y="29298"/>
                </a:lnTo>
                <a:lnTo>
                  <a:pt x="339064" y="22106"/>
                </a:lnTo>
                <a:lnTo>
                  <a:pt x="328223" y="15587"/>
                </a:lnTo>
                <a:lnTo>
                  <a:pt x="301696" y="1028"/>
                </a:lnTo>
                <a:lnTo>
                  <a:pt x="29763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862480" y="3974591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5">
                <a:moveTo>
                  <a:pt x="438316" y="50"/>
                </a:moveTo>
                <a:lnTo>
                  <a:pt x="377965" y="440"/>
                </a:lnTo>
                <a:lnTo>
                  <a:pt x="335309" y="1925"/>
                </a:lnTo>
                <a:lnTo>
                  <a:pt x="279239" y="9004"/>
                </a:lnTo>
                <a:lnTo>
                  <a:pt x="260372" y="60346"/>
                </a:lnTo>
                <a:lnTo>
                  <a:pt x="253266" y="110133"/>
                </a:lnTo>
                <a:lnTo>
                  <a:pt x="246900" y="169672"/>
                </a:lnTo>
                <a:lnTo>
                  <a:pt x="240665" y="234219"/>
                </a:lnTo>
                <a:lnTo>
                  <a:pt x="233952" y="299029"/>
                </a:lnTo>
                <a:lnTo>
                  <a:pt x="225518" y="364896"/>
                </a:lnTo>
                <a:lnTo>
                  <a:pt x="221073" y="367703"/>
                </a:lnTo>
                <a:lnTo>
                  <a:pt x="212564" y="367703"/>
                </a:lnTo>
                <a:lnTo>
                  <a:pt x="208373" y="365417"/>
                </a:lnTo>
                <a:lnTo>
                  <a:pt x="206849" y="360756"/>
                </a:lnTo>
                <a:lnTo>
                  <a:pt x="176639" y="258522"/>
                </a:lnTo>
                <a:lnTo>
                  <a:pt x="161575" y="215171"/>
                </a:lnTo>
                <a:lnTo>
                  <a:pt x="140428" y="165404"/>
                </a:lnTo>
                <a:lnTo>
                  <a:pt x="113631" y="148590"/>
                </a:lnTo>
                <a:lnTo>
                  <a:pt x="80716" y="151405"/>
                </a:lnTo>
                <a:lnTo>
                  <a:pt x="49385" y="160347"/>
                </a:lnTo>
                <a:lnTo>
                  <a:pt x="22459" y="176789"/>
                </a:lnTo>
                <a:lnTo>
                  <a:pt x="2760" y="202107"/>
                </a:lnTo>
                <a:lnTo>
                  <a:pt x="0" y="215670"/>
                </a:lnTo>
                <a:lnTo>
                  <a:pt x="1442" y="227217"/>
                </a:lnTo>
                <a:lnTo>
                  <a:pt x="5957" y="237728"/>
                </a:lnTo>
                <a:lnTo>
                  <a:pt x="15587" y="253009"/>
                </a:lnTo>
                <a:lnTo>
                  <a:pt x="21048" y="255574"/>
                </a:lnTo>
                <a:lnTo>
                  <a:pt x="30319" y="255574"/>
                </a:lnTo>
                <a:lnTo>
                  <a:pt x="34129" y="254254"/>
                </a:lnTo>
                <a:lnTo>
                  <a:pt x="37304" y="251498"/>
                </a:lnTo>
                <a:lnTo>
                  <a:pt x="53300" y="239330"/>
                </a:lnTo>
                <a:lnTo>
                  <a:pt x="69451" y="229873"/>
                </a:lnTo>
                <a:lnTo>
                  <a:pt x="84292" y="223744"/>
                </a:lnTo>
                <a:lnTo>
                  <a:pt x="96359" y="221564"/>
                </a:lnTo>
                <a:lnTo>
                  <a:pt x="101058" y="221564"/>
                </a:lnTo>
                <a:lnTo>
                  <a:pt x="119217" y="269275"/>
                </a:lnTo>
                <a:lnTo>
                  <a:pt x="133554" y="321403"/>
                </a:lnTo>
                <a:lnTo>
                  <a:pt x="147866" y="374736"/>
                </a:lnTo>
                <a:lnTo>
                  <a:pt x="161380" y="421237"/>
                </a:lnTo>
                <a:lnTo>
                  <a:pt x="179703" y="459227"/>
                </a:lnTo>
                <a:lnTo>
                  <a:pt x="220565" y="467842"/>
                </a:lnTo>
                <a:lnTo>
                  <a:pt x="237023" y="466752"/>
                </a:lnTo>
                <a:lnTo>
                  <a:pt x="272635" y="449287"/>
                </a:lnTo>
                <a:lnTo>
                  <a:pt x="289554" y="408715"/>
                </a:lnTo>
                <a:lnTo>
                  <a:pt x="301958" y="359793"/>
                </a:lnTo>
                <a:lnTo>
                  <a:pt x="311104" y="305322"/>
                </a:lnTo>
                <a:lnTo>
                  <a:pt x="318245" y="248100"/>
                </a:lnTo>
                <a:lnTo>
                  <a:pt x="324638" y="190924"/>
                </a:lnTo>
                <a:lnTo>
                  <a:pt x="331538" y="136595"/>
                </a:lnTo>
                <a:lnTo>
                  <a:pt x="340199" y="87909"/>
                </a:lnTo>
                <a:lnTo>
                  <a:pt x="439767" y="61696"/>
                </a:lnTo>
                <a:lnTo>
                  <a:pt x="449933" y="67482"/>
                </a:lnTo>
                <a:lnTo>
                  <a:pt x="457467" y="76703"/>
                </a:lnTo>
                <a:lnTo>
                  <a:pt x="462788" y="87726"/>
                </a:lnTo>
                <a:lnTo>
                  <a:pt x="466310" y="98920"/>
                </a:lnTo>
                <a:lnTo>
                  <a:pt x="469501" y="105975"/>
                </a:lnTo>
                <a:lnTo>
                  <a:pt x="474692" y="111391"/>
                </a:lnTo>
                <a:lnTo>
                  <a:pt x="481312" y="114865"/>
                </a:lnTo>
                <a:lnTo>
                  <a:pt x="490059" y="116052"/>
                </a:lnTo>
                <a:lnTo>
                  <a:pt x="519396" y="114388"/>
                </a:lnTo>
                <a:lnTo>
                  <a:pt x="528613" y="112050"/>
                </a:lnTo>
                <a:lnTo>
                  <a:pt x="535890" y="106457"/>
                </a:lnTo>
                <a:lnTo>
                  <a:pt x="540381" y="98483"/>
                </a:lnTo>
                <a:lnTo>
                  <a:pt x="541240" y="89001"/>
                </a:lnTo>
                <a:lnTo>
                  <a:pt x="538489" y="72458"/>
                </a:lnTo>
                <a:lnTo>
                  <a:pt x="524095" y="30238"/>
                </a:lnTo>
                <a:lnTo>
                  <a:pt x="493591" y="3088"/>
                </a:lnTo>
                <a:lnTo>
                  <a:pt x="479518" y="736"/>
                </a:lnTo>
                <a:lnTo>
                  <a:pt x="438316" y="5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541097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63" y="0"/>
                </a:moveTo>
                <a:lnTo>
                  <a:pt x="341524" y="1968"/>
                </a:lnTo>
                <a:lnTo>
                  <a:pt x="304297" y="3048"/>
                </a:lnTo>
                <a:lnTo>
                  <a:pt x="261213" y="3556"/>
                </a:lnTo>
                <a:lnTo>
                  <a:pt x="100611" y="3615"/>
                </a:lnTo>
                <a:lnTo>
                  <a:pt x="72253" y="3841"/>
                </a:lnTo>
                <a:lnTo>
                  <a:pt x="27977" y="5080"/>
                </a:lnTo>
                <a:lnTo>
                  <a:pt x="1702" y="36847"/>
                </a:lnTo>
                <a:lnTo>
                  <a:pt x="0" y="62791"/>
                </a:lnTo>
                <a:lnTo>
                  <a:pt x="1434" y="74549"/>
                </a:lnTo>
                <a:lnTo>
                  <a:pt x="147230" y="94488"/>
                </a:lnTo>
                <a:lnTo>
                  <a:pt x="199792" y="94328"/>
                </a:lnTo>
                <a:lnTo>
                  <a:pt x="252226" y="93699"/>
                </a:lnTo>
                <a:lnTo>
                  <a:pt x="301874" y="92375"/>
                </a:lnTo>
                <a:lnTo>
                  <a:pt x="346078" y="90131"/>
                </a:lnTo>
                <a:lnTo>
                  <a:pt x="402220" y="71044"/>
                </a:lnTo>
                <a:lnTo>
                  <a:pt x="406104" y="41465"/>
                </a:lnTo>
                <a:lnTo>
                  <a:pt x="395771" y="12838"/>
                </a:lnTo>
                <a:lnTo>
                  <a:pt x="37316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456898" y="3288791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467" y="0"/>
                </a:moveTo>
                <a:lnTo>
                  <a:pt x="257579" y="2115"/>
                </a:lnTo>
                <a:lnTo>
                  <a:pt x="229143" y="3270"/>
                </a:lnTo>
                <a:lnTo>
                  <a:pt x="196230" y="3806"/>
                </a:lnTo>
                <a:lnTo>
                  <a:pt x="71713" y="3847"/>
                </a:lnTo>
                <a:lnTo>
                  <a:pt x="34998" y="4399"/>
                </a:lnTo>
                <a:lnTo>
                  <a:pt x="1373" y="37474"/>
                </a:lnTo>
                <a:lnTo>
                  <a:pt x="0" y="63783"/>
                </a:lnTo>
                <a:lnTo>
                  <a:pt x="1051" y="75818"/>
                </a:lnTo>
                <a:lnTo>
                  <a:pt x="110525" y="96011"/>
                </a:lnTo>
                <a:lnTo>
                  <a:pt x="160329" y="95726"/>
                </a:lnTo>
                <a:lnTo>
                  <a:pt x="209204" y="94583"/>
                </a:lnTo>
                <a:lnTo>
                  <a:pt x="253222" y="92154"/>
                </a:lnTo>
                <a:lnTo>
                  <a:pt x="303506" y="72223"/>
                </a:lnTo>
                <a:lnTo>
                  <a:pt x="306391" y="42195"/>
                </a:lnTo>
                <a:lnTo>
                  <a:pt x="298561" y="13073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339615" y="3054095"/>
            <a:ext cx="367665" cy="376555"/>
          </a:xfrm>
          <a:custGeom>
            <a:avLst/>
            <a:gdLst/>
            <a:ahLst/>
            <a:cxnLst/>
            <a:rect l="l" t="t" r="r" b="b"/>
            <a:pathLst>
              <a:path w="367665" h="376554">
                <a:moveTo>
                  <a:pt x="314166" y="0"/>
                </a:moveTo>
                <a:lnTo>
                  <a:pt x="308705" y="0"/>
                </a:lnTo>
                <a:lnTo>
                  <a:pt x="301085" y="0"/>
                </a:lnTo>
                <a:lnTo>
                  <a:pt x="293338" y="3048"/>
                </a:lnTo>
                <a:lnTo>
                  <a:pt x="287750" y="8890"/>
                </a:lnTo>
                <a:lnTo>
                  <a:pt x="180877" y="115597"/>
                </a:lnTo>
                <a:lnTo>
                  <a:pt x="139969" y="156829"/>
                </a:lnTo>
                <a:lnTo>
                  <a:pt x="99865" y="198007"/>
                </a:lnTo>
                <a:lnTo>
                  <a:pt x="62632" y="237400"/>
                </a:lnTo>
                <a:lnTo>
                  <a:pt x="30337" y="273278"/>
                </a:lnTo>
                <a:lnTo>
                  <a:pt x="5048" y="303911"/>
                </a:lnTo>
                <a:lnTo>
                  <a:pt x="0" y="327189"/>
                </a:lnTo>
                <a:lnTo>
                  <a:pt x="12763" y="350789"/>
                </a:lnTo>
                <a:lnTo>
                  <a:pt x="36052" y="369079"/>
                </a:lnTo>
                <a:lnTo>
                  <a:pt x="62579" y="376428"/>
                </a:lnTo>
                <a:lnTo>
                  <a:pt x="69270" y="375814"/>
                </a:lnTo>
                <a:lnTo>
                  <a:pt x="75533" y="373903"/>
                </a:lnTo>
                <a:lnTo>
                  <a:pt x="81224" y="370587"/>
                </a:lnTo>
                <a:lnTo>
                  <a:pt x="86201" y="365760"/>
                </a:lnTo>
                <a:lnTo>
                  <a:pt x="110218" y="338392"/>
                </a:lnTo>
                <a:lnTo>
                  <a:pt x="142771" y="303984"/>
                </a:lnTo>
                <a:lnTo>
                  <a:pt x="181052" y="264923"/>
                </a:lnTo>
                <a:lnTo>
                  <a:pt x="302156" y="143714"/>
                </a:lnTo>
                <a:lnTo>
                  <a:pt x="335246" y="109931"/>
                </a:lnTo>
                <a:lnTo>
                  <a:pt x="360013" y="83439"/>
                </a:lnTo>
                <a:lnTo>
                  <a:pt x="365160" y="75630"/>
                </a:lnTo>
                <a:lnTo>
                  <a:pt x="367569" y="66786"/>
                </a:lnTo>
                <a:lnTo>
                  <a:pt x="367121" y="57632"/>
                </a:lnTo>
                <a:lnTo>
                  <a:pt x="345694" y="23955"/>
                </a:lnTo>
                <a:lnTo>
                  <a:pt x="319627" y="1524"/>
                </a:lnTo>
                <a:lnTo>
                  <a:pt x="314166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319897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381" y="0"/>
                </a:moveTo>
                <a:lnTo>
                  <a:pt x="341741" y="1968"/>
                </a:lnTo>
                <a:lnTo>
                  <a:pt x="304500" y="3048"/>
                </a:lnTo>
                <a:lnTo>
                  <a:pt x="261377" y="3556"/>
                </a:lnTo>
                <a:lnTo>
                  <a:pt x="100754" y="3615"/>
                </a:lnTo>
                <a:lnTo>
                  <a:pt x="72376" y="3841"/>
                </a:lnTo>
                <a:lnTo>
                  <a:pt x="27941" y="5080"/>
                </a:lnTo>
                <a:lnTo>
                  <a:pt x="1774" y="36847"/>
                </a:lnTo>
                <a:lnTo>
                  <a:pt x="0" y="62791"/>
                </a:lnTo>
                <a:lnTo>
                  <a:pt x="1398" y="74549"/>
                </a:lnTo>
                <a:lnTo>
                  <a:pt x="147321" y="94488"/>
                </a:lnTo>
                <a:lnTo>
                  <a:pt x="199883" y="94328"/>
                </a:lnTo>
                <a:lnTo>
                  <a:pt x="252317" y="93699"/>
                </a:lnTo>
                <a:lnTo>
                  <a:pt x="301965" y="92375"/>
                </a:lnTo>
                <a:lnTo>
                  <a:pt x="346169" y="90131"/>
                </a:lnTo>
                <a:lnTo>
                  <a:pt x="402242" y="71044"/>
                </a:lnTo>
                <a:lnTo>
                  <a:pt x="406116" y="41465"/>
                </a:lnTo>
                <a:lnTo>
                  <a:pt x="395845" y="12838"/>
                </a:lnTo>
                <a:lnTo>
                  <a:pt x="37338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7" name="object 107"/>
          <p:cNvGrpSpPr/>
          <p:nvPr/>
        </p:nvGrpSpPr>
        <p:grpSpPr>
          <a:xfrm>
            <a:off x="5341629" y="3054095"/>
            <a:ext cx="368300" cy="376555"/>
            <a:chOff x="5341629" y="3054095"/>
            <a:chExt cx="368300" cy="376555"/>
          </a:xfrm>
        </p:grpSpPr>
        <p:sp>
          <p:nvSpPr>
            <p:cNvPr id="108" name="object 108"/>
            <p:cNvSpPr/>
            <p:nvPr/>
          </p:nvSpPr>
          <p:spPr>
            <a:xfrm>
              <a:off x="5341629" y="3054095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4">
                  <a:moveTo>
                    <a:pt x="314442" y="0"/>
                  </a:moveTo>
                  <a:lnTo>
                    <a:pt x="308981" y="0"/>
                  </a:lnTo>
                  <a:lnTo>
                    <a:pt x="301234" y="0"/>
                  </a:lnTo>
                  <a:lnTo>
                    <a:pt x="293487" y="3048"/>
                  </a:lnTo>
                  <a:lnTo>
                    <a:pt x="180877" y="115597"/>
                  </a:lnTo>
                  <a:lnTo>
                    <a:pt x="139991" y="156829"/>
                  </a:lnTo>
                  <a:lnTo>
                    <a:pt x="99910" y="198007"/>
                  </a:lnTo>
                  <a:lnTo>
                    <a:pt x="62690" y="237400"/>
                  </a:lnTo>
                  <a:lnTo>
                    <a:pt x="30390" y="273278"/>
                  </a:lnTo>
                  <a:lnTo>
                    <a:pt x="5070" y="303911"/>
                  </a:lnTo>
                  <a:lnTo>
                    <a:pt x="0" y="327189"/>
                  </a:lnTo>
                  <a:lnTo>
                    <a:pt x="12705" y="350789"/>
                  </a:lnTo>
                  <a:lnTo>
                    <a:pt x="35913" y="369079"/>
                  </a:lnTo>
                  <a:lnTo>
                    <a:pt x="62347" y="376428"/>
                  </a:lnTo>
                  <a:lnTo>
                    <a:pt x="69038" y="375814"/>
                  </a:lnTo>
                  <a:lnTo>
                    <a:pt x="75301" y="373903"/>
                  </a:lnTo>
                  <a:lnTo>
                    <a:pt x="80992" y="370587"/>
                  </a:lnTo>
                  <a:lnTo>
                    <a:pt x="85969" y="365760"/>
                  </a:lnTo>
                  <a:lnTo>
                    <a:pt x="110107" y="338392"/>
                  </a:lnTo>
                  <a:lnTo>
                    <a:pt x="142746" y="303984"/>
                  </a:lnTo>
                  <a:lnTo>
                    <a:pt x="181088" y="264923"/>
                  </a:lnTo>
                  <a:lnTo>
                    <a:pt x="302353" y="143714"/>
                  </a:lnTo>
                  <a:lnTo>
                    <a:pt x="335528" y="109931"/>
                  </a:lnTo>
                  <a:lnTo>
                    <a:pt x="360416" y="83439"/>
                  </a:lnTo>
                  <a:lnTo>
                    <a:pt x="365454" y="75630"/>
                  </a:lnTo>
                  <a:lnTo>
                    <a:pt x="367766" y="66786"/>
                  </a:lnTo>
                  <a:lnTo>
                    <a:pt x="367291" y="57632"/>
                  </a:lnTo>
                  <a:lnTo>
                    <a:pt x="345874" y="23955"/>
                  </a:lnTo>
                  <a:lnTo>
                    <a:pt x="319903" y="1524"/>
                  </a:lnTo>
                  <a:lnTo>
                    <a:pt x="314442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92069" y="3336035"/>
              <a:ext cx="85522" cy="94487"/>
            </a:xfrm>
            <a:prstGeom prst="rect">
              <a:avLst/>
            </a:prstGeom>
          </p:spPr>
        </p:pic>
      </p:grpSp>
      <p:grpSp>
        <p:nvGrpSpPr>
          <p:cNvPr id="110" name="object 110"/>
          <p:cNvGrpSpPr/>
          <p:nvPr/>
        </p:nvGrpSpPr>
        <p:grpSpPr>
          <a:xfrm>
            <a:off x="5321897" y="3621023"/>
            <a:ext cx="406400" cy="320040"/>
            <a:chOff x="5321897" y="3621023"/>
            <a:chExt cx="406400" cy="320040"/>
          </a:xfrm>
        </p:grpSpPr>
        <p:sp>
          <p:nvSpPr>
            <p:cNvPr id="111" name="object 111"/>
            <p:cNvSpPr/>
            <p:nvPr/>
          </p:nvSpPr>
          <p:spPr>
            <a:xfrm>
              <a:off x="5321897" y="3730751"/>
              <a:ext cx="406400" cy="94615"/>
            </a:xfrm>
            <a:custGeom>
              <a:avLst/>
              <a:gdLst/>
              <a:ahLst/>
              <a:cxnLst/>
              <a:rect l="l" t="t" r="r" b="b"/>
              <a:pathLst>
                <a:path w="406400" h="94614">
                  <a:moveTo>
                    <a:pt x="373163" y="0"/>
                  </a:moveTo>
                  <a:lnTo>
                    <a:pt x="341524" y="1968"/>
                  </a:lnTo>
                  <a:lnTo>
                    <a:pt x="304297" y="3048"/>
                  </a:lnTo>
                  <a:lnTo>
                    <a:pt x="261213" y="3556"/>
                  </a:lnTo>
                  <a:lnTo>
                    <a:pt x="100665" y="3615"/>
                  </a:lnTo>
                  <a:lnTo>
                    <a:pt x="72300" y="3841"/>
                  </a:lnTo>
                  <a:lnTo>
                    <a:pt x="27977" y="5080"/>
                  </a:lnTo>
                  <a:lnTo>
                    <a:pt x="1702" y="36847"/>
                  </a:lnTo>
                  <a:lnTo>
                    <a:pt x="0" y="62791"/>
                  </a:lnTo>
                  <a:lnTo>
                    <a:pt x="1434" y="74549"/>
                  </a:lnTo>
                  <a:lnTo>
                    <a:pt x="147103" y="94488"/>
                  </a:lnTo>
                  <a:lnTo>
                    <a:pt x="199727" y="94328"/>
                  </a:lnTo>
                  <a:lnTo>
                    <a:pt x="252198" y="93699"/>
                  </a:lnTo>
                  <a:lnTo>
                    <a:pt x="301865" y="92375"/>
                  </a:lnTo>
                  <a:lnTo>
                    <a:pt x="346077" y="90131"/>
                  </a:lnTo>
                  <a:lnTo>
                    <a:pt x="402220" y="71044"/>
                  </a:lnTo>
                  <a:lnTo>
                    <a:pt x="406104" y="41465"/>
                  </a:lnTo>
                  <a:lnTo>
                    <a:pt x="395771" y="12838"/>
                  </a:lnTo>
                  <a:lnTo>
                    <a:pt x="373163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487533" y="3621023"/>
              <a:ext cx="75491" cy="82295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87533" y="3858767"/>
              <a:ext cx="75471" cy="82270"/>
            </a:xfrm>
            <a:prstGeom prst="rect">
              <a:avLst/>
            </a:prstGeom>
          </p:spPr>
        </p:pic>
      </p:grpSp>
      <p:sp>
        <p:nvSpPr>
          <p:cNvPr id="114" name="object 114"/>
          <p:cNvSpPr/>
          <p:nvPr/>
        </p:nvSpPr>
        <p:spPr>
          <a:xfrm>
            <a:off x="5829822" y="3340608"/>
            <a:ext cx="426084" cy="434340"/>
          </a:xfrm>
          <a:custGeom>
            <a:avLst/>
            <a:gdLst/>
            <a:ahLst/>
            <a:cxnLst/>
            <a:rect l="l" t="t" r="r" b="b"/>
            <a:pathLst>
              <a:path w="426085" h="434339">
                <a:moveTo>
                  <a:pt x="217584" y="89"/>
                </a:moveTo>
                <a:lnTo>
                  <a:pt x="167842" y="3482"/>
                </a:lnTo>
                <a:lnTo>
                  <a:pt x="140194" y="32258"/>
                </a:lnTo>
                <a:lnTo>
                  <a:pt x="145077" y="68609"/>
                </a:lnTo>
                <a:lnTo>
                  <a:pt x="152497" y="109045"/>
                </a:lnTo>
                <a:lnTo>
                  <a:pt x="158464" y="144932"/>
                </a:lnTo>
                <a:lnTo>
                  <a:pt x="158990" y="167640"/>
                </a:lnTo>
                <a:lnTo>
                  <a:pt x="134316" y="174984"/>
                </a:lnTo>
                <a:lnTo>
                  <a:pt x="82853" y="179625"/>
                </a:lnTo>
                <a:lnTo>
                  <a:pt x="30438" y="184624"/>
                </a:lnTo>
                <a:lnTo>
                  <a:pt x="2907" y="193040"/>
                </a:lnTo>
                <a:lnTo>
                  <a:pt x="0" y="207125"/>
                </a:lnTo>
                <a:lnTo>
                  <a:pt x="2129" y="226187"/>
                </a:lnTo>
                <a:lnTo>
                  <a:pt x="14591" y="266954"/>
                </a:lnTo>
                <a:lnTo>
                  <a:pt x="38213" y="282956"/>
                </a:lnTo>
                <a:lnTo>
                  <a:pt x="41642" y="282702"/>
                </a:lnTo>
                <a:lnTo>
                  <a:pt x="70161" y="277921"/>
                </a:lnTo>
                <a:lnTo>
                  <a:pt x="95744" y="274843"/>
                </a:lnTo>
                <a:lnTo>
                  <a:pt x="119802" y="272837"/>
                </a:lnTo>
                <a:lnTo>
                  <a:pt x="143496" y="271653"/>
                </a:lnTo>
                <a:lnTo>
                  <a:pt x="153550" y="273762"/>
                </a:lnTo>
                <a:lnTo>
                  <a:pt x="161641" y="279479"/>
                </a:lnTo>
                <a:lnTo>
                  <a:pt x="166945" y="287887"/>
                </a:lnTo>
                <a:lnTo>
                  <a:pt x="168642" y="298069"/>
                </a:lnTo>
                <a:lnTo>
                  <a:pt x="167409" y="326874"/>
                </a:lnTo>
                <a:lnTo>
                  <a:pt x="166498" y="356012"/>
                </a:lnTo>
                <a:lnTo>
                  <a:pt x="169785" y="412242"/>
                </a:lnTo>
                <a:lnTo>
                  <a:pt x="223273" y="434250"/>
                </a:lnTo>
                <a:lnTo>
                  <a:pt x="248159" y="434133"/>
                </a:lnTo>
                <a:lnTo>
                  <a:pt x="284755" y="418770"/>
                </a:lnTo>
                <a:lnTo>
                  <a:pt x="287956" y="382369"/>
                </a:lnTo>
                <a:lnTo>
                  <a:pt x="287180" y="351790"/>
                </a:lnTo>
                <a:lnTo>
                  <a:pt x="284952" y="320639"/>
                </a:lnTo>
                <a:lnTo>
                  <a:pt x="281545" y="291465"/>
                </a:lnTo>
                <a:lnTo>
                  <a:pt x="282420" y="280344"/>
                </a:lnTo>
                <a:lnTo>
                  <a:pt x="287593" y="270986"/>
                </a:lnTo>
                <a:lnTo>
                  <a:pt x="296029" y="264533"/>
                </a:lnTo>
                <a:lnTo>
                  <a:pt x="306691" y="262128"/>
                </a:lnTo>
                <a:lnTo>
                  <a:pt x="331731" y="264211"/>
                </a:lnTo>
                <a:lnTo>
                  <a:pt x="377447" y="268505"/>
                </a:lnTo>
                <a:lnTo>
                  <a:pt x="400290" y="269748"/>
                </a:lnTo>
                <a:lnTo>
                  <a:pt x="410331" y="267658"/>
                </a:lnTo>
                <a:lnTo>
                  <a:pt x="418514" y="261985"/>
                </a:lnTo>
                <a:lnTo>
                  <a:pt x="423935" y="253620"/>
                </a:lnTo>
                <a:lnTo>
                  <a:pt x="425690" y="243459"/>
                </a:lnTo>
                <a:lnTo>
                  <a:pt x="424844" y="230584"/>
                </a:lnTo>
                <a:lnTo>
                  <a:pt x="419594" y="192151"/>
                </a:lnTo>
                <a:lnTo>
                  <a:pt x="376310" y="168650"/>
                </a:lnTo>
                <a:lnTo>
                  <a:pt x="333607" y="165352"/>
                </a:lnTo>
                <a:lnTo>
                  <a:pt x="307580" y="164846"/>
                </a:lnTo>
                <a:lnTo>
                  <a:pt x="296531" y="165227"/>
                </a:lnTo>
                <a:lnTo>
                  <a:pt x="286680" y="163323"/>
                </a:lnTo>
                <a:lnTo>
                  <a:pt x="278592" y="158099"/>
                </a:lnTo>
                <a:lnTo>
                  <a:pt x="273028" y="150278"/>
                </a:lnTo>
                <a:lnTo>
                  <a:pt x="270750" y="140589"/>
                </a:lnTo>
                <a:lnTo>
                  <a:pt x="269482" y="113750"/>
                </a:lnTo>
                <a:lnTo>
                  <a:pt x="267559" y="84089"/>
                </a:lnTo>
                <a:lnTo>
                  <a:pt x="262749" y="24257"/>
                </a:lnTo>
                <a:lnTo>
                  <a:pt x="238873" y="1143"/>
                </a:lnTo>
                <a:lnTo>
                  <a:pt x="217584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458894" y="516636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253" y="0"/>
                </a:moveTo>
                <a:lnTo>
                  <a:pt x="256583" y="2115"/>
                </a:lnTo>
                <a:lnTo>
                  <a:pt x="227056" y="3270"/>
                </a:lnTo>
                <a:lnTo>
                  <a:pt x="192909" y="3806"/>
                </a:lnTo>
                <a:lnTo>
                  <a:pt x="77392" y="3869"/>
                </a:lnTo>
                <a:lnTo>
                  <a:pt x="55336" y="4095"/>
                </a:lnTo>
                <a:lnTo>
                  <a:pt x="14966" y="7078"/>
                </a:lnTo>
                <a:lnTo>
                  <a:pt x="75" y="50815"/>
                </a:lnTo>
                <a:lnTo>
                  <a:pt x="0" y="63763"/>
                </a:lnTo>
                <a:lnTo>
                  <a:pt x="1091" y="75818"/>
                </a:lnTo>
                <a:lnTo>
                  <a:pt x="3423" y="83956"/>
                </a:lnTo>
                <a:lnTo>
                  <a:pt x="7743" y="90344"/>
                </a:lnTo>
                <a:lnTo>
                  <a:pt x="13467" y="94517"/>
                </a:lnTo>
                <a:lnTo>
                  <a:pt x="20014" y="96012"/>
                </a:lnTo>
                <a:lnTo>
                  <a:pt x="102183" y="96012"/>
                </a:lnTo>
                <a:lnTo>
                  <a:pt x="153922" y="95761"/>
                </a:lnTo>
                <a:lnTo>
                  <a:pt x="205196" y="94678"/>
                </a:lnTo>
                <a:lnTo>
                  <a:pt x="251541" y="92261"/>
                </a:lnTo>
                <a:lnTo>
                  <a:pt x="303524" y="72169"/>
                </a:lnTo>
                <a:lnTo>
                  <a:pt x="306351" y="42148"/>
                </a:lnTo>
                <a:lnTo>
                  <a:pt x="298440" y="13055"/>
                </a:lnTo>
                <a:lnTo>
                  <a:pt x="28125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864252" y="22859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978" y="89027"/>
                </a:moveTo>
                <a:lnTo>
                  <a:pt x="528066" y="42773"/>
                </a:lnTo>
                <a:lnTo>
                  <a:pt x="504812" y="9067"/>
                </a:lnTo>
                <a:lnTo>
                  <a:pt x="437362" y="50"/>
                </a:lnTo>
                <a:lnTo>
                  <a:pt x="421741" y="0"/>
                </a:lnTo>
                <a:lnTo>
                  <a:pt x="377164" y="457"/>
                </a:lnTo>
                <a:lnTo>
                  <a:pt x="334581" y="1943"/>
                </a:lnTo>
                <a:lnTo>
                  <a:pt x="278485" y="9017"/>
                </a:lnTo>
                <a:lnTo>
                  <a:pt x="259638" y="60236"/>
                </a:lnTo>
                <a:lnTo>
                  <a:pt x="252577" y="110020"/>
                </a:lnTo>
                <a:lnTo>
                  <a:pt x="246265" y="169583"/>
                </a:lnTo>
                <a:lnTo>
                  <a:pt x="240093" y="234175"/>
                </a:lnTo>
                <a:lnTo>
                  <a:pt x="233476" y="299034"/>
                </a:lnTo>
                <a:lnTo>
                  <a:pt x="225780" y="359410"/>
                </a:lnTo>
                <a:lnTo>
                  <a:pt x="224891" y="364744"/>
                </a:lnTo>
                <a:lnTo>
                  <a:pt x="220446" y="367665"/>
                </a:lnTo>
                <a:lnTo>
                  <a:pt x="211937" y="367665"/>
                </a:lnTo>
                <a:lnTo>
                  <a:pt x="207873" y="365379"/>
                </a:lnTo>
                <a:lnTo>
                  <a:pt x="176263" y="258495"/>
                </a:lnTo>
                <a:lnTo>
                  <a:pt x="161163" y="215150"/>
                </a:lnTo>
                <a:lnTo>
                  <a:pt x="140055" y="165354"/>
                </a:lnTo>
                <a:lnTo>
                  <a:pt x="113639" y="148590"/>
                </a:lnTo>
                <a:lnTo>
                  <a:pt x="80632" y="151396"/>
                </a:lnTo>
                <a:lnTo>
                  <a:pt x="49339" y="160299"/>
                </a:lnTo>
                <a:lnTo>
                  <a:pt x="22479" y="176657"/>
                </a:lnTo>
                <a:lnTo>
                  <a:pt x="2768" y="201803"/>
                </a:lnTo>
                <a:lnTo>
                  <a:pt x="0" y="215442"/>
                </a:lnTo>
                <a:lnTo>
                  <a:pt x="1435" y="227076"/>
                </a:lnTo>
                <a:lnTo>
                  <a:pt x="5905" y="237667"/>
                </a:lnTo>
                <a:lnTo>
                  <a:pt x="12293" y="248158"/>
                </a:lnTo>
                <a:lnTo>
                  <a:pt x="15722" y="252984"/>
                </a:lnTo>
                <a:lnTo>
                  <a:pt x="21056" y="255397"/>
                </a:lnTo>
                <a:lnTo>
                  <a:pt x="30327" y="255397"/>
                </a:lnTo>
                <a:lnTo>
                  <a:pt x="34264" y="254127"/>
                </a:lnTo>
                <a:lnTo>
                  <a:pt x="37439" y="251460"/>
                </a:lnTo>
                <a:lnTo>
                  <a:pt x="53352" y="239356"/>
                </a:lnTo>
                <a:lnTo>
                  <a:pt x="69443" y="229920"/>
                </a:lnTo>
                <a:lnTo>
                  <a:pt x="84188" y="223799"/>
                </a:lnTo>
                <a:lnTo>
                  <a:pt x="96113" y="221615"/>
                </a:lnTo>
                <a:lnTo>
                  <a:pt x="100812" y="221615"/>
                </a:lnTo>
                <a:lnTo>
                  <a:pt x="104114" y="223139"/>
                </a:lnTo>
                <a:lnTo>
                  <a:pt x="118821" y="269176"/>
                </a:lnTo>
                <a:lnTo>
                  <a:pt x="133134" y="321259"/>
                </a:lnTo>
                <a:lnTo>
                  <a:pt x="147408" y="374624"/>
                </a:lnTo>
                <a:lnTo>
                  <a:pt x="160883" y="421195"/>
                </a:lnTo>
                <a:lnTo>
                  <a:pt x="179273" y="459244"/>
                </a:lnTo>
                <a:lnTo>
                  <a:pt x="220065" y="467868"/>
                </a:lnTo>
                <a:lnTo>
                  <a:pt x="236423" y="466775"/>
                </a:lnTo>
                <a:lnTo>
                  <a:pt x="271881" y="449326"/>
                </a:lnTo>
                <a:lnTo>
                  <a:pt x="288747" y="408749"/>
                </a:lnTo>
                <a:lnTo>
                  <a:pt x="301117" y="359816"/>
                </a:lnTo>
                <a:lnTo>
                  <a:pt x="310235" y="305346"/>
                </a:lnTo>
                <a:lnTo>
                  <a:pt x="317347" y="248119"/>
                </a:lnTo>
                <a:lnTo>
                  <a:pt x="323710" y="190931"/>
                </a:lnTo>
                <a:lnTo>
                  <a:pt x="330568" y="136601"/>
                </a:lnTo>
                <a:lnTo>
                  <a:pt x="339191" y="87884"/>
                </a:lnTo>
                <a:lnTo>
                  <a:pt x="368401" y="63373"/>
                </a:lnTo>
                <a:lnTo>
                  <a:pt x="438505" y="61468"/>
                </a:lnTo>
                <a:lnTo>
                  <a:pt x="448703" y="67398"/>
                </a:lnTo>
                <a:lnTo>
                  <a:pt x="456311" y="76682"/>
                </a:lnTo>
                <a:lnTo>
                  <a:pt x="461683" y="87731"/>
                </a:lnTo>
                <a:lnTo>
                  <a:pt x="465175" y="98933"/>
                </a:lnTo>
                <a:lnTo>
                  <a:pt x="468236" y="105905"/>
                </a:lnTo>
                <a:lnTo>
                  <a:pt x="473417" y="111315"/>
                </a:lnTo>
                <a:lnTo>
                  <a:pt x="480136" y="114833"/>
                </a:lnTo>
                <a:lnTo>
                  <a:pt x="488924" y="116078"/>
                </a:lnTo>
                <a:lnTo>
                  <a:pt x="518134" y="114427"/>
                </a:lnTo>
                <a:lnTo>
                  <a:pt x="527202" y="111912"/>
                </a:lnTo>
                <a:lnTo>
                  <a:pt x="534428" y="106260"/>
                </a:lnTo>
                <a:lnTo>
                  <a:pt x="538975" y="98336"/>
                </a:lnTo>
                <a:lnTo>
                  <a:pt x="539978" y="89027"/>
                </a:lnTo>
                <a:close/>
              </a:path>
              <a:path w="845185" h="774700">
                <a:moveTo>
                  <a:pt x="845134" y="464527"/>
                </a:moveTo>
                <a:lnTo>
                  <a:pt x="823252" y="421855"/>
                </a:lnTo>
                <a:lnTo>
                  <a:pt x="792073" y="397764"/>
                </a:lnTo>
                <a:lnTo>
                  <a:pt x="786612" y="397764"/>
                </a:lnTo>
                <a:lnTo>
                  <a:pt x="778865" y="397764"/>
                </a:lnTo>
                <a:lnTo>
                  <a:pt x="658253" y="513359"/>
                </a:lnTo>
                <a:lnTo>
                  <a:pt x="617359" y="554596"/>
                </a:lnTo>
                <a:lnTo>
                  <a:pt x="577278" y="595807"/>
                </a:lnTo>
                <a:lnTo>
                  <a:pt x="540067" y="635266"/>
                </a:lnTo>
                <a:lnTo>
                  <a:pt x="507758" y="671220"/>
                </a:lnTo>
                <a:lnTo>
                  <a:pt x="482447" y="701929"/>
                </a:lnTo>
                <a:lnTo>
                  <a:pt x="477354" y="725170"/>
                </a:lnTo>
                <a:lnTo>
                  <a:pt x="490016" y="748690"/>
                </a:lnTo>
                <a:lnTo>
                  <a:pt x="513181" y="766889"/>
                </a:lnTo>
                <a:lnTo>
                  <a:pt x="539597" y="774192"/>
                </a:lnTo>
                <a:lnTo>
                  <a:pt x="546354" y="773582"/>
                </a:lnTo>
                <a:lnTo>
                  <a:pt x="552653" y="771677"/>
                </a:lnTo>
                <a:lnTo>
                  <a:pt x="558355" y="768362"/>
                </a:lnTo>
                <a:lnTo>
                  <a:pt x="563346" y="763524"/>
                </a:lnTo>
                <a:lnTo>
                  <a:pt x="587476" y="736117"/>
                </a:lnTo>
                <a:lnTo>
                  <a:pt x="620115" y="701687"/>
                </a:lnTo>
                <a:lnTo>
                  <a:pt x="658456" y="662609"/>
                </a:lnTo>
                <a:lnTo>
                  <a:pt x="779729" y="541464"/>
                </a:lnTo>
                <a:lnTo>
                  <a:pt x="812901" y="507746"/>
                </a:lnTo>
                <a:lnTo>
                  <a:pt x="837793" y="481330"/>
                </a:lnTo>
                <a:lnTo>
                  <a:pt x="842822" y="473405"/>
                </a:lnTo>
                <a:lnTo>
                  <a:pt x="845134" y="46452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7" name="object 117"/>
          <p:cNvGrpSpPr/>
          <p:nvPr/>
        </p:nvGrpSpPr>
        <p:grpSpPr>
          <a:xfrm>
            <a:off x="3343719" y="402336"/>
            <a:ext cx="367665" cy="394970"/>
            <a:chOff x="3343719" y="402336"/>
            <a:chExt cx="367665" cy="394970"/>
          </a:xfrm>
        </p:grpSpPr>
        <p:sp>
          <p:nvSpPr>
            <p:cNvPr id="118" name="object 118"/>
            <p:cNvSpPr/>
            <p:nvPr/>
          </p:nvSpPr>
          <p:spPr>
            <a:xfrm>
              <a:off x="3343719" y="420624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4" h="376555">
                  <a:moveTo>
                    <a:pt x="314261" y="0"/>
                  </a:moveTo>
                  <a:lnTo>
                    <a:pt x="308927" y="0"/>
                  </a:lnTo>
                  <a:lnTo>
                    <a:pt x="301180" y="0"/>
                  </a:lnTo>
                  <a:lnTo>
                    <a:pt x="293433" y="3175"/>
                  </a:lnTo>
                  <a:lnTo>
                    <a:pt x="180796" y="115586"/>
                  </a:lnTo>
                  <a:lnTo>
                    <a:pt x="139906" y="156829"/>
                  </a:lnTo>
                  <a:lnTo>
                    <a:pt x="99831" y="198042"/>
                  </a:lnTo>
                  <a:lnTo>
                    <a:pt x="62636" y="237491"/>
                  </a:lnTo>
                  <a:lnTo>
                    <a:pt x="30385" y="273444"/>
                  </a:lnTo>
                  <a:lnTo>
                    <a:pt x="5143" y="304164"/>
                  </a:lnTo>
                  <a:lnTo>
                    <a:pt x="0" y="327404"/>
                  </a:lnTo>
                  <a:lnTo>
                    <a:pt x="12668" y="350916"/>
                  </a:lnTo>
                  <a:lnTo>
                    <a:pt x="35861" y="369119"/>
                  </a:lnTo>
                  <a:lnTo>
                    <a:pt x="62293" y="376427"/>
                  </a:lnTo>
                  <a:lnTo>
                    <a:pt x="69058" y="375814"/>
                  </a:lnTo>
                  <a:lnTo>
                    <a:pt x="75358" y="373903"/>
                  </a:lnTo>
                  <a:lnTo>
                    <a:pt x="81063" y="370587"/>
                  </a:lnTo>
                  <a:lnTo>
                    <a:pt x="86042" y="365760"/>
                  </a:lnTo>
                  <a:lnTo>
                    <a:pt x="110101" y="338351"/>
                  </a:lnTo>
                  <a:lnTo>
                    <a:pt x="142686" y="303914"/>
                  </a:lnTo>
                  <a:lnTo>
                    <a:pt x="180989" y="264841"/>
                  </a:lnTo>
                  <a:lnTo>
                    <a:pt x="302123" y="143696"/>
                  </a:lnTo>
                  <a:lnTo>
                    <a:pt x="335214" y="109974"/>
                  </a:lnTo>
                  <a:lnTo>
                    <a:pt x="359981" y="83565"/>
                  </a:lnTo>
                  <a:lnTo>
                    <a:pt x="365128" y="75630"/>
                  </a:lnTo>
                  <a:lnTo>
                    <a:pt x="367538" y="66754"/>
                  </a:lnTo>
                  <a:lnTo>
                    <a:pt x="367089" y="57616"/>
                  </a:lnTo>
                  <a:lnTo>
                    <a:pt x="345662" y="24082"/>
                  </a:lnTo>
                  <a:lnTo>
                    <a:pt x="319722" y="1524"/>
                  </a:lnTo>
                  <a:lnTo>
                    <a:pt x="31426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374649" y="402336"/>
              <a:ext cx="85522" cy="94487"/>
            </a:xfrm>
            <a:prstGeom prst="rect">
              <a:avLst/>
            </a:prstGeom>
          </p:spPr>
        </p:pic>
      </p:grpSp>
      <p:sp>
        <p:nvSpPr>
          <p:cNvPr id="120" name="object 120"/>
          <p:cNvSpPr/>
          <p:nvPr/>
        </p:nvSpPr>
        <p:spPr>
          <a:xfrm>
            <a:off x="3958699" y="0"/>
            <a:ext cx="406400" cy="365760"/>
          </a:xfrm>
          <a:custGeom>
            <a:avLst/>
            <a:gdLst/>
            <a:ahLst/>
            <a:cxnLst/>
            <a:rect l="l" t="t" r="r" b="b"/>
            <a:pathLst>
              <a:path w="406400" h="365760">
                <a:moveTo>
                  <a:pt x="298594" y="0"/>
                </a:moveTo>
                <a:lnTo>
                  <a:pt x="294530" y="0"/>
                </a:lnTo>
                <a:lnTo>
                  <a:pt x="287799" y="0"/>
                </a:lnTo>
                <a:lnTo>
                  <a:pt x="281195" y="2666"/>
                </a:lnTo>
                <a:lnTo>
                  <a:pt x="242111" y="44100"/>
                </a:lnTo>
                <a:lnTo>
                  <a:pt x="211345" y="82041"/>
                </a:lnTo>
                <a:lnTo>
                  <a:pt x="206519" y="89026"/>
                </a:lnTo>
                <a:lnTo>
                  <a:pt x="198645" y="92837"/>
                </a:lnTo>
                <a:lnTo>
                  <a:pt x="185564" y="92837"/>
                </a:lnTo>
                <a:lnTo>
                  <a:pt x="180357" y="91312"/>
                </a:lnTo>
                <a:lnTo>
                  <a:pt x="154096" y="72882"/>
                </a:lnTo>
                <a:lnTo>
                  <a:pt x="129589" y="56387"/>
                </a:lnTo>
                <a:lnTo>
                  <a:pt x="104082" y="39703"/>
                </a:lnTo>
                <a:lnTo>
                  <a:pt x="75074" y="21209"/>
                </a:lnTo>
                <a:lnTo>
                  <a:pt x="70375" y="19938"/>
                </a:lnTo>
                <a:lnTo>
                  <a:pt x="58691" y="19938"/>
                </a:lnTo>
                <a:lnTo>
                  <a:pt x="19909" y="62039"/>
                </a:lnTo>
                <a:lnTo>
                  <a:pt x="1287" y="96392"/>
                </a:lnTo>
                <a:lnTo>
                  <a:pt x="0" y="104374"/>
                </a:lnTo>
                <a:lnTo>
                  <a:pt x="1462" y="112236"/>
                </a:lnTo>
                <a:lnTo>
                  <a:pt x="5377" y="119288"/>
                </a:lnTo>
                <a:lnTo>
                  <a:pt x="11447" y="124840"/>
                </a:lnTo>
                <a:lnTo>
                  <a:pt x="43062" y="142942"/>
                </a:lnTo>
                <a:lnTo>
                  <a:pt x="79392" y="161544"/>
                </a:lnTo>
                <a:lnTo>
                  <a:pt x="111246" y="178526"/>
                </a:lnTo>
                <a:lnTo>
                  <a:pt x="129430" y="191770"/>
                </a:lnTo>
                <a:lnTo>
                  <a:pt x="120372" y="215620"/>
                </a:lnTo>
                <a:lnTo>
                  <a:pt x="65012" y="302801"/>
                </a:lnTo>
                <a:lnTo>
                  <a:pt x="54881" y="329438"/>
                </a:lnTo>
                <a:lnTo>
                  <a:pt x="100441" y="358388"/>
                </a:lnTo>
                <a:lnTo>
                  <a:pt x="124985" y="365760"/>
                </a:lnTo>
                <a:lnTo>
                  <a:pt x="127271" y="365760"/>
                </a:lnTo>
                <a:lnTo>
                  <a:pt x="162609" y="328120"/>
                </a:lnTo>
                <a:lnTo>
                  <a:pt x="175627" y="306260"/>
                </a:lnTo>
                <a:lnTo>
                  <a:pt x="188596" y="286210"/>
                </a:lnTo>
                <a:lnTo>
                  <a:pt x="201185" y="267970"/>
                </a:lnTo>
                <a:lnTo>
                  <a:pt x="206138" y="261112"/>
                </a:lnTo>
                <a:lnTo>
                  <a:pt x="213885" y="257428"/>
                </a:lnTo>
                <a:lnTo>
                  <a:pt x="227601" y="257428"/>
                </a:lnTo>
                <a:lnTo>
                  <a:pt x="233316" y="259334"/>
                </a:lnTo>
                <a:lnTo>
                  <a:pt x="238269" y="263271"/>
                </a:lnTo>
                <a:lnTo>
                  <a:pt x="260038" y="281680"/>
                </a:lnTo>
                <a:lnTo>
                  <a:pt x="282307" y="300053"/>
                </a:lnTo>
                <a:lnTo>
                  <a:pt x="305099" y="317117"/>
                </a:lnTo>
                <a:lnTo>
                  <a:pt x="328439" y="331597"/>
                </a:lnTo>
                <a:lnTo>
                  <a:pt x="332122" y="333628"/>
                </a:lnTo>
                <a:lnTo>
                  <a:pt x="336059" y="334517"/>
                </a:lnTo>
                <a:lnTo>
                  <a:pt x="347362" y="334517"/>
                </a:lnTo>
                <a:lnTo>
                  <a:pt x="381017" y="299450"/>
                </a:lnTo>
                <a:lnTo>
                  <a:pt x="405586" y="263132"/>
                </a:lnTo>
                <a:lnTo>
                  <a:pt x="406052" y="254190"/>
                </a:lnTo>
                <a:lnTo>
                  <a:pt x="403399" y="245629"/>
                </a:lnTo>
                <a:lnTo>
                  <a:pt x="352077" y="203215"/>
                </a:lnTo>
                <a:lnTo>
                  <a:pt x="301134" y="170814"/>
                </a:lnTo>
                <a:lnTo>
                  <a:pt x="292604" y="163028"/>
                </a:lnTo>
                <a:lnTo>
                  <a:pt x="288514" y="152812"/>
                </a:lnTo>
                <a:lnTo>
                  <a:pt x="289115" y="141882"/>
                </a:lnTo>
                <a:lnTo>
                  <a:pt x="294657" y="131952"/>
                </a:lnTo>
                <a:lnTo>
                  <a:pt x="341127" y="82143"/>
                </a:lnTo>
                <a:lnTo>
                  <a:pt x="355363" y="65786"/>
                </a:lnTo>
                <a:lnTo>
                  <a:pt x="360277" y="56626"/>
                </a:lnTo>
                <a:lnTo>
                  <a:pt x="361047" y="46609"/>
                </a:lnTo>
                <a:lnTo>
                  <a:pt x="357864" y="37068"/>
                </a:lnTo>
                <a:lnTo>
                  <a:pt x="350918" y="29337"/>
                </a:lnTo>
                <a:lnTo>
                  <a:pt x="340260" y="22159"/>
                </a:lnTo>
                <a:lnTo>
                  <a:pt x="329376" y="15636"/>
                </a:lnTo>
                <a:lnTo>
                  <a:pt x="302785" y="1015"/>
                </a:lnTo>
                <a:lnTo>
                  <a:pt x="29859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866388" y="22859"/>
            <a:ext cx="539750" cy="467995"/>
          </a:xfrm>
          <a:custGeom>
            <a:avLst/>
            <a:gdLst/>
            <a:ahLst/>
            <a:cxnLst/>
            <a:rect l="l" t="t" r="r" b="b"/>
            <a:pathLst>
              <a:path w="539750" h="467995">
                <a:moveTo>
                  <a:pt x="437062" y="47"/>
                </a:moveTo>
                <a:lnTo>
                  <a:pt x="376864" y="444"/>
                </a:lnTo>
                <a:lnTo>
                  <a:pt x="334377" y="1936"/>
                </a:lnTo>
                <a:lnTo>
                  <a:pt x="278512" y="9016"/>
                </a:lnTo>
                <a:lnTo>
                  <a:pt x="259727" y="60232"/>
                </a:lnTo>
                <a:lnTo>
                  <a:pt x="252643" y="110017"/>
                </a:lnTo>
                <a:lnTo>
                  <a:pt x="246291" y="169582"/>
                </a:lnTo>
                <a:lnTo>
                  <a:pt x="240063" y="234171"/>
                </a:lnTo>
                <a:lnTo>
                  <a:pt x="233352" y="299032"/>
                </a:lnTo>
                <a:lnTo>
                  <a:pt x="224791" y="364743"/>
                </a:lnTo>
                <a:lnTo>
                  <a:pt x="220219" y="367664"/>
                </a:lnTo>
                <a:lnTo>
                  <a:pt x="211710" y="367664"/>
                </a:lnTo>
                <a:lnTo>
                  <a:pt x="207773" y="365378"/>
                </a:lnTo>
                <a:lnTo>
                  <a:pt x="176150" y="258492"/>
                </a:lnTo>
                <a:lnTo>
                  <a:pt x="161157" y="215143"/>
                </a:lnTo>
                <a:lnTo>
                  <a:pt x="140209" y="165353"/>
                </a:lnTo>
                <a:lnTo>
                  <a:pt x="113412" y="148589"/>
                </a:lnTo>
                <a:lnTo>
                  <a:pt x="80591" y="151385"/>
                </a:lnTo>
                <a:lnTo>
                  <a:pt x="49341" y="160289"/>
                </a:lnTo>
                <a:lnTo>
                  <a:pt x="22473" y="176647"/>
                </a:lnTo>
                <a:lnTo>
                  <a:pt x="2795" y="201802"/>
                </a:lnTo>
                <a:lnTo>
                  <a:pt x="0" y="215439"/>
                </a:lnTo>
                <a:lnTo>
                  <a:pt x="1478" y="227075"/>
                </a:lnTo>
                <a:lnTo>
                  <a:pt x="6028" y="237664"/>
                </a:lnTo>
                <a:lnTo>
                  <a:pt x="12447" y="248157"/>
                </a:lnTo>
                <a:lnTo>
                  <a:pt x="15749" y="252984"/>
                </a:lnTo>
                <a:lnTo>
                  <a:pt x="21083" y="255397"/>
                </a:lnTo>
                <a:lnTo>
                  <a:pt x="30354" y="255397"/>
                </a:lnTo>
                <a:lnTo>
                  <a:pt x="34164" y="254126"/>
                </a:lnTo>
                <a:lnTo>
                  <a:pt x="37339" y="251460"/>
                </a:lnTo>
                <a:lnTo>
                  <a:pt x="53314" y="239349"/>
                </a:lnTo>
                <a:lnTo>
                  <a:pt x="69407" y="229917"/>
                </a:lnTo>
                <a:lnTo>
                  <a:pt x="84167" y="223795"/>
                </a:lnTo>
                <a:lnTo>
                  <a:pt x="96140" y="221614"/>
                </a:lnTo>
                <a:lnTo>
                  <a:pt x="100839" y="221614"/>
                </a:lnTo>
                <a:lnTo>
                  <a:pt x="118900" y="269168"/>
                </a:lnTo>
                <a:lnTo>
                  <a:pt x="133126" y="321254"/>
                </a:lnTo>
                <a:lnTo>
                  <a:pt x="147364" y="374619"/>
                </a:lnTo>
                <a:lnTo>
                  <a:pt x="160889" y="421187"/>
                </a:lnTo>
                <a:lnTo>
                  <a:pt x="179282" y="459241"/>
                </a:lnTo>
                <a:lnTo>
                  <a:pt x="219965" y="467867"/>
                </a:lnTo>
                <a:lnTo>
                  <a:pt x="236329" y="466774"/>
                </a:lnTo>
                <a:lnTo>
                  <a:pt x="271654" y="449325"/>
                </a:lnTo>
                <a:lnTo>
                  <a:pt x="288560" y="408737"/>
                </a:lnTo>
                <a:lnTo>
                  <a:pt x="300933" y="359808"/>
                </a:lnTo>
                <a:lnTo>
                  <a:pt x="310043" y="305334"/>
                </a:lnTo>
                <a:lnTo>
                  <a:pt x="317158" y="248110"/>
                </a:lnTo>
                <a:lnTo>
                  <a:pt x="323547" y="190930"/>
                </a:lnTo>
                <a:lnTo>
                  <a:pt x="330477" y="136590"/>
                </a:lnTo>
                <a:lnTo>
                  <a:pt x="339218" y="87884"/>
                </a:lnTo>
                <a:lnTo>
                  <a:pt x="368428" y="63373"/>
                </a:lnTo>
                <a:lnTo>
                  <a:pt x="438405" y="61467"/>
                </a:lnTo>
                <a:lnTo>
                  <a:pt x="448589" y="67393"/>
                </a:lnTo>
                <a:lnTo>
                  <a:pt x="456154" y="76676"/>
                </a:lnTo>
                <a:lnTo>
                  <a:pt x="461480" y="87721"/>
                </a:lnTo>
                <a:lnTo>
                  <a:pt x="464948" y="98932"/>
                </a:lnTo>
                <a:lnTo>
                  <a:pt x="468104" y="105898"/>
                </a:lnTo>
                <a:lnTo>
                  <a:pt x="473235" y="111315"/>
                </a:lnTo>
                <a:lnTo>
                  <a:pt x="479843" y="114827"/>
                </a:lnTo>
                <a:lnTo>
                  <a:pt x="488570" y="116077"/>
                </a:lnTo>
                <a:lnTo>
                  <a:pt x="517907" y="114426"/>
                </a:lnTo>
                <a:lnTo>
                  <a:pt x="527105" y="111904"/>
                </a:lnTo>
                <a:lnTo>
                  <a:pt x="534338" y="106251"/>
                </a:lnTo>
                <a:lnTo>
                  <a:pt x="538785" y="98335"/>
                </a:lnTo>
                <a:lnTo>
                  <a:pt x="539624" y="89026"/>
                </a:lnTo>
                <a:lnTo>
                  <a:pt x="536892" y="72481"/>
                </a:lnTo>
                <a:lnTo>
                  <a:pt x="522479" y="30225"/>
                </a:lnTo>
                <a:lnTo>
                  <a:pt x="492119" y="3097"/>
                </a:lnTo>
                <a:lnTo>
                  <a:pt x="478156" y="762"/>
                </a:lnTo>
                <a:lnTo>
                  <a:pt x="437062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58894" y="3151632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19">
                <a:moveTo>
                  <a:pt x="281507" y="0"/>
                </a:moveTo>
                <a:lnTo>
                  <a:pt x="258210" y="2041"/>
                </a:lnTo>
                <a:lnTo>
                  <a:pt x="231024" y="3159"/>
                </a:lnTo>
                <a:lnTo>
                  <a:pt x="199552" y="3681"/>
                </a:lnTo>
                <a:lnTo>
                  <a:pt x="72052" y="3742"/>
                </a:lnTo>
                <a:lnTo>
                  <a:pt x="52177" y="3968"/>
                </a:lnTo>
                <a:lnTo>
                  <a:pt x="9790" y="10874"/>
                </a:lnTo>
                <a:lnTo>
                  <a:pt x="75" y="50831"/>
                </a:lnTo>
                <a:lnTo>
                  <a:pt x="0" y="63797"/>
                </a:lnTo>
                <a:lnTo>
                  <a:pt x="1091" y="75692"/>
                </a:lnTo>
                <a:lnTo>
                  <a:pt x="111073" y="96012"/>
                </a:lnTo>
                <a:lnTo>
                  <a:pt x="160762" y="95746"/>
                </a:lnTo>
                <a:lnTo>
                  <a:pt x="209498" y="94646"/>
                </a:lnTo>
                <a:lnTo>
                  <a:pt x="253376" y="92261"/>
                </a:lnTo>
                <a:lnTo>
                  <a:pt x="303545" y="72330"/>
                </a:lnTo>
                <a:lnTo>
                  <a:pt x="306431" y="42259"/>
                </a:lnTo>
                <a:lnTo>
                  <a:pt x="298600" y="13092"/>
                </a:lnTo>
                <a:lnTo>
                  <a:pt x="28150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864252" y="2656331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978" y="89281"/>
                </a:moveTo>
                <a:lnTo>
                  <a:pt x="528066" y="43065"/>
                </a:lnTo>
                <a:lnTo>
                  <a:pt x="504812" y="9232"/>
                </a:lnTo>
                <a:lnTo>
                  <a:pt x="437362" y="50"/>
                </a:lnTo>
                <a:lnTo>
                  <a:pt x="421741" y="0"/>
                </a:lnTo>
                <a:lnTo>
                  <a:pt x="377164" y="444"/>
                </a:lnTo>
                <a:lnTo>
                  <a:pt x="334581" y="1943"/>
                </a:lnTo>
                <a:lnTo>
                  <a:pt x="278485" y="9017"/>
                </a:lnTo>
                <a:lnTo>
                  <a:pt x="259638" y="60515"/>
                </a:lnTo>
                <a:lnTo>
                  <a:pt x="252577" y="110464"/>
                </a:lnTo>
                <a:lnTo>
                  <a:pt x="246265" y="170205"/>
                </a:lnTo>
                <a:lnTo>
                  <a:pt x="240093" y="234975"/>
                </a:lnTo>
                <a:lnTo>
                  <a:pt x="233476" y="300012"/>
                </a:lnTo>
                <a:lnTo>
                  <a:pt x="225780" y="360553"/>
                </a:lnTo>
                <a:lnTo>
                  <a:pt x="224891" y="366141"/>
                </a:lnTo>
                <a:lnTo>
                  <a:pt x="220446" y="369062"/>
                </a:lnTo>
                <a:lnTo>
                  <a:pt x="211937" y="369062"/>
                </a:lnTo>
                <a:lnTo>
                  <a:pt x="207873" y="366649"/>
                </a:lnTo>
                <a:lnTo>
                  <a:pt x="176263" y="259486"/>
                </a:lnTo>
                <a:lnTo>
                  <a:pt x="161163" y="216103"/>
                </a:lnTo>
                <a:lnTo>
                  <a:pt x="140055" y="166243"/>
                </a:lnTo>
                <a:lnTo>
                  <a:pt x="113639" y="149098"/>
                </a:lnTo>
                <a:lnTo>
                  <a:pt x="80632" y="152019"/>
                </a:lnTo>
                <a:lnTo>
                  <a:pt x="49339" y="160959"/>
                </a:lnTo>
                <a:lnTo>
                  <a:pt x="22479" y="177406"/>
                </a:lnTo>
                <a:lnTo>
                  <a:pt x="2768" y="202819"/>
                </a:lnTo>
                <a:lnTo>
                  <a:pt x="0" y="216408"/>
                </a:lnTo>
                <a:lnTo>
                  <a:pt x="1435" y="228015"/>
                </a:lnTo>
                <a:lnTo>
                  <a:pt x="5905" y="238556"/>
                </a:lnTo>
                <a:lnTo>
                  <a:pt x="12293" y="248920"/>
                </a:lnTo>
                <a:lnTo>
                  <a:pt x="15722" y="253873"/>
                </a:lnTo>
                <a:lnTo>
                  <a:pt x="20929" y="256540"/>
                </a:lnTo>
                <a:lnTo>
                  <a:pt x="30200" y="256540"/>
                </a:lnTo>
                <a:lnTo>
                  <a:pt x="34137" y="255143"/>
                </a:lnTo>
                <a:lnTo>
                  <a:pt x="37439" y="252349"/>
                </a:lnTo>
                <a:lnTo>
                  <a:pt x="53276" y="240195"/>
                </a:lnTo>
                <a:lnTo>
                  <a:pt x="69329" y="230759"/>
                </a:lnTo>
                <a:lnTo>
                  <a:pt x="84061" y="224675"/>
                </a:lnTo>
                <a:lnTo>
                  <a:pt x="95986" y="222504"/>
                </a:lnTo>
                <a:lnTo>
                  <a:pt x="100812" y="222504"/>
                </a:lnTo>
                <a:lnTo>
                  <a:pt x="104114" y="224028"/>
                </a:lnTo>
                <a:lnTo>
                  <a:pt x="118821" y="270268"/>
                </a:lnTo>
                <a:lnTo>
                  <a:pt x="133134" y="322503"/>
                </a:lnTo>
                <a:lnTo>
                  <a:pt x="147408" y="376008"/>
                </a:lnTo>
                <a:lnTo>
                  <a:pt x="160883" y="422706"/>
                </a:lnTo>
                <a:lnTo>
                  <a:pt x="179247" y="460819"/>
                </a:lnTo>
                <a:lnTo>
                  <a:pt x="219811" y="469392"/>
                </a:lnTo>
                <a:lnTo>
                  <a:pt x="236258" y="468299"/>
                </a:lnTo>
                <a:lnTo>
                  <a:pt x="271881" y="450723"/>
                </a:lnTo>
                <a:lnTo>
                  <a:pt x="288747" y="410032"/>
                </a:lnTo>
                <a:lnTo>
                  <a:pt x="301117" y="360984"/>
                </a:lnTo>
                <a:lnTo>
                  <a:pt x="310235" y="306387"/>
                </a:lnTo>
                <a:lnTo>
                  <a:pt x="317347" y="249008"/>
                </a:lnTo>
                <a:lnTo>
                  <a:pt x="323710" y="191655"/>
                </a:lnTo>
                <a:lnTo>
                  <a:pt x="330568" y="137096"/>
                </a:lnTo>
                <a:lnTo>
                  <a:pt x="339191" y="88138"/>
                </a:lnTo>
                <a:lnTo>
                  <a:pt x="438505" y="61849"/>
                </a:lnTo>
                <a:lnTo>
                  <a:pt x="448703" y="67652"/>
                </a:lnTo>
                <a:lnTo>
                  <a:pt x="456311" y="76898"/>
                </a:lnTo>
                <a:lnTo>
                  <a:pt x="461683" y="87960"/>
                </a:lnTo>
                <a:lnTo>
                  <a:pt x="465175" y="99187"/>
                </a:lnTo>
                <a:lnTo>
                  <a:pt x="468172" y="106235"/>
                </a:lnTo>
                <a:lnTo>
                  <a:pt x="473214" y="111683"/>
                </a:lnTo>
                <a:lnTo>
                  <a:pt x="479755" y="115214"/>
                </a:lnTo>
                <a:lnTo>
                  <a:pt x="488924" y="116459"/>
                </a:lnTo>
                <a:lnTo>
                  <a:pt x="518134" y="115062"/>
                </a:lnTo>
                <a:lnTo>
                  <a:pt x="527202" y="112534"/>
                </a:lnTo>
                <a:lnTo>
                  <a:pt x="534428" y="106845"/>
                </a:lnTo>
                <a:lnTo>
                  <a:pt x="538975" y="98818"/>
                </a:lnTo>
                <a:lnTo>
                  <a:pt x="539978" y="89281"/>
                </a:lnTo>
                <a:close/>
              </a:path>
              <a:path w="845185" h="774700">
                <a:moveTo>
                  <a:pt x="845134" y="464553"/>
                </a:moveTo>
                <a:lnTo>
                  <a:pt x="823252" y="421728"/>
                </a:lnTo>
                <a:lnTo>
                  <a:pt x="791819" y="397764"/>
                </a:lnTo>
                <a:lnTo>
                  <a:pt x="786358" y="397764"/>
                </a:lnTo>
                <a:lnTo>
                  <a:pt x="778611" y="397764"/>
                </a:lnTo>
                <a:lnTo>
                  <a:pt x="658253" y="513372"/>
                </a:lnTo>
                <a:lnTo>
                  <a:pt x="617359" y="554596"/>
                </a:lnTo>
                <a:lnTo>
                  <a:pt x="577278" y="595782"/>
                </a:lnTo>
                <a:lnTo>
                  <a:pt x="540067" y="635165"/>
                </a:lnTo>
                <a:lnTo>
                  <a:pt x="507758" y="671055"/>
                </a:lnTo>
                <a:lnTo>
                  <a:pt x="482447" y="701675"/>
                </a:lnTo>
                <a:lnTo>
                  <a:pt x="477367" y="724954"/>
                </a:lnTo>
                <a:lnTo>
                  <a:pt x="490080" y="748563"/>
                </a:lnTo>
                <a:lnTo>
                  <a:pt x="513283" y="766851"/>
                </a:lnTo>
                <a:lnTo>
                  <a:pt x="539724" y="774192"/>
                </a:lnTo>
                <a:lnTo>
                  <a:pt x="546404" y="773582"/>
                </a:lnTo>
                <a:lnTo>
                  <a:pt x="552678" y="771677"/>
                </a:lnTo>
                <a:lnTo>
                  <a:pt x="558368" y="768362"/>
                </a:lnTo>
                <a:lnTo>
                  <a:pt x="563346" y="763524"/>
                </a:lnTo>
                <a:lnTo>
                  <a:pt x="587476" y="736168"/>
                </a:lnTo>
                <a:lnTo>
                  <a:pt x="620115" y="701751"/>
                </a:lnTo>
                <a:lnTo>
                  <a:pt x="658456" y="662698"/>
                </a:lnTo>
                <a:lnTo>
                  <a:pt x="779729" y="541489"/>
                </a:lnTo>
                <a:lnTo>
                  <a:pt x="812901" y="507695"/>
                </a:lnTo>
                <a:lnTo>
                  <a:pt x="837793" y="481203"/>
                </a:lnTo>
                <a:lnTo>
                  <a:pt x="842822" y="473405"/>
                </a:lnTo>
                <a:lnTo>
                  <a:pt x="845134" y="464553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958699" y="2633472"/>
            <a:ext cx="406400" cy="367665"/>
          </a:xfrm>
          <a:custGeom>
            <a:avLst/>
            <a:gdLst/>
            <a:ahLst/>
            <a:cxnLst/>
            <a:rect l="l" t="t" r="r" b="b"/>
            <a:pathLst>
              <a:path w="406400" h="367664">
                <a:moveTo>
                  <a:pt x="298594" y="0"/>
                </a:moveTo>
                <a:lnTo>
                  <a:pt x="294530" y="0"/>
                </a:lnTo>
                <a:lnTo>
                  <a:pt x="287799" y="0"/>
                </a:lnTo>
                <a:lnTo>
                  <a:pt x="281068" y="2666"/>
                </a:lnTo>
                <a:lnTo>
                  <a:pt x="242111" y="44291"/>
                </a:lnTo>
                <a:lnTo>
                  <a:pt x="211345" y="82550"/>
                </a:lnTo>
                <a:lnTo>
                  <a:pt x="206519" y="89534"/>
                </a:lnTo>
                <a:lnTo>
                  <a:pt x="198772" y="93217"/>
                </a:lnTo>
                <a:lnTo>
                  <a:pt x="185691" y="93217"/>
                </a:lnTo>
                <a:lnTo>
                  <a:pt x="180484" y="91566"/>
                </a:lnTo>
                <a:lnTo>
                  <a:pt x="154096" y="73046"/>
                </a:lnTo>
                <a:lnTo>
                  <a:pt x="129589" y="56626"/>
                </a:lnTo>
                <a:lnTo>
                  <a:pt x="104082" y="39991"/>
                </a:lnTo>
                <a:lnTo>
                  <a:pt x="79265" y="24129"/>
                </a:lnTo>
                <a:lnTo>
                  <a:pt x="75201" y="21335"/>
                </a:lnTo>
                <a:lnTo>
                  <a:pt x="70502" y="20065"/>
                </a:lnTo>
                <a:lnTo>
                  <a:pt x="58691" y="20065"/>
                </a:lnTo>
                <a:lnTo>
                  <a:pt x="19909" y="62166"/>
                </a:lnTo>
                <a:lnTo>
                  <a:pt x="1287" y="96646"/>
                </a:lnTo>
                <a:lnTo>
                  <a:pt x="0" y="104788"/>
                </a:lnTo>
                <a:lnTo>
                  <a:pt x="1462" y="112633"/>
                </a:lnTo>
                <a:lnTo>
                  <a:pt x="5377" y="119596"/>
                </a:lnTo>
                <a:lnTo>
                  <a:pt x="11447" y="125094"/>
                </a:lnTo>
                <a:lnTo>
                  <a:pt x="43062" y="143331"/>
                </a:lnTo>
                <a:lnTo>
                  <a:pt x="79392" y="162115"/>
                </a:lnTo>
                <a:lnTo>
                  <a:pt x="111246" y="179280"/>
                </a:lnTo>
                <a:lnTo>
                  <a:pt x="129430" y="192658"/>
                </a:lnTo>
                <a:lnTo>
                  <a:pt x="120372" y="216548"/>
                </a:lnTo>
                <a:lnTo>
                  <a:pt x="65012" y="303905"/>
                </a:lnTo>
                <a:lnTo>
                  <a:pt x="54881" y="330580"/>
                </a:lnTo>
                <a:lnTo>
                  <a:pt x="100441" y="359906"/>
                </a:lnTo>
                <a:lnTo>
                  <a:pt x="127144" y="367283"/>
                </a:lnTo>
                <a:lnTo>
                  <a:pt x="134036" y="366315"/>
                </a:lnTo>
                <a:lnTo>
                  <a:pt x="140368" y="363537"/>
                </a:lnTo>
                <a:lnTo>
                  <a:pt x="145772" y="359140"/>
                </a:lnTo>
                <a:lnTo>
                  <a:pt x="149877" y="353313"/>
                </a:lnTo>
                <a:lnTo>
                  <a:pt x="162609" y="329459"/>
                </a:lnTo>
                <a:lnTo>
                  <a:pt x="175627" y="307451"/>
                </a:lnTo>
                <a:lnTo>
                  <a:pt x="188596" y="287323"/>
                </a:lnTo>
                <a:lnTo>
                  <a:pt x="206138" y="262000"/>
                </a:lnTo>
                <a:lnTo>
                  <a:pt x="214012" y="258317"/>
                </a:lnTo>
                <a:lnTo>
                  <a:pt x="227601" y="258317"/>
                </a:lnTo>
                <a:lnTo>
                  <a:pt x="233443" y="260222"/>
                </a:lnTo>
                <a:lnTo>
                  <a:pt x="260038" y="282698"/>
                </a:lnTo>
                <a:lnTo>
                  <a:pt x="282307" y="301212"/>
                </a:lnTo>
                <a:lnTo>
                  <a:pt x="305099" y="318345"/>
                </a:lnTo>
                <a:lnTo>
                  <a:pt x="328439" y="332739"/>
                </a:lnTo>
                <a:lnTo>
                  <a:pt x="332249" y="334771"/>
                </a:lnTo>
                <a:lnTo>
                  <a:pt x="336313" y="335788"/>
                </a:lnTo>
                <a:lnTo>
                  <a:pt x="347616" y="335788"/>
                </a:lnTo>
                <a:lnTo>
                  <a:pt x="381017" y="300640"/>
                </a:lnTo>
                <a:lnTo>
                  <a:pt x="405586" y="263985"/>
                </a:lnTo>
                <a:lnTo>
                  <a:pt x="406052" y="255079"/>
                </a:lnTo>
                <a:lnTo>
                  <a:pt x="403399" y="246554"/>
                </a:lnTo>
                <a:lnTo>
                  <a:pt x="352077" y="203866"/>
                </a:lnTo>
                <a:lnTo>
                  <a:pt x="301134" y="171703"/>
                </a:lnTo>
                <a:lnTo>
                  <a:pt x="292604" y="163837"/>
                </a:lnTo>
                <a:lnTo>
                  <a:pt x="288514" y="153543"/>
                </a:lnTo>
                <a:lnTo>
                  <a:pt x="289115" y="142486"/>
                </a:lnTo>
                <a:lnTo>
                  <a:pt x="294657" y="132333"/>
                </a:lnTo>
                <a:lnTo>
                  <a:pt x="325868" y="99059"/>
                </a:lnTo>
                <a:lnTo>
                  <a:pt x="341127" y="82506"/>
                </a:lnTo>
                <a:lnTo>
                  <a:pt x="355363" y="66166"/>
                </a:lnTo>
                <a:lnTo>
                  <a:pt x="360277" y="57005"/>
                </a:lnTo>
                <a:lnTo>
                  <a:pt x="361047" y="46974"/>
                </a:lnTo>
                <a:lnTo>
                  <a:pt x="357864" y="37395"/>
                </a:lnTo>
                <a:lnTo>
                  <a:pt x="350918" y="29590"/>
                </a:lnTo>
                <a:lnTo>
                  <a:pt x="340260" y="22353"/>
                </a:lnTo>
                <a:lnTo>
                  <a:pt x="329376" y="15700"/>
                </a:lnTo>
                <a:lnTo>
                  <a:pt x="302785" y="1015"/>
                </a:lnTo>
                <a:lnTo>
                  <a:pt x="29859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544913" y="2412492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229" y="2115"/>
                </a:lnTo>
                <a:lnTo>
                  <a:pt x="303551" y="3270"/>
                </a:lnTo>
                <a:lnTo>
                  <a:pt x="259945" y="3806"/>
                </a:lnTo>
                <a:lnTo>
                  <a:pt x="94950" y="3865"/>
                </a:lnTo>
                <a:lnTo>
                  <a:pt x="46349" y="4452"/>
                </a:lnTo>
                <a:lnTo>
                  <a:pt x="7725" y="16902"/>
                </a:lnTo>
                <a:lnTo>
                  <a:pt x="0" y="63855"/>
                </a:lnTo>
                <a:lnTo>
                  <a:pt x="1434" y="75945"/>
                </a:lnTo>
                <a:lnTo>
                  <a:pt x="147103" y="96012"/>
                </a:lnTo>
                <a:lnTo>
                  <a:pt x="199715" y="95851"/>
                </a:lnTo>
                <a:lnTo>
                  <a:pt x="252162" y="95215"/>
                </a:lnTo>
                <a:lnTo>
                  <a:pt x="301811" y="93872"/>
                </a:lnTo>
                <a:lnTo>
                  <a:pt x="346028" y="91590"/>
                </a:lnTo>
                <a:lnTo>
                  <a:pt x="402199" y="72330"/>
                </a:lnTo>
                <a:lnTo>
                  <a:pt x="406024" y="42259"/>
                </a:lnTo>
                <a:lnTo>
                  <a:pt x="395610" y="13092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460712" y="1834908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80">
                <a:moveTo>
                  <a:pt x="306324" y="179349"/>
                </a:moveTo>
                <a:lnTo>
                  <a:pt x="298500" y="150228"/>
                </a:lnTo>
                <a:lnTo>
                  <a:pt x="281470" y="137147"/>
                </a:lnTo>
                <a:lnTo>
                  <a:pt x="257505" y="139268"/>
                </a:lnTo>
                <a:lnTo>
                  <a:pt x="229031" y="140423"/>
                </a:lnTo>
                <a:lnTo>
                  <a:pt x="196100" y="140957"/>
                </a:lnTo>
                <a:lnTo>
                  <a:pt x="71653" y="140995"/>
                </a:lnTo>
                <a:lnTo>
                  <a:pt x="34988" y="141554"/>
                </a:lnTo>
                <a:lnTo>
                  <a:pt x="1371" y="174739"/>
                </a:lnTo>
                <a:lnTo>
                  <a:pt x="0" y="200977"/>
                </a:lnTo>
                <a:lnTo>
                  <a:pt x="1054" y="212966"/>
                </a:lnTo>
                <a:lnTo>
                  <a:pt x="3543" y="221157"/>
                </a:lnTo>
                <a:lnTo>
                  <a:pt x="7848" y="227545"/>
                </a:lnTo>
                <a:lnTo>
                  <a:pt x="13474" y="231686"/>
                </a:lnTo>
                <a:lnTo>
                  <a:pt x="19977" y="233159"/>
                </a:lnTo>
                <a:lnTo>
                  <a:pt x="102146" y="233159"/>
                </a:lnTo>
                <a:lnTo>
                  <a:pt x="153873" y="232918"/>
                </a:lnTo>
                <a:lnTo>
                  <a:pt x="205143" y="231825"/>
                </a:lnTo>
                <a:lnTo>
                  <a:pt x="251447" y="229412"/>
                </a:lnTo>
                <a:lnTo>
                  <a:pt x="303428" y="209372"/>
                </a:lnTo>
                <a:lnTo>
                  <a:pt x="306324" y="179349"/>
                </a:lnTo>
                <a:close/>
              </a:path>
              <a:path w="306704" h="233680">
                <a:moveTo>
                  <a:pt x="306324" y="42189"/>
                </a:moveTo>
                <a:lnTo>
                  <a:pt x="298500" y="13068"/>
                </a:lnTo>
                <a:lnTo>
                  <a:pt x="281470" y="0"/>
                </a:lnTo>
                <a:lnTo>
                  <a:pt x="257505" y="2057"/>
                </a:lnTo>
                <a:lnTo>
                  <a:pt x="229031" y="3213"/>
                </a:lnTo>
                <a:lnTo>
                  <a:pt x="196100" y="3784"/>
                </a:lnTo>
                <a:lnTo>
                  <a:pt x="71653" y="3835"/>
                </a:lnTo>
                <a:lnTo>
                  <a:pt x="34988" y="4394"/>
                </a:lnTo>
                <a:lnTo>
                  <a:pt x="1371" y="37465"/>
                </a:lnTo>
                <a:lnTo>
                  <a:pt x="0" y="63830"/>
                </a:lnTo>
                <a:lnTo>
                  <a:pt x="1054" y="75933"/>
                </a:lnTo>
                <a:lnTo>
                  <a:pt x="110528" y="95999"/>
                </a:lnTo>
                <a:lnTo>
                  <a:pt x="160324" y="95719"/>
                </a:lnTo>
                <a:lnTo>
                  <a:pt x="209181" y="94576"/>
                </a:lnTo>
                <a:lnTo>
                  <a:pt x="253161" y="92151"/>
                </a:lnTo>
                <a:lnTo>
                  <a:pt x="288328" y="87998"/>
                </a:lnTo>
                <a:lnTo>
                  <a:pt x="303428" y="72212"/>
                </a:lnTo>
                <a:lnTo>
                  <a:pt x="306324" y="421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7" name="object 127"/>
          <p:cNvGrpSpPr/>
          <p:nvPr/>
        </p:nvGrpSpPr>
        <p:grpSpPr>
          <a:xfrm>
            <a:off x="4343389" y="1720595"/>
            <a:ext cx="367665" cy="393700"/>
            <a:chOff x="4343389" y="1720595"/>
            <a:chExt cx="367665" cy="393700"/>
          </a:xfrm>
        </p:grpSpPr>
        <p:sp>
          <p:nvSpPr>
            <p:cNvPr id="128" name="object 128"/>
            <p:cNvSpPr/>
            <p:nvPr/>
          </p:nvSpPr>
          <p:spPr>
            <a:xfrm>
              <a:off x="4343389" y="1737359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4" h="376555">
                  <a:moveTo>
                    <a:pt x="314334" y="0"/>
                  </a:moveTo>
                  <a:lnTo>
                    <a:pt x="308873" y="0"/>
                  </a:lnTo>
                  <a:lnTo>
                    <a:pt x="301126" y="0"/>
                  </a:lnTo>
                  <a:lnTo>
                    <a:pt x="293379" y="3175"/>
                  </a:lnTo>
                  <a:lnTo>
                    <a:pt x="180801" y="115510"/>
                  </a:lnTo>
                  <a:lnTo>
                    <a:pt x="139932" y="156765"/>
                  </a:lnTo>
                  <a:lnTo>
                    <a:pt x="99860" y="197966"/>
                  </a:lnTo>
                  <a:lnTo>
                    <a:pt x="62652" y="237380"/>
                  </a:lnTo>
                  <a:lnTo>
                    <a:pt x="30373" y="273273"/>
                  </a:lnTo>
                  <a:lnTo>
                    <a:pt x="5089" y="303910"/>
                  </a:lnTo>
                  <a:lnTo>
                    <a:pt x="0" y="327296"/>
                  </a:lnTo>
                  <a:lnTo>
                    <a:pt x="12662" y="350885"/>
                  </a:lnTo>
                  <a:lnTo>
                    <a:pt x="35825" y="369115"/>
                  </a:lnTo>
                  <a:lnTo>
                    <a:pt x="62239" y="376427"/>
                  </a:lnTo>
                  <a:lnTo>
                    <a:pt x="68933" y="375814"/>
                  </a:lnTo>
                  <a:lnTo>
                    <a:pt x="75209" y="373903"/>
                  </a:lnTo>
                  <a:lnTo>
                    <a:pt x="80938" y="370587"/>
                  </a:lnTo>
                  <a:lnTo>
                    <a:pt x="85988" y="365759"/>
                  </a:lnTo>
                  <a:lnTo>
                    <a:pt x="110089" y="338350"/>
                  </a:lnTo>
                  <a:lnTo>
                    <a:pt x="142706" y="303910"/>
                  </a:lnTo>
                  <a:lnTo>
                    <a:pt x="181032" y="264827"/>
                  </a:lnTo>
                  <a:lnTo>
                    <a:pt x="302194" y="143589"/>
                  </a:lnTo>
                  <a:lnTo>
                    <a:pt x="335287" y="109804"/>
                  </a:lnTo>
                  <a:lnTo>
                    <a:pt x="360054" y="83312"/>
                  </a:lnTo>
                  <a:lnTo>
                    <a:pt x="365202" y="75576"/>
                  </a:lnTo>
                  <a:lnTo>
                    <a:pt x="367611" y="66770"/>
                  </a:lnTo>
                  <a:lnTo>
                    <a:pt x="367162" y="57630"/>
                  </a:lnTo>
                  <a:lnTo>
                    <a:pt x="345640" y="23987"/>
                  </a:lnTo>
                  <a:lnTo>
                    <a:pt x="319795" y="1524"/>
                  </a:lnTo>
                  <a:lnTo>
                    <a:pt x="314334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372867" y="1720595"/>
              <a:ext cx="85472" cy="94487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592325" y="2019299"/>
              <a:ext cx="85522" cy="94487"/>
            </a:xfrm>
            <a:prstGeom prst="rect">
              <a:avLst/>
            </a:prstGeom>
          </p:spPr>
        </p:pic>
      </p:grpSp>
      <p:grpSp>
        <p:nvGrpSpPr>
          <p:cNvPr id="131" name="object 131"/>
          <p:cNvGrpSpPr/>
          <p:nvPr/>
        </p:nvGrpSpPr>
        <p:grpSpPr>
          <a:xfrm>
            <a:off x="4322188" y="2304288"/>
            <a:ext cx="407670" cy="318770"/>
            <a:chOff x="4322188" y="2304288"/>
            <a:chExt cx="407670" cy="318770"/>
          </a:xfrm>
        </p:grpSpPr>
        <p:sp>
          <p:nvSpPr>
            <p:cNvPr id="132" name="object 132"/>
            <p:cNvSpPr/>
            <p:nvPr/>
          </p:nvSpPr>
          <p:spPr>
            <a:xfrm>
              <a:off x="4322188" y="2412492"/>
              <a:ext cx="407670" cy="96520"/>
            </a:xfrm>
            <a:custGeom>
              <a:avLst/>
              <a:gdLst/>
              <a:ahLst/>
              <a:cxnLst/>
              <a:rect l="l" t="t" r="r" b="b"/>
              <a:pathLst>
                <a:path w="407670" h="96519">
                  <a:moveTo>
                    <a:pt x="374270" y="0"/>
                  </a:moveTo>
                  <a:lnTo>
                    <a:pt x="342386" y="2115"/>
                  </a:lnTo>
                  <a:lnTo>
                    <a:pt x="304643" y="3270"/>
                  </a:lnTo>
                  <a:lnTo>
                    <a:pt x="260947" y="3806"/>
                  </a:lnTo>
                  <a:lnTo>
                    <a:pt x="95378" y="3865"/>
                  </a:lnTo>
                  <a:lnTo>
                    <a:pt x="46483" y="4452"/>
                  </a:lnTo>
                  <a:lnTo>
                    <a:pt x="7743" y="16902"/>
                  </a:lnTo>
                  <a:lnTo>
                    <a:pt x="0" y="63855"/>
                  </a:lnTo>
                  <a:lnTo>
                    <a:pt x="1398" y="75945"/>
                  </a:lnTo>
                  <a:lnTo>
                    <a:pt x="147702" y="96012"/>
                  </a:lnTo>
                  <a:lnTo>
                    <a:pt x="200430" y="95851"/>
                  </a:lnTo>
                  <a:lnTo>
                    <a:pt x="253047" y="95215"/>
                  </a:lnTo>
                  <a:lnTo>
                    <a:pt x="302885" y="93872"/>
                  </a:lnTo>
                  <a:lnTo>
                    <a:pt x="347273" y="91590"/>
                  </a:lnTo>
                  <a:lnTo>
                    <a:pt x="403631" y="72330"/>
                  </a:lnTo>
                  <a:lnTo>
                    <a:pt x="407481" y="42259"/>
                  </a:lnTo>
                  <a:lnTo>
                    <a:pt x="397043" y="13092"/>
                  </a:lnTo>
                  <a:lnTo>
                    <a:pt x="374270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489106" y="2304288"/>
              <a:ext cx="74402" cy="80772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489088" y="2540508"/>
              <a:ext cx="74420" cy="82296"/>
            </a:xfrm>
            <a:prstGeom prst="rect">
              <a:avLst/>
            </a:prstGeom>
          </p:spPr>
        </p:pic>
      </p:grpSp>
      <p:sp>
        <p:nvSpPr>
          <p:cNvPr id="135" name="object 135"/>
          <p:cNvSpPr/>
          <p:nvPr/>
        </p:nvSpPr>
        <p:spPr>
          <a:xfrm>
            <a:off x="4831582" y="2023872"/>
            <a:ext cx="424180" cy="434340"/>
          </a:xfrm>
          <a:custGeom>
            <a:avLst/>
            <a:gdLst/>
            <a:ahLst/>
            <a:cxnLst/>
            <a:rect l="l" t="t" r="r" b="b"/>
            <a:pathLst>
              <a:path w="424179" h="434339">
                <a:moveTo>
                  <a:pt x="216842" y="89"/>
                </a:moveTo>
                <a:lnTo>
                  <a:pt x="167334" y="3482"/>
                </a:lnTo>
                <a:lnTo>
                  <a:pt x="139705" y="32257"/>
                </a:lnTo>
                <a:lnTo>
                  <a:pt x="144569" y="68609"/>
                </a:lnTo>
                <a:lnTo>
                  <a:pt x="151945" y="109045"/>
                </a:lnTo>
                <a:lnTo>
                  <a:pt x="157868" y="144932"/>
                </a:lnTo>
                <a:lnTo>
                  <a:pt x="158374" y="167639"/>
                </a:lnTo>
                <a:lnTo>
                  <a:pt x="133782" y="175127"/>
                </a:lnTo>
                <a:lnTo>
                  <a:pt x="30305" y="184767"/>
                </a:lnTo>
                <a:lnTo>
                  <a:pt x="2926" y="193039"/>
                </a:lnTo>
                <a:lnTo>
                  <a:pt x="0" y="207125"/>
                </a:lnTo>
                <a:lnTo>
                  <a:pt x="2085" y="226186"/>
                </a:lnTo>
                <a:lnTo>
                  <a:pt x="7481" y="247153"/>
                </a:lnTo>
                <a:lnTo>
                  <a:pt x="31075" y="281938"/>
                </a:lnTo>
                <a:lnTo>
                  <a:pt x="38613" y="283082"/>
                </a:lnTo>
                <a:lnTo>
                  <a:pt x="43185" y="282701"/>
                </a:lnTo>
                <a:lnTo>
                  <a:pt x="69887" y="278118"/>
                </a:lnTo>
                <a:lnTo>
                  <a:pt x="95351" y="274986"/>
                </a:lnTo>
                <a:lnTo>
                  <a:pt x="119338" y="272950"/>
                </a:lnTo>
                <a:lnTo>
                  <a:pt x="142626" y="271652"/>
                </a:lnTo>
                <a:lnTo>
                  <a:pt x="152779" y="273744"/>
                </a:lnTo>
                <a:lnTo>
                  <a:pt x="161073" y="279431"/>
                </a:lnTo>
                <a:lnTo>
                  <a:pt x="166558" y="287833"/>
                </a:lnTo>
                <a:lnTo>
                  <a:pt x="168280" y="298069"/>
                </a:lnTo>
                <a:lnTo>
                  <a:pt x="166901" y="326874"/>
                </a:lnTo>
                <a:lnTo>
                  <a:pt x="165915" y="356012"/>
                </a:lnTo>
                <a:lnTo>
                  <a:pt x="169169" y="412241"/>
                </a:lnTo>
                <a:lnTo>
                  <a:pt x="222480" y="434250"/>
                </a:lnTo>
                <a:lnTo>
                  <a:pt x="247417" y="434133"/>
                </a:lnTo>
                <a:lnTo>
                  <a:pt x="283765" y="418806"/>
                </a:lnTo>
                <a:lnTo>
                  <a:pt x="286960" y="382404"/>
                </a:lnTo>
                <a:lnTo>
                  <a:pt x="286184" y="351885"/>
                </a:lnTo>
                <a:lnTo>
                  <a:pt x="283956" y="320746"/>
                </a:lnTo>
                <a:lnTo>
                  <a:pt x="280548" y="291464"/>
                </a:lnTo>
                <a:lnTo>
                  <a:pt x="281451" y="280310"/>
                </a:lnTo>
                <a:lnTo>
                  <a:pt x="286724" y="271002"/>
                </a:lnTo>
                <a:lnTo>
                  <a:pt x="295354" y="264622"/>
                </a:lnTo>
                <a:lnTo>
                  <a:pt x="308107" y="262254"/>
                </a:lnTo>
                <a:lnTo>
                  <a:pt x="376152" y="268648"/>
                </a:lnTo>
                <a:lnTo>
                  <a:pt x="398912" y="270001"/>
                </a:lnTo>
                <a:lnTo>
                  <a:pt x="408934" y="267912"/>
                </a:lnTo>
                <a:lnTo>
                  <a:pt x="417073" y="262239"/>
                </a:lnTo>
                <a:lnTo>
                  <a:pt x="422451" y="253874"/>
                </a:lnTo>
                <a:lnTo>
                  <a:pt x="424185" y="243712"/>
                </a:lnTo>
                <a:lnTo>
                  <a:pt x="423358" y="230745"/>
                </a:lnTo>
                <a:lnTo>
                  <a:pt x="418089" y="192150"/>
                </a:lnTo>
                <a:lnTo>
                  <a:pt x="374765" y="168703"/>
                </a:lnTo>
                <a:lnTo>
                  <a:pt x="331819" y="165369"/>
                </a:lnTo>
                <a:lnTo>
                  <a:pt x="305948" y="164845"/>
                </a:lnTo>
                <a:lnTo>
                  <a:pt x="295026" y="165226"/>
                </a:lnTo>
                <a:lnTo>
                  <a:pt x="285474" y="163288"/>
                </a:lnTo>
                <a:lnTo>
                  <a:pt x="277564" y="158003"/>
                </a:lnTo>
                <a:lnTo>
                  <a:pt x="272131" y="150171"/>
                </a:lnTo>
                <a:lnTo>
                  <a:pt x="270007" y="140588"/>
                </a:lnTo>
                <a:lnTo>
                  <a:pt x="268793" y="113857"/>
                </a:lnTo>
                <a:lnTo>
                  <a:pt x="266864" y="84185"/>
                </a:lnTo>
                <a:lnTo>
                  <a:pt x="262006" y="24256"/>
                </a:lnTo>
                <a:lnTo>
                  <a:pt x="238130" y="1142"/>
                </a:lnTo>
                <a:lnTo>
                  <a:pt x="216842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958282" y="1316736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29" h="365760">
                <a:moveTo>
                  <a:pt x="297612" y="0"/>
                </a:moveTo>
                <a:lnTo>
                  <a:pt x="293548" y="0"/>
                </a:lnTo>
                <a:lnTo>
                  <a:pt x="286817" y="0"/>
                </a:lnTo>
                <a:lnTo>
                  <a:pt x="280213" y="2666"/>
                </a:lnTo>
                <a:lnTo>
                  <a:pt x="241240" y="43973"/>
                </a:lnTo>
                <a:lnTo>
                  <a:pt x="210744" y="82041"/>
                </a:lnTo>
                <a:lnTo>
                  <a:pt x="205918" y="89153"/>
                </a:lnTo>
                <a:lnTo>
                  <a:pt x="198044" y="92837"/>
                </a:lnTo>
                <a:lnTo>
                  <a:pt x="184963" y="92837"/>
                </a:lnTo>
                <a:lnTo>
                  <a:pt x="179883" y="91186"/>
                </a:lnTo>
                <a:lnTo>
                  <a:pt x="153628" y="72882"/>
                </a:lnTo>
                <a:lnTo>
                  <a:pt x="129162" y="56387"/>
                </a:lnTo>
                <a:lnTo>
                  <a:pt x="103768" y="39703"/>
                </a:lnTo>
                <a:lnTo>
                  <a:pt x="74981" y="21209"/>
                </a:lnTo>
                <a:lnTo>
                  <a:pt x="70282" y="19938"/>
                </a:lnTo>
                <a:lnTo>
                  <a:pt x="58598" y="19938"/>
                </a:lnTo>
                <a:lnTo>
                  <a:pt x="19895" y="62055"/>
                </a:lnTo>
                <a:lnTo>
                  <a:pt x="1067" y="96392"/>
                </a:lnTo>
                <a:lnTo>
                  <a:pt x="0" y="104392"/>
                </a:lnTo>
                <a:lnTo>
                  <a:pt x="1575" y="112188"/>
                </a:lnTo>
                <a:lnTo>
                  <a:pt x="5532" y="119199"/>
                </a:lnTo>
                <a:lnTo>
                  <a:pt x="11608" y="124840"/>
                </a:lnTo>
                <a:lnTo>
                  <a:pt x="43037" y="142942"/>
                </a:lnTo>
                <a:lnTo>
                  <a:pt x="79204" y="161544"/>
                </a:lnTo>
                <a:lnTo>
                  <a:pt x="110942" y="178526"/>
                </a:lnTo>
                <a:lnTo>
                  <a:pt x="129083" y="191769"/>
                </a:lnTo>
                <a:lnTo>
                  <a:pt x="119941" y="215634"/>
                </a:lnTo>
                <a:lnTo>
                  <a:pt x="64843" y="302748"/>
                </a:lnTo>
                <a:lnTo>
                  <a:pt x="54915" y="329184"/>
                </a:lnTo>
                <a:lnTo>
                  <a:pt x="99956" y="358401"/>
                </a:lnTo>
                <a:lnTo>
                  <a:pt x="126670" y="365760"/>
                </a:lnTo>
                <a:lnTo>
                  <a:pt x="133635" y="364809"/>
                </a:lnTo>
                <a:lnTo>
                  <a:pt x="140005" y="362061"/>
                </a:lnTo>
                <a:lnTo>
                  <a:pt x="145422" y="357669"/>
                </a:lnTo>
                <a:lnTo>
                  <a:pt x="149530" y="351789"/>
                </a:lnTo>
                <a:lnTo>
                  <a:pt x="162186" y="328084"/>
                </a:lnTo>
                <a:lnTo>
                  <a:pt x="175152" y="306165"/>
                </a:lnTo>
                <a:lnTo>
                  <a:pt x="188071" y="286103"/>
                </a:lnTo>
                <a:lnTo>
                  <a:pt x="205283" y="260985"/>
                </a:lnTo>
                <a:lnTo>
                  <a:pt x="213030" y="257301"/>
                </a:lnTo>
                <a:lnTo>
                  <a:pt x="226619" y="257301"/>
                </a:lnTo>
                <a:lnTo>
                  <a:pt x="232461" y="259206"/>
                </a:lnTo>
                <a:lnTo>
                  <a:pt x="259163" y="281678"/>
                </a:lnTo>
                <a:lnTo>
                  <a:pt x="281420" y="300037"/>
                </a:lnTo>
                <a:lnTo>
                  <a:pt x="304153" y="317063"/>
                </a:lnTo>
                <a:lnTo>
                  <a:pt x="327457" y="331469"/>
                </a:lnTo>
                <a:lnTo>
                  <a:pt x="331140" y="333501"/>
                </a:lnTo>
                <a:lnTo>
                  <a:pt x="335204" y="334517"/>
                </a:lnTo>
                <a:lnTo>
                  <a:pt x="346507" y="334517"/>
                </a:lnTo>
                <a:lnTo>
                  <a:pt x="379781" y="299370"/>
                </a:lnTo>
                <a:lnTo>
                  <a:pt x="404276" y="262919"/>
                </a:lnTo>
                <a:lnTo>
                  <a:pt x="404705" y="254079"/>
                </a:lnTo>
                <a:lnTo>
                  <a:pt x="402038" y="245643"/>
                </a:lnTo>
                <a:lnTo>
                  <a:pt x="350952" y="203231"/>
                </a:lnTo>
                <a:lnTo>
                  <a:pt x="300152" y="170814"/>
                </a:lnTo>
                <a:lnTo>
                  <a:pt x="291695" y="163095"/>
                </a:lnTo>
                <a:lnTo>
                  <a:pt x="287643" y="152876"/>
                </a:lnTo>
                <a:lnTo>
                  <a:pt x="288258" y="141847"/>
                </a:lnTo>
                <a:lnTo>
                  <a:pt x="293802" y="131699"/>
                </a:lnTo>
                <a:lnTo>
                  <a:pt x="340022" y="82032"/>
                </a:lnTo>
                <a:lnTo>
                  <a:pt x="354254" y="65786"/>
                </a:lnTo>
                <a:lnTo>
                  <a:pt x="359092" y="56643"/>
                </a:lnTo>
                <a:lnTo>
                  <a:pt x="359810" y="46656"/>
                </a:lnTo>
                <a:lnTo>
                  <a:pt x="356576" y="37121"/>
                </a:lnTo>
                <a:lnTo>
                  <a:pt x="349555" y="29337"/>
                </a:lnTo>
                <a:lnTo>
                  <a:pt x="338921" y="22159"/>
                </a:lnTo>
                <a:lnTo>
                  <a:pt x="328108" y="15636"/>
                </a:lnTo>
                <a:lnTo>
                  <a:pt x="301803" y="1015"/>
                </a:lnTo>
                <a:lnTo>
                  <a:pt x="29761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864627" y="1339596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4">
                <a:moveTo>
                  <a:pt x="438277" y="47"/>
                </a:moveTo>
                <a:lnTo>
                  <a:pt x="377928" y="444"/>
                </a:lnTo>
                <a:lnTo>
                  <a:pt x="335278" y="1936"/>
                </a:lnTo>
                <a:lnTo>
                  <a:pt x="279255" y="9016"/>
                </a:lnTo>
                <a:lnTo>
                  <a:pt x="260280" y="60384"/>
                </a:lnTo>
                <a:lnTo>
                  <a:pt x="253186" y="110194"/>
                </a:lnTo>
                <a:lnTo>
                  <a:pt x="246860" y="169744"/>
                </a:lnTo>
                <a:lnTo>
                  <a:pt x="240683" y="234280"/>
                </a:lnTo>
                <a:lnTo>
                  <a:pt x="234034" y="299045"/>
                </a:lnTo>
                <a:lnTo>
                  <a:pt x="226296" y="359282"/>
                </a:lnTo>
                <a:lnTo>
                  <a:pt x="225407" y="364870"/>
                </a:lnTo>
                <a:lnTo>
                  <a:pt x="220835" y="367791"/>
                </a:lnTo>
                <a:lnTo>
                  <a:pt x="212326" y="367791"/>
                </a:lnTo>
                <a:lnTo>
                  <a:pt x="208262" y="365505"/>
                </a:lnTo>
                <a:lnTo>
                  <a:pt x="176528" y="258714"/>
                </a:lnTo>
                <a:lnTo>
                  <a:pt x="161377" y="215393"/>
                </a:lnTo>
                <a:lnTo>
                  <a:pt x="140190" y="165607"/>
                </a:lnTo>
                <a:lnTo>
                  <a:pt x="113774" y="148589"/>
                </a:lnTo>
                <a:lnTo>
                  <a:pt x="80698" y="151497"/>
                </a:lnTo>
                <a:lnTo>
                  <a:pt x="49385" y="160416"/>
                </a:lnTo>
                <a:lnTo>
                  <a:pt x="22548" y="176789"/>
                </a:lnTo>
                <a:lnTo>
                  <a:pt x="2903" y="202056"/>
                </a:lnTo>
                <a:lnTo>
                  <a:pt x="0" y="215636"/>
                </a:lnTo>
                <a:lnTo>
                  <a:pt x="1395" y="227250"/>
                </a:lnTo>
                <a:lnTo>
                  <a:pt x="5957" y="237793"/>
                </a:lnTo>
                <a:lnTo>
                  <a:pt x="15730" y="252983"/>
                </a:lnTo>
                <a:lnTo>
                  <a:pt x="20937" y="255650"/>
                </a:lnTo>
                <a:lnTo>
                  <a:pt x="30208" y="255650"/>
                </a:lnTo>
                <a:lnTo>
                  <a:pt x="34145" y="254253"/>
                </a:lnTo>
                <a:lnTo>
                  <a:pt x="37447" y="251459"/>
                </a:lnTo>
                <a:lnTo>
                  <a:pt x="53421" y="239369"/>
                </a:lnTo>
                <a:lnTo>
                  <a:pt x="69514" y="229981"/>
                </a:lnTo>
                <a:lnTo>
                  <a:pt x="84274" y="223902"/>
                </a:lnTo>
                <a:lnTo>
                  <a:pt x="96248" y="221741"/>
                </a:lnTo>
                <a:lnTo>
                  <a:pt x="101074" y="221741"/>
                </a:lnTo>
                <a:lnTo>
                  <a:pt x="104503" y="223265"/>
                </a:lnTo>
                <a:lnTo>
                  <a:pt x="119207" y="269332"/>
                </a:lnTo>
                <a:lnTo>
                  <a:pt x="133488" y="321399"/>
                </a:lnTo>
                <a:lnTo>
                  <a:pt x="147745" y="374728"/>
                </a:lnTo>
                <a:lnTo>
                  <a:pt x="161233" y="421278"/>
                </a:lnTo>
                <a:lnTo>
                  <a:pt x="179550" y="459349"/>
                </a:lnTo>
                <a:lnTo>
                  <a:pt x="220073" y="467867"/>
                </a:lnTo>
                <a:lnTo>
                  <a:pt x="236571" y="466754"/>
                </a:lnTo>
                <a:lnTo>
                  <a:pt x="272397" y="449199"/>
                </a:lnTo>
                <a:lnTo>
                  <a:pt x="289268" y="408744"/>
                </a:lnTo>
                <a:lnTo>
                  <a:pt x="301639" y="359901"/>
                </a:lnTo>
                <a:lnTo>
                  <a:pt x="310762" y="305477"/>
                </a:lnTo>
                <a:lnTo>
                  <a:pt x="317890" y="248281"/>
                </a:lnTo>
                <a:lnTo>
                  <a:pt x="324276" y="191120"/>
                </a:lnTo>
                <a:lnTo>
                  <a:pt x="331173" y="136803"/>
                </a:lnTo>
                <a:lnTo>
                  <a:pt x="339834" y="88137"/>
                </a:lnTo>
                <a:lnTo>
                  <a:pt x="369425" y="63626"/>
                </a:lnTo>
                <a:lnTo>
                  <a:pt x="439402" y="61721"/>
                </a:lnTo>
                <a:lnTo>
                  <a:pt x="449732" y="67500"/>
                </a:lnTo>
                <a:lnTo>
                  <a:pt x="457372" y="76707"/>
                </a:lnTo>
                <a:lnTo>
                  <a:pt x="462726" y="87725"/>
                </a:lnTo>
                <a:lnTo>
                  <a:pt x="466199" y="98932"/>
                </a:lnTo>
                <a:lnTo>
                  <a:pt x="469374" y="106044"/>
                </a:lnTo>
                <a:lnTo>
                  <a:pt x="474549" y="111537"/>
                </a:lnTo>
                <a:lnTo>
                  <a:pt x="481201" y="115077"/>
                </a:lnTo>
                <a:lnTo>
                  <a:pt x="489948" y="116331"/>
                </a:lnTo>
                <a:lnTo>
                  <a:pt x="519285" y="114680"/>
                </a:lnTo>
                <a:lnTo>
                  <a:pt x="528502" y="112158"/>
                </a:lnTo>
                <a:lnTo>
                  <a:pt x="535779" y="106505"/>
                </a:lnTo>
                <a:lnTo>
                  <a:pt x="540269" y="98589"/>
                </a:lnTo>
                <a:lnTo>
                  <a:pt x="541129" y="89280"/>
                </a:lnTo>
                <a:lnTo>
                  <a:pt x="538235" y="72735"/>
                </a:lnTo>
                <a:lnTo>
                  <a:pt x="523984" y="30479"/>
                </a:lnTo>
                <a:lnTo>
                  <a:pt x="493444" y="3137"/>
                </a:lnTo>
                <a:lnTo>
                  <a:pt x="479407" y="762"/>
                </a:lnTo>
                <a:lnTo>
                  <a:pt x="438277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543173" y="1095755"/>
            <a:ext cx="407670" cy="96520"/>
          </a:xfrm>
          <a:custGeom>
            <a:avLst/>
            <a:gdLst/>
            <a:ahLst/>
            <a:cxnLst/>
            <a:rect l="l" t="t" r="r" b="b"/>
            <a:pathLst>
              <a:path w="407670" h="96519">
                <a:moveTo>
                  <a:pt x="374267" y="0"/>
                </a:moveTo>
                <a:lnTo>
                  <a:pt x="342415" y="2095"/>
                </a:lnTo>
                <a:lnTo>
                  <a:pt x="304591" y="3206"/>
                </a:lnTo>
                <a:lnTo>
                  <a:pt x="260838" y="3698"/>
                </a:lnTo>
                <a:lnTo>
                  <a:pt x="69340" y="4016"/>
                </a:lnTo>
                <a:lnTo>
                  <a:pt x="46658" y="4399"/>
                </a:lnTo>
                <a:lnTo>
                  <a:pt x="7850" y="17045"/>
                </a:lnTo>
                <a:lnTo>
                  <a:pt x="0" y="63730"/>
                </a:lnTo>
                <a:lnTo>
                  <a:pt x="1395" y="75819"/>
                </a:lnTo>
                <a:lnTo>
                  <a:pt x="4738" y="84010"/>
                </a:lnTo>
                <a:lnTo>
                  <a:pt x="10523" y="90392"/>
                </a:lnTo>
                <a:lnTo>
                  <a:pt x="18093" y="94535"/>
                </a:lnTo>
                <a:lnTo>
                  <a:pt x="26795" y="96012"/>
                </a:lnTo>
                <a:lnTo>
                  <a:pt x="190810" y="95862"/>
                </a:lnTo>
                <a:lnTo>
                  <a:pt x="246021" y="95243"/>
                </a:lnTo>
                <a:lnTo>
                  <a:pt x="298586" y="93899"/>
                </a:lnTo>
                <a:lnTo>
                  <a:pt x="345445" y="91574"/>
                </a:lnTo>
                <a:lnTo>
                  <a:pt x="383538" y="88011"/>
                </a:lnTo>
                <a:lnTo>
                  <a:pt x="407477" y="42148"/>
                </a:lnTo>
                <a:lnTo>
                  <a:pt x="397039" y="13055"/>
                </a:lnTo>
                <a:lnTo>
                  <a:pt x="3742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458894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253" y="0"/>
                </a:moveTo>
                <a:lnTo>
                  <a:pt x="256583" y="2115"/>
                </a:lnTo>
                <a:lnTo>
                  <a:pt x="227056" y="3270"/>
                </a:lnTo>
                <a:lnTo>
                  <a:pt x="192909" y="3806"/>
                </a:lnTo>
                <a:lnTo>
                  <a:pt x="77392" y="3869"/>
                </a:lnTo>
                <a:lnTo>
                  <a:pt x="55336" y="4095"/>
                </a:lnTo>
                <a:lnTo>
                  <a:pt x="14966" y="7080"/>
                </a:lnTo>
                <a:lnTo>
                  <a:pt x="75" y="50831"/>
                </a:lnTo>
                <a:lnTo>
                  <a:pt x="0" y="63765"/>
                </a:lnTo>
                <a:lnTo>
                  <a:pt x="1091" y="75818"/>
                </a:lnTo>
                <a:lnTo>
                  <a:pt x="3423" y="83956"/>
                </a:lnTo>
                <a:lnTo>
                  <a:pt x="7743" y="90344"/>
                </a:lnTo>
                <a:lnTo>
                  <a:pt x="13467" y="94517"/>
                </a:lnTo>
                <a:lnTo>
                  <a:pt x="20014" y="96012"/>
                </a:lnTo>
                <a:lnTo>
                  <a:pt x="104469" y="96012"/>
                </a:lnTo>
                <a:lnTo>
                  <a:pt x="155636" y="95765"/>
                </a:lnTo>
                <a:lnTo>
                  <a:pt x="206244" y="94710"/>
                </a:lnTo>
                <a:lnTo>
                  <a:pt x="251969" y="92368"/>
                </a:lnTo>
                <a:lnTo>
                  <a:pt x="303524" y="72276"/>
                </a:lnTo>
                <a:lnTo>
                  <a:pt x="306351" y="42179"/>
                </a:lnTo>
                <a:lnTo>
                  <a:pt x="298440" y="13059"/>
                </a:lnTo>
                <a:lnTo>
                  <a:pt x="28125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341610" y="420623"/>
            <a:ext cx="368300" cy="376555"/>
          </a:xfrm>
          <a:custGeom>
            <a:avLst/>
            <a:gdLst/>
            <a:ahLst/>
            <a:cxnLst/>
            <a:rect l="l" t="t" r="r" b="b"/>
            <a:pathLst>
              <a:path w="368300" h="376555">
                <a:moveTo>
                  <a:pt x="314715" y="0"/>
                </a:moveTo>
                <a:lnTo>
                  <a:pt x="309254" y="0"/>
                </a:lnTo>
                <a:lnTo>
                  <a:pt x="301507" y="0"/>
                </a:lnTo>
                <a:lnTo>
                  <a:pt x="293633" y="3175"/>
                </a:lnTo>
                <a:lnTo>
                  <a:pt x="180896" y="115586"/>
                </a:lnTo>
                <a:lnTo>
                  <a:pt x="140011" y="156829"/>
                </a:lnTo>
                <a:lnTo>
                  <a:pt x="99929" y="198042"/>
                </a:lnTo>
                <a:lnTo>
                  <a:pt x="62710" y="237491"/>
                </a:lnTo>
                <a:lnTo>
                  <a:pt x="30410" y="273444"/>
                </a:lnTo>
                <a:lnTo>
                  <a:pt x="5089" y="304164"/>
                </a:lnTo>
                <a:lnTo>
                  <a:pt x="0" y="327404"/>
                </a:lnTo>
                <a:lnTo>
                  <a:pt x="12662" y="350916"/>
                </a:lnTo>
                <a:lnTo>
                  <a:pt x="35825" y="369119"/>
                </a:lnTo>
                <a:lnTo>
                  <a:pt x="62239" y="376427"/>
                </a:lnTo>
                <a:lnTo>
                  <a:pt x="69004" y="375814"/>
                </a:lnTo>
                <a:lnTo>
                  <a:pt x="75305" y="373903"/>
                </a:lnTo>
                <a:lnTo>
                  <a:pt x="81010" y="370587"/>
                </a:lnTo>
                <a:lnTo>
                  <a:pt x="85988" y="365760"/>
                </a:lnTo>
                <a:lnTo>
                  <a:pt x="110126" y="338351"/>
                </a:lnTo>
                <a:lnTo>
                  <a:pt x="142765" y="303914"/>
                </a:lnTo>
                <a:lnTo>
                  <a:pt x="181107" y="264841"/>
                </a:lnTo>
                <a:lnTo>
                  <a:pt x="302373" y="143696"/>
                </a:lnTo>
                <a:lnTo>
                  <a:pt x="335547" y="109974"/>
                </a:lnTo>
                <a:lnTo>
                  <a:pt x="360435" y="83565"/>
                </a:lnTo>
                <a:lnTo>
                  <a:pt x="365474" y="75630"/>
                </a:lnTo>
                <a:lnTo>
                  <a:pt x="367786" y="66754"/>
                </a:lnTo>
                <a:lnTo>
                  <a:pt x="367311" y="57616"/>
                </a:lnTo>
                <a:lnTo>
                  <a:pt x="345894" y="24082"/>
                </a:lnTo>
                <a:lnTo>
                  <a:pt x="320049" y="1524"/>
                </a:lnTo>
                <a:lnTo>
                  <a:pt x="31471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321897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229" y="2095"/>
                </a:lnTo>
                <a:lnTo>
                  <a:pt x="303551" y="3206"/>
                </a:lnTo>
                <a:lnTo>
                  <a:pt x="259945" y="3698"/>
                </a:lnTo>
                <a:lnTo>
                  <a:pt x="68935" y="4016"/>
                </a:lnTo>
                <a:lnTo>
                  <a:pt x="46349" y="4399"/>
                </a:lnTo>
                <a:lnTo>
                  <a:pt x="7778" y="17045"/>
                </a:lnTo>
                <a:lnTo>
                  <a:pt x="0" y="63730"/>
                </a:lnTo>
                <a:lnTo>
                  <a:pt x="1434" y="75819"/>
                </a:lnTo>
                <a:lnTo>
                  <a:pt x="4595" y="84010"/>
                </a:lnTo>
                <a:lnTo>
                  <a:pt x="10340" y="90392"/>
                </a:lnTo>
                <a:lnTo>
                  <a:pt x="17918" y="94535"/>
                </a:lnTo>
                <a:lnTo>
                  <a:pt x="26580" y="96012"/>
                </a:lnTo>
                <a:lnTo>
                  <a:pt x="190051" y="95862"/>
                </a:lnTo>
                <a:lnTo>
                  <a:pt x="245084" y="95243"/>
                </a:lnTo>
                <a:lnTo>
                  <a:pt x="297478" y="93899"/>
                </a:lnTo>
                <a:lnTo>
                  <a:pt x="344191" y="91574"/>
                </a:lnTo>
                <a:lnTo>
                  <a:pt x="382180" y="88011"/>
                </a:lnTo>
                <a:lnTo>
                  <a:pt x="406024" y="42148"/>
                </a:lnTo>
                <a:lnTo>
                  <a:pt x="395610" y="13055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2" name="object 142"/>
          <p:cNvGrpSpPr/>
          <p:nvPr/>
        </p:nvGrpSpPr>
        <p:grpSpPr>
          <a:xfrm>
            <a:off x="3343719" y="420623"/>
            <a:ext cx="367665" cy="376555"/>
            <a:chOff x="3343719" y="420623"/>
            <a:chExt cx="367665" cy="376555"/>
          </a:xfrm>
        </p:grpSpPr>
        <p:sp>
          <p:nvSpPr>
            <p:cNvPr id="143" name="object 143"/>
            <p:cNvSpPr/>
            <p:nvPr/>
          </p:nvSpPr>
          <p:spPr>
            <a:xfrm>
              <a:off x="3343719" y="420623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4" h="376555">
                  <a:moveTo>
                    <a:pt x="314261" y="0"/>
                  </a:moveTo>
                  <a:lnTo>
                    <a:pt x="308927" y="0"/>
                  </a:lnTo>
                  <a:lnTo>
                    <a:pt x="301180" y="0"/>
                  </a:lnTo>
                  <a:lnTo>
                    <a:pt x="293433" y="3175"/>
                  </a:lnTo>
                  <a:lnTo>
                    <a:pt x="180796" y="115586"/>
                  </a:lnTo>
                  <a:lnTo>
                    <a:pt x="139906" y="156829"/>
                  </a:lnTo>
                  <a:lnTo>
                    <a:pt x="99831" y="198042"/>
                  </a:lnTo>
                  <a:lnTo>
                    <a:pt x="62636" y="237491"/>
                  </a:lnTo>
                  <a:lnTo>
                    <a:pt x="30385" y="273444"/>
                  </a:lnTo>
                  <a:lnTo>
                    <a:pt x="5143" y="304164"/>
                  </a:lnTo>
                  <a:lnTo>
                    <a:pt x="0" y="327404"/>
                  </a:lnTo>
                  <a:lnTo>
                    <a:pt x="12668" y="350916"/>
                  </a:lnTo>
                  <a:lnTo>
                    <a:pt x="35861" y="369119"/>
                  </a:lnTo>
                  <a:lnTo>
                    <a:pt x="62293" y="376427"/>
                  </a:lnTo>
                  <a:lnTo>
                    <a:pt x="69058" y="375814"/>
                  </a:lnTo>
                  <a:lnTo>
                    <a:pt x="75358" y="373903"/>
                  </a:lnTo>
                  <a:lnTo>
                    <a:pt x="81063" y="370587"/>
                  </a:lnTo>
                  <a:lnTo>
                    <a:pt x="86042" y="365760"/>
                  </a:lnTo>
                  <a:lnTo>
                    <a:pt x="110101" y="338351"/>
                  </a:lnTo>
                  <a:lnTo>
                    <a:pt x="142686" y="303914"/>
                  </a:lnTo>
                  <a:lnTo>
                    <a:pt x="180989" y="264841"/>
                  </a:lnTo>
                  <a:lnTo>
                    <a:pt x="302123" y="143696"/>
                  </a:lnTo>
                  <a:lnTo>
                    <a:pt x="335214" y="109974"/>
                  </a:lnTo>
                  <a:lnTo>
                    <a:pt x="359981" y="83565"/>
                  </a:lnTo>
                  <a:lnTo>
                    <a:pt x="365128" y="75630"/>
                  </a:lnTo>
                  <a:lnTo>
                    <a:pt x="367538" y="66754"/>
                  </a:lnTo>
                  <a:lnTo>
                    <a:pt x="367089" y="57616"/>
                  </a:lnTo>
                  <a:lnTo>
                    <a:pt x="345662" y="24082"/>
                  </a:lnTo>
                  <a:lnTo>
                    <a:pt x="319722" y="1524"/>
                  </a:lnTo>
                  <a:lnTo>
                    <a:pt x="31426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594104" y="702563"/>
              <a:ext cx="85490" cy="94487"/>
            </a:xfrm>
            <a:prstGeom prst="rect">
              <a:avLst/>
            </a:prstGeom>
          </p:spPr>
        </p:pic>
      </p:grpSp>
      <p:grpSp>
        <p:nvGrpSpPr>
          <p:cNvPr id="145" name="object 145"/>
          <p:cNvGrpSpPr/>
          <p:nvPr/>
        </p:nvGrpSpPr>
        <p:grpSpPr>
          <a:xfrm>
            <a:off x="3323973" y="986027"/>
            <a:ext cx="406400" cy="320040"/>
            <a:chOff x="3323973" y="986027"/>
            <a:chExt cx="406400" cy="320040"/>
          </a:xfrm>
        </p:grpSpPr>
        <p:sp>
          <p:nvSpPr>
            <p:cNvPr id="146" name="object 146"/>
            <p:cNvSpPr/>
            <p:nvPr/>
          </p:nvSpPr>
          <p:spPr>
            <a:xfrm>
              <a:off x="3323973" y="1095755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870" y="0"/>
                  </a:moveTo>
                  <a:lnTo>
                    <a:pt x="341135" y="2095"/>
                  </a:lnTo>
                  <a:lnTo>
                    <a:pt x="303464" y="3206"/>
                  </a:lnTo>
                  <a:lnTo>
                    <a:pt x="259887" y="3698"/>
                  </a:lnTo>
                  <a:lnTo>
                    <a:pt x="69086" y="4016"/>
                  </a:lnTo>
                  <a:lnTo>
                    <a:pt x="46543" y="4399"/>
                  </a:lnTo>
                  <a:lnTo>
                    <a:pt x="7850" y="17045"/>
                  </a:lnTo>
                  <a:lnTo>
                    <a:pt x="0" y="63730"/>
                  </a:lnTo>
                  <a:lnTo>
                    <a:pt x="1395" y="75819"/>
                  </a:lnTo>
                  <a:lnTo>
                    <a:pt x="4720" y="84010"/>
                  </a:lnTo>
                  <a:lnTo>
                    <a:pt x="10475" y="90392"/>
                  </a:lnTo>
                  <a:lnTo>
                    <a:pt x="18039" y="94535"/>
                  </a:lnTo>
                  <a:lnTo>
                    <a:pt x="26795" y="96012"/>
                  </a:lnTo>
                  <a:lnTo>
                    <a:pt x="190076" y="95862"/>
                  </a:lnTo>
                  <a:lnTo>
                    <a:pt x="245072" y="95243"/>
                  </a:lnTo>
                  <a:lnTo>
                    <a:pt x="297447" y="93899"/>
                  </a:lnTo>
                  <a:lnTo>
                    <a:pt x="344152" y="91574"/>
                  </a:lnTo>
                  <a:lnTo>
                    <a:pt x="382141" y="88011"/>
                  </a:lnTo>
                  <a:lnTo>
                    <a:pt x="405985" y="42148"/>
                  </a:lnTo>
                  <a:lnTo>
                    <a:pt x="395571" y="13055"/>
                  </a:lnTo>
                  <a:lnTo>
                    <a:pt x="372870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489364" y="986027"/>
              <a:ext cx="74418" cy="82296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489364" y="1223771"/>
              <a:ext cx="74418" cy="82295"/>
            </a:xfrm>
            <a:prstGeom prst="rect">
              <a:avLst/>
            </a:prstGeom>
          </p:spPr>
        </p:pic>
      </p:grpSp>
      <p:sp>
        <p:nvSpPr>
          <p:cNvPr id="149" name="object 149"/>
          <p:cNvSpPr/>
          <p:nvPr/>
        </p:nvSpPr>
        <p:spPr>
          <a:xfrm>
            <a:off x="3831842" y="705612"/>
            <a:ext cx="424815" cy="436245"/>
          </a:xfrm>
          <a:custGeom>
            <a:avLst/>
            <a:gdLst/>
            <a:ahLst/>
            <a:cxnLst/>
            <a:rect l="l" t="t" r="r" b="b"/>
            <a:pathLst>
              <a:path w="424814" h="436244">
                <a:moveTo>
                  <a:pt x="216967" y="89"/>
                </a:moveTo>
                <a:lnTo>
                  <a:pt x="167564" y="3482"/>
                </a:lnTo>
                <a:lnTo>
                  <a:pt x="139701" y="32385"/>
                </a:lnTo>
                <a:lnTo>
                  <a:pt x="144708" y="68851"/>
                </a:lnTo>
                <a:lnTo>
                  <a:pt x="152132" y="109426"/>
                </a:lnTo>
                <a:lnTo>
                  <a:pt x="158007" y="145452"/>
                </a:lnTo>
                <a:lnTo>
                  <a:pt x="158370" y="168275"/>
                </a:lnTo>
                <a:lnTo>
                  <a:pt x="133885" y="175766"/>
                </a:lnTo>
                <a:lnTo>
                  <a:pt x="30337" y="185509"/>
                </a:lnTo>
                <a:lnTo>
                  <a:pt x="2922" y="193928"/>
                </a:lnTo>
                <a:lnTo>
                  <a:pt x="0" y="207942"/>
                </a:lnTo>
                <a:lnTo>
                  <a:pt x="2113" y="227075"/>
                </a:lnTo>
                <a:lnTo>
                  <a:pt x="7584" y="248114"/>
                </a:lnTo>
                <a:lnTo>
                  <a:pt x="31021" y="282987"/>
                </a:lnTo>
                <a:lnTo>
                  <a:pt x="38609" y="284099"/>
                </a:lnTo>
                <a:lnTo>
                  <a:pt x="41784" y="283972"/>
                </a:lnTo>
                <a:lnTo>
                  <a:pt x="70187" y="279167"/>
                </a:lnTo>
                <a:lnTo>
                  <a:pt x="95617" y="276018"/>
                </a:lnTo>
                <a:lnTo>
                  <a:pt x="119499" y="273893"/>
                </a:lnTo>
                <a:lnTo>
                  <a:pt x="142622" y="272541"/>
                </a:lnTo>
                <a:lnTo>
                  <a:pt x="152882" y="274635"/>
                </a:lnTo>
                <a:lnTo>
                  <a:pt x="161164" y="280336"/>
                </a:lnTo>
                <a:lnTo>
                  <a:pt x="166590" y="288776"/>
                </a:lnTo>
                <a:lnTo>
                  <a:pt x="168276" y="299085"/>
                </a:lnTo>
                <a:lnTo>
                  <a:pt x="166054" y="357314"/>
                </a:lnTo>
                <a:lnTo>
                  <a:pt x="166383" y="386131"/>
                </a:lnTo>
                <a:lnTo>
                  <a:pt x="177532" y="428593"/>
                </a:lnTo>
                <a:lnTo>
                  <a:pt x="221533" y="435796"/>
                </a:lnTo>
                <a:lnTo>
                  <a:pt x="246762" y="435657"/>
                </a:lnTo>
                <a:lnTo>
                  <a:pt x="283866" y="420330"/>
                </a:lnTo>
                <a:lnTo>
                  <a:pt x="287103" y="383813"/>
                </a:lnTo>
                <a:lnTo>
                  <a:pt x="286339" y="353187"/>
                </a:lnTo>
                <a:lnTo>
                  <a:pt x="284170" y="321893"/>
                </a:lnTo>
                <a:lnTo>
                  <a:pt x="280798" y="292480"/>
                </a:lnTo>
                <a:lnTo>
                  <a:pt x="281590" y="281253"/>
                </a:lnTo>
                <a:lnTo>
                  <a:pt x="286847" y="271907"/>
                </a:lnTo>
                <a:lnTo>
                  <a:pt x="295461" y="265513"/>
                </a:lnTo>
                <a:lnTo>
                  <a:pt x="308103" y="263143"/>
                </a:lnTo>
                <a:lnTo>
                  <a:pt x="376291" y="269555"/>
                </a:lnTo>
                <a:lnTo>
                  <a:pt x="398908" y="270890"/>
                </a:lnTo>
                <a:lnTo>
                  <a:pt x="408934" y="268801"/>
                </a:lnTo>
                <a:lnTo>
                  <a:pt x="417101" y="263128"/>
                </a:lnTo>
                <a:lnTo>
                  <a:pt x="422554" y="254763"/>
                </a:lnTo>
                <a:lnTo>
                  <a:pt x="424435" y="244601"/>
                </a:lnTo>
                <a:lnTo>
                  <a:pt x="423604" y="231600"/>
                </a:lnTo>
                <a:lnTo>
                  <a:pt x="418085" y="193166"/>
                </a:lnTo>
                <a:lnTo>
                  <a:pt x="374765" y="169338"/>
                </a:lnTo>
                <a:lnTo>
                  <a:pt x="331922" y="166004"/>
                </a:lnTo>
                <a:lnTo>
                  <a:pt x="301372" y="165480"/>
                </a:lnTo>
                <a:lnTo>
                  <a:pt x="295276" y="165735"/>
                </a:lnTo>
                <a:lnTo>
                  <a:pt x="285613" y="163831"/>
                </a:lnTo>
                <a:lnTo>
                  <a:pt x="277687" y="158607"/>
                </a:lnTo>
                <a:lnTo>
                  <a:pt x="272238" y="150786"/>
                </a:lnTo>
                <a:lnTo>
                  <a:pt x="270003" y="141097"/>
                </a:lnTo>
                <a:lnTo>
                  <a:pt x="268789" y="114305"/>
                </a:lnTo>
                <a:lnTo>
                  <a:pt x="266860" y="84597"/>
                </a:lnTo>
                <a:lnTo>
                  <a:pt x="262002" y="24384"/>
                </a:lnTo>
                <a:lnTo>
                  <a:pt x="238380" y="1142"/>
                </a:lnTo>
                <a:lnTo>
                  <a:pt x="216967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544913" y="5047518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20">
                <a:moveTo>
                  <a:pt x="372909" y="0"/>
                </a:moveTo>
                <a:lnTo>
                  <a:pt x="340173" y="2106"/>
                </a:lnTo>
                <a:lnTo>
                  <a:pt x="301011" y="3239"/>
                </a:lnTo>
                <a:lnTo>
                  <a:pt x="255730" y="3751"/>
                </a:lnTo>
                <a:lnTo>
                  <a:pt x="102665" y="3867"/>
                </a:lnTo>
                <a:lnTo>
                  <a:pt x="73475" y="4095"/>
                </a:lnTo>
                <a:lnTo>
                  <a:pt x="27977" y="5356"/>
                </a:lnTo>
                <a:lnTo>
                  <a:pt x="1702" y="37539"/>
                </a:lnTo>
                <a:lnTo>
                  <a:pt x="0" y="63762"/>
                </a:lnTo>
                <a:lnTo>
                  <a:pt x="1434" y="75793"/>
                </a:lnTo>
                <a:lnTo>
                  <a:pt x="4560" y="83959"/>
                </a:lnTo>
                <a:lnTo>
                  <a:pt x="10245" y="90330"/>
                </a:lnTo>
                <a:lnTo>
                  <a:pt x="17811" y="94472"/>
                </a:lnTo>
                <a:lnTo>
                  <a:pt x="26580" y="95950"/>
                </a:lnTo>
                <a:lnTo>
                  <a:pt x="192485" y="95835"/>
                </a:lnTo>
                <a:lnTo>
                  <a:pt x="246886" y="95236"/>
                </a:lnTo>
                <a:lnTo>
                  <a:pt x="298598" y="93934"/>
                </a:lnTo>
                <a:lnTo>
                  <a:pt x="344678" y="91685"/>
                </a:lnTo>
                <a:lnTo>
                  <a:pt x="402199" y="72284"/>
                </a:lnTo>
                <a:lnTo>
                  <a:pt x="406024" y="42193"/>
                </a:lnTo>
                <a:lnTo>
                  <a:pt x="395610" y="13064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460712" y="4468367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79">
                <a:moveTo>
                  <a:pt x="306324" y="42176"/>
                </a:moveTo>
                <a:lnTo>
                  <a:pt x="298500" y="13068"/>
                </a:lnTo>
                <a:lnTo>
                  <a:pt x="281470" y="0"/>
                </a:lnTo>
                <a:lnTo>
                  <a:pt x="256717" y="2120"/>
                </a:lnTo>
                <a:lnTo>
                  <a:pt x="227139" y="3251"/>
                </a:lnTo>
                <a:lnTo>
                  <a:pt x="192938" y="3784"/>
                </a:lnTo>
                <a:lnTo>
                  <a:pt x="77444" y="3898"/>
                </a:lnTo>
                <a:lnTo>
                  <a:pt x="55473" y="4114"/>
                </a:lnTo>
                <a:lnTo>
                  <a:pt x="15036" y="7086"/>
                </a:lnTo>
                <a:lnTo>
                  <a:pt x="165" y="50825"/>
                </a:lnTo>
                <a:lnTo>
                  <a:pt x="0" y="63754"/>
                </a:lnTo>
                <a:lnTo>
                  <a:pt x="1054" y="75780"/>
                </a:lnTo>
                <a:lnTo>
                  <a:pt x="111036" y="96012"/>
                </a:lnTo>
                <a:lnTo>
                  <a:pt x="160667" y="95758"/>
                </a:lnTo>
                <a:lnTo>
                  <a:pt x="209397" y="94665"/>
                </a:lnTo>
                <a:lnTo>
                  <a:pt x="253263" y="92303"/>
                </a:lnTo>
                <a:lnTo>
                  <a:pt x="288328" y="88188"/>
                </a:lnTo>
                <a:lnTo>
                  <a:pt x="303428" y="72250"/>
                </a:lnTo>
                <a:lnTo>
                  <a:pt x="306324" y="42176"/>
                </a:lnTo>
                <a:close/>
              </a:path>
              <a:path w="306704" h="233679">
                <a:moveTo>
                  <a:pt x="306400" y="180174"/>
                </a:moveTo>
                <a:lnTo>
                  <a:pt x="298615" y="151536"/>
                </a:lnTo>
                <a:lnTo>
                  <a:pt x="281597" y="138684"/>
                </a:lnTo>
                <a:lnTo>
                  <a:pt x="258406" y="140690"/>
                </a:lnTo>
                <a:lnTo>
                  <a:pt x="231178" y="141782"/>
                </a:lnTo>
                <a:lnTo>
                  <a:pt x="199656" y="142316"/>
                </a:lnTo>
                <a:lnTo>
                  <a:pt x="72097" y="142354"/>
                </a:lnTo>
                <a:lnTo>
                  <a:pt x="52311" y="142570"/>
                </a:lnTo>
                <a:lnTo>
                  <a:pt x="9817" y="149352"/>
                </a:lnTo>
                <a:lnTo>
                  <a:pt x="165" y="188683"/>
                </a:lnTo>
                <a:lnTo>
                  <a:pt x="0" y="201447"/>
                </a:lnTo>
                <a:lnTo>
                  <a:pt x="1054" y="213169"/>
                </a:lnTo>
                <a:lnTo>
                  <a:pt x="111036" y="233146"/>
                </a:lnTo>
                <a:lnTo>
                  <a:pt x="160718" y="232892"/>
                </a:lnTo>
                <a:lnTo>
                  <a:pt x="209461" y="231838"/>
                </a:lnTo>
                <a:lnTo>
                  <a:pt x="253339" y="229501"/>
                </a:lnTo>
                <a:lnTo>
                  <a:pt x="288455" y="225450"/>
                </a:lnTo>
                <a:lnTo>
                  <a:pt x="303504" y="209765"/>
                </a:lnTo>
                <a:lnTo>
                  <a:pt x="306400" y="18017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2" name="object 152"/>
          <p:cNvGrpSpPr/>
          <p:nvPr/>
        </p:nvGrpSpPr>
        <p:grpSpPr>
          <a:xfrm>
            <a:off x="4343316" y="4354067"/>
            <a:ext cx="368300" cy="394970"/>
            <a:chOff x="4343316" y="4354067"/>
            <a:chExt cx="368300" cy="394970"/>
          </a:xfrm>
        </p:grpSpPr>
        <p:sp>
          <p:nvSpPr>
            <p:cNvPr id="153" name="object 153"/>
            <p:cNvSpPr/>
            <p:nvPr/>
          </p:nvSpPr>
          <p:spPr>
            <a:xfrm>
              <a:off x="4343316" y="4372355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4">
                  <a:moveTo>
                    <a:pt x="314281" y="0"/>
                  </a:moveTo>
                  <a:lnTo>
                    <a:pt x="308820" y="0"/>
                  </a:lnTo>
                  <a:lnTo>
                    <a:pt x="301073" y="0"/>
                  </a:lnTo>
                  <a:lnTo>
                    <a:pt x="293326" y="3098"/>
                  </a:lnTo>
                  <a:lnTo>
                    <a:pt x="180868" y="115638"/>
                  </a:lnTo>
                  <a:lnTo>
                    <a:pt x="139989" y="156902"/>
                  </a:lnTo>
                  <a:lnTo>
                    <a:pt x="99903" y="198113"/>
                  </a:lnTo>
                  <a:lnTo>
                    <a:pt x="62672" y="237538"/>
                  </a:lnTo>
                  <a:lnTo>
                    <a:pt x="30362" y="273441"/>
                  </a:lnTo>
                  <a:lnTo>
                    <a:pt x="5036" y="304088"/>
                  </a:lnTo>
                  <a:lnTo>
                    <a:pt x="0" y="327329"/>
                  </a:lnTo>
                  <a:lnTo>
                    <a:pt x="12656" y="350869"/>
                  </a:lnTo>
                  <a:lnTo>
                    <a:pt x="35790" y="369104"/>
                  </a:lnTo>
                  <a:lnTo>
                    <a:pt x="62186" y="376428"/>
                  </a:lnTo>
                  <a:lnTo>
                    <a:pt x="68951" y="375811"/>
                  </a:lnTo>
                  <a:lnTo>
                    <a:pt x="75251" y="373886"/>
                  </a:lnTo>
                  <a:lnTo>
                    <a:pt x="80956" y="370539"/>
                  </a:lnTo>
                  <a:lnTo>
                    <a:pt x="85935" y="365658"/>
                  </a:lnTo>
                  <a:lnTo>
                    <a:pt x="110077" y="338347"/>
                  </a:lnTo>
                  <a:lnTo>
                    <a:pt x="142726" y="303977"/>
                  </a:lnTo>
                  <a:lnTo>
                    <a:pt x="181074" y="264939"/>
                  </a:lnTo>
                  <a:lnTo>
                    <a:pt x="302265" y="143739"/>
                  </a:lnTo>
                  <a:lnTo>
                    <a:pt x="335360" y="109949"/>
                  </a:lnTo>
                  <a:lnTo>
                    <a:pt x="360128" y="83451"/>
                  </a:lnTo>
                  <a:lnTo>
                    <a:pt x="365275" y="75534"/>
                  </a:lnTo>
                  <a:lnTo>
                    <a:pt x="367684" y="66711"/>
                  </a:lnTo>
                  <a:lnTo>
                    <a:pt x="367236" y="57628"/>
                  </a:lnTo>
                  <a:lnTo>
                    <a:pt x="345713" y="23952"/>
                  </a:lnTo>
                  <a:lnTo>
                    <a:pt x="319742" y="1549"/>
                  </a:lnTo>
                  <a:lnTo>
                    <a:pt x="31428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372867" y="4354067"/>
              <a:ext cx="85490" cy="94487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592325" y="4654321"/>
              <a:ext cx="85504" cy="94462"/>
            </a:xfrm>
            <a:prstGeom prst="rect">
              <a:avLst/>
            </a:prstGeom>
          </p:spPr>
        </p:pic>
      </p:grpSp>
      <p:grpSp>
        <p:nvGrpSpPr>
          <p:cNvPr id="156" name="object 156"/>
          <p:cNvGrpSpPr/>
          <p:nvPr/>
        </p:nvGrpSpPr>
        <p:grpSpPr>
          <a:xfrm>
            <a:off x="4322188" y="4937759"/>
            <a:ext cx="407670" cy="205740"/>
            <a:chOff x="4322188" y="4937759"/>
            <a:chExt cx="407670" cy="205740"/>
          </a:xfrm>
        </p:grpSpPr>
        <p:sp>
          <p:nvSpPr>
            <p:cNvPr id="157" name="object 157"/>
            <p:cNvSpPr/>
            <p:nvPr/>
          </p:nvSpPr>
          <p:spPr>
            <a:xfrm>
              <a:off x="4322188" y="5047518"/>
              <a:ext cx="407670" cy="96520"/>
            </a:xfrm>
            <a:custGeom>
              <a:avLst/>
              <a:gdLst/>
              <a:ahLst/>
              <a:cxnLst/>
              <a:rect l="l" t="t" r="r" b="b"/>
              <a:pathLst>
                <a:path w="407670" h="96520">
                  <a:moveTo>
                    <a:pt x="374270" y="0"/>
                  </a:moveTo>
                  <a:lnTo>
                    <a:pt x="341383" y="2106"/>
                  </a:lnTo>
                  <a:lnTo>
                    <a:pt x="302150" y="3239"/>
                  </a:lnTo>
                  <a:lnTo>
                    <a:pt x="256750" y="3751"/>
                  </a:lnTo>
                  <a:lnTo>
                    <a:pt x="103147" y="3867"/>
                  </a:lnTo>
                  <a:lnTo>
                    <a:pt x="73804" y="4095"/>
                  </a:lnTo>
                  <a:lnTo>
                    <a:pt x="27941" y="5356"/>
                  </a:lnTo>
                  <a:lnTo>
                    <a:pt x="1774" y="37539"/>
                  </a:lnTo>
                  <a:lnTo>
                    <a:pt x="0" y="63762"/>
                  </a:lnTo>
                  <a:lnTo>
                    <a:pt x="1398" y="75793"/>
                  </a:lnTo>
                  <a:lnTo>
                    <a:pt x="4744" y="83959"/>
                  </a:lnTo>
                  <a:lnTo>
                    <a:pt x="10542" y="90330"/>
                  </a:lnTo>
                  <a:lnTo>
                    <a:pt x="18151" y="94472"/>
                  </a:lnTo>
                  <a:lnTo>
                    <a:pt x="26925" y="95950"/>
                  </a:lnTo>
                  <a:lnTo>
                    <a:pt x="193237" y="95835"/>
                  </a:lnTo>
                  <a:lnTo>
                    <a:pt x="247790" y="95236"/>
                  </a:lnTo>
                  <a:lnTo>
                    <a:pt x="299654" y="93934"/>
                  </a:lnTo>
                  <a:lnTo>
                    <a:pt x="345886" y="91685"/>
                  </a:lnTo>
                  <a:lnTo>
                    <a:pt x="403631" y="72284"/>
                  </a:lnTo>
                  <a:lnTo>
                    <a:pt x="407481" y="42193"/>
                  </a:lnTo>
                  <a:lnTo>
                    <a:pt x="397043" y="13064"/>
                  </a:lnTo>
                  <a:lnTo>
                    <a:pt x="374270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489088" y="4937759"/>
              <a:ext cx="74398" cy="82265"/>
            </a:xfrm>
            <a:prstGeom prst="rect">
              <a:avLst/>
            </a:prstGeom>
          </p:spPr>
        </p:pic>
      </p:grpSp>
      <p:sp>
        <p:nvSpPr>
          <p:cNvPr id="159" name="object 159"/>
          <p:cNvSpPr/>
          <p:nvPr/>
        </p:nvSpPr>
        <p:spPr>
          <a:xfrm>
            <a:off x="4831582" y="4657369"/>
            <a:ext cx="424180" cy="436245"/>
          </a:xfrm>
          <a:custGeom>
            <a:avLst/>
            <a:gdLst/>
            <a:ahLst/>
            <a:cxnLst/>
            <a:rect l="l" t="t" r="r" b="b"/>
            <a:pathLst>
              <a:path w="424179" h="436245">
                <a:moveTo>
                  <a:pt x="217699" y="67"/>
                </a:moveTo>
                <a:lnTo>
                  <a:pt x="167566" y="3380"/>
                </a:lnTo>
                <a:lnTo>
                  <a:pt x="139705" y="32461"/>
                </a:lnTo>
                <a:lnTo>
                  <a:pt x="144569" y="68950"/>
                </a:lnTo>
                <a:lnTo>
                  <a:pt x="151945" y="109512"/>
                </a:lnTo>
                <a:lnTo>
                  <a:pt x="157868" y="145453"/>
                </a:lnTo>
                <a:lnTo>
                  <a:pt x="158374" y="168084"/>
                </a:lnTo>
                <a:lnTo>
                  <a:pt x="133782" y="175611"/>
                </a:lnTo>
                <a:lnTo>
                  <a:pt x="30305" y="185377"/>
                </a:lnTo>
                <a:lnTo>
                  <a:pt x="2926" y="193840"/>
                </a:lnTo>
                <a:lnTo>
                  <a:pt x="0" y="207965"/>
                </a:lnTo>
                <a:lnTo>
                  <a:pt x="2085" y="227098"/>
                </a:lnTo>
                <a:lnTo>
                  <a:pt x="7481" y="248150"/>
                </a:lnTo>
                <a:lnTo>
                  <a:pt x="30753" y="282915"/>
                </a:lnTo>
                <a:lnTo>
                  <a:pt x="38105" y="284048"/>
                </a:lnTo>
                <a:lnTo>
                  <a:pt x="41534" y="283895"/>
                </a:lnTo>
                <a:lnTo>
                  <a:pt x="69887" y="279065"/>
                </a:lnTo>
                <a:lnTo>
                  <a:pt x="95351" y="275940"/>
                </a:lnTo>
                <a:lnTo>
                  <a:pt x="119338" y="273904"/>
                </a:lnTo>
                <a:lnTo>
                  <a:pt x="143007" y="272681"/>
                </a:lnTo>
                <a:lnTo>
                  <a:pt x="153046" y="274805"/>
                </a:lnTo>
                <a:lnTo>
                  <a:pt x="161216" y="280563"/>
                </a:lnTo>
                <a:lnTo>
                  <a:pt x="166600" y="289039"/>
                </a:lnTo>
                <a:lnTo>
                  <a:pt x="168280" y="299313"/>
                </a:lnTo>
                <a:lnTo>
                  <a:pt x="166901" y="328184"/>
                </a:lnTo>
                <a:lnTo>
                  <a:pt x="165915" y="357395"/>
                </a:lnTo>
                <a:lnTo>
                  <a:pt x="169169" y="413621"/>
                </a:lnTo>
                <a:lnTo>
                  <a:pt x="223569" y="435767"/>
                </a:lnTo>
                <a:lnTo>
                  <a:pt x="248132" y="435690"/>
                </a:lnTo>
                <a:lnTo>
                  <a:pt x="283765" y="420386"/>
                </a:lnTo>
                <a:lnTo>
                  <a:pt x="286960" y="383859"/>
                </a:lnTo>
                <a:lnTo>
                  <a:pt x="286184" y="353140"/>
                </a:lnTo>
                <a:lnTo>
                  <a:pt x="283956" y="321804"/>
                </a:lnTo>
                <a:lnTo>
                  <a:pt x="280548" y="292392"/>
                </a:lnTo>
                <a:lnTo>
                  <a:pt x="281408" y="281249"/>
                </a:lnTo>
                <a:lnTo>
                  <a:pt x="286565" y="271953"/>
                </a:lnTo>
                <a:lnTo>
                  <a:pt x="295032" y="265583"/>
                </a:lnTo>
                <a:lnTo>
                  <a:pt x="305821" y="263220"/>
                </a:lnTo>
                <a:lnTo>
                  <a:pt x="330694" y="265258"/>
                </a:lnTo>
                <a:lnTo>
                  <a:pt x="376152" y="269460"/>
                </a:lnTo>
                <a:lnTo>
                  <a:pt x="398912" y="270789"/>
                </a:lnTo>
                <a:lnTo>
                  <a:pt x="408934" y="268699"/>
                </a:lnTo>
                <a:lnTo>
                  <a:pt x="417073" y="263024"/>
                </a:lnTo>
                <a:lnTo>
                  <a:pt x="422451" y="254657"/>
                </a:lnTo>
                <a:lnTo>
                  <a:pt x="424185" y="244487"/>
                </a:lnTo>
                <a:lnTo>
                  <a:pt x="423358" y="231572"/>
                </a:lnTo>
                <a:lnTo>
                  <a:pt x="418089" y="193001"/>
                </a:lnTo>
                <a:lnTo>
                  <a:pt x="375029" y="169225"/>
                </a:lnTo>
                <a:lnTo>
                  <a:pt x="332515" y="166038"/>
                </a:lnTo>
                <a:lnTo>
                  <a:pt x="306583" y="165544"/>
                </a:lnTo>
                <a:lnTo>
                  <a:pt x="295534" y="165887"/>
                </a:lnTo>
                <a:lnTo>
                  <a:pt x="285795" y="163971"/>
                </a:lnTo>
                <a:lnTo>
                  <a:pt x="277723" y="158700"/>
                </a:lnTo>
                <a:lnTo>
                  <a:pt x="272174" y="150794"/>
                </a:lnTo>
                <a:lnTo>
                  <a:pt x="270007" y="140970"/>
                </a:lnTo>
                <a:lnTo>
                  <a:pt x="268793" y="114145"/>
                </a:lnTo>
                <a:lnTo>
                  <a:pt x="266864" y="84418"/>
                </a:lnTo>
                <a:lnTo>
                  <a:pt x="262006" y="24142"/>
                </a:lnTo>
                <a:lnTo>
                  <a:pt x="238130" y="901"/>
                </a:lnTo>
                <a:lnTo>
                  <a:pt x="217699" y="6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958282" y="3951757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29" h="365760">
                <a:moveTo>
                  <a:pt x="297739" y="0"/>
                </a:moveTo>
                <a:lnTo>
                  <a:pt x="293548" y="0"/>
                </a:lnTo>
                <a:lnTo>
                  <a:pt x="286944" y="0"/>
                </a:lnTo>
                <a:lnTo>
                  <a:pt x="280213" y="2692"/>
                </a:lnTo>
                <a:lnTo>
                  <a:pt x="241240" y="44151"/>
                </a:lnTo>
                <a:lnTo>
                  <a:pt x="210744" y="81953"/>
                </a:lnTo>
                <a:lnTo>
                  <a:pt x="205791" y="89001"/>
                </a:lnTo>
                <a:lnTo>
                  <a:pt x="198044" y="92798"/>
                </a:lnTo>
                <a:lnTo>
                  <a:pt x="184963" y="92798"/>
                </a:lnTo>
                <a:lnTo>
                  <a:pt x="179883" y="91249"/>
                </a:lnTo>
                <a:lnTo>
                  <a:pt x="153628" y="72829"/>
                </a:lnTo>
                <a:lnTo>
                  <a:pt x="129162" y="56459"/>
                </a:lnTo>
                <a:lnTo>
                  <a:pt x="74981" y="21323"/>
                </a:lnTo>
                <a:lnTo>
                  <a:pt x="70282" y="20027"/>
                </a:lnTo>
                <a:lnTo>
                  <a:pt x="58598" y="20027"/>
                </a:lnTo>
                <a:lnTo>
                  <a:pt x="19895" y="61971"/>
                </a:lnTo>
                <a:lnTo>
                  <a:pt x="1067" y="96291"/>
                </a:lnTo>
                <a:lnTo>
                  <a:pt x="0" y="104403"/>
                </a:lnTo>
                <a:lnTo>
                  <a:pt x="1575" y="112233"/>
                </a:lnTo>
                <a:lnTo>
                  <a:pt x="5532" y="119190"/>
                </a:lnTo>
                <a:lnTo>
                  <a:pt x="11608" y="124688"/>
                </a:lnTo>
                <a:lnTo>
                  <a:pt x="43037" y="142787"/>
                </a:lnTo>
                <a:lnTo>
                  <a:pt x="79204" y="161410"/>
                </a:lnTo>
                <a:lnTo>
                  <a:pt x="110942" y="178481"/>
                </a:lnTo>
                <a:lnTo>
                  <a:pt x="129083" y="191922"/>
                </a:lnTo>
                <a:lnTo>
                  <a:pt x="119941" y="215704"/>
                </a:lnTo>
                <a:lnTo>
                  <a:pt x="92523" y="258713"/>
                </a:lnTo>
                <a:lnTo>
                  <a:pt x="64843" y="302648"/>
                </a:lnTo>
                <a:lnTo>
                  <a:pt x="54915" y="329209"/>
                </a:lnTo>
                <a:lnTo>
                  <a:pt x="64071" y="340043"/>
                </a:lnTo>
                <a:lnTo>
                  <a:pt x="80252" y="349891"/>
                </a:lnTo>
                <a:lnTo>
                  <a:pt x="99956" y="358291"/>
                </a:lnTo>
                <a:lnTo>
                  <a:pt x="121971" y="365429"/>
                </a:lnTo>
                <a:lnTo>
                  <a:pt x="124384" y="365734"/>
                </a:lnTo>
                <a:lnTo>
                  <a:pt x="126670" y="365734"/>
                </a:lnTo>
                <a:lnTo>
                  <a:pt x="162186" y="327987"/>
                </a:lnTo>
                <a:lnTo>
                  <a:pt x="175152" y="306162"/>
                </a:lnTo>
                <a:lnTo>
                  <a:pt x="188071" y="286151"/>
                </a:lnTo>
                <a:lnTo>
                  <a:pt x="205410" y="260946"/>
                </a:lnTo>
                <a:lnTo>
                  <a:pt x="213157" y="257251"/>
                </a:lnTo>
                <a:lnTo>
                  <a:pt x="226746" y="257251"/>
                </a:lnTo>
                <a:lnTo>
                  <a:pt x="232461" y="259130"/>
                </a:lnTo>
                <a:lnTo>
                  <a:pt x="281420" y="299916"/>
                </a:lnTo>
                <a:lnTo>
                  <a:pt x="304153" y="317004"/>
                </a:lnTo>
                <a:lnTo>
                  <a:pt x="327457" y="331406"/>
                </a:lnTo>
                <a:lnTo>
                  <a:pt x="331140" y="333387"/>
                </a:lnTo>
                <a:lnTo>
                  <a:pt x="335204" y="334340"/>
                </a:lnTo>
                <a:lnTo>
                  <a:pt x="346507" y="334340"/>
                </a:lnTo>
                <a:lnTo>
                  <a:pt x="379781" y="299370"/>
                </a:lnTo>
                <a:lnTo>
                  <a:pt x="404276" y="262947"/>
                </a:lnTo>
                <a:lnTo>
                  <a:pt x="404705" y="254068"/>
                </a:lnTo>
                <a:lnTo>
                  <a:pt x="402038" y="245548"/>
                </a:lnTo>
                <a:lnTo>
                  <a:pt x="350952" y="203055"/>
                </a:lnTo>
                <a:lnTo>
                  <a:pt x="300152" y="170967"/>
                </a:lnTo>
                <a:lnTo>
                  <a:pt x="291695" y="163199"/>
                </a:lnTo>
                <a:lnTo>
                  <a:pt x="287643" y="152966"/>
                </a:lnTo>
                <a:lnTo>
                  <a:pt x="288258" y="141954"/>
                </a:lnTo>
                <a:lnTo>
                  <a:pt x="293802" y="131851"/>
                </a:lnTo>
                <a:lnTo>
                  <a:pt x="340022" y="82227"/>
                </a:lnTo>
                <a:lnTo>
                  <a:pt x="354254" y="65976"/>
                </a:lnTo>
                <a:lnTo>
                  <a:pt x="359092" y="56675"/>
                </a:lnTo>
                <a:lnTo>
                  <a:pt x="359810" y="46604"/>
                </a:lnTo>
                <a:lnTo>
                  <a:pt x="356576" y="37049"/>
                </a:lnTo>
                <a:lnTo>
                  <a:pt x="349555" y="29298"/>
                </a:lnTo>
                <a:lnTo>
                  <a:pt x="338921" y="22106"/>
                </a:lnTo>
                <a:lnTo>
                  <a:pt x="328108" y="15587"/>
                </a:lnTo>
                <a:lnTo>
                  <a:pt x="301930" y="1028"/>
                </a:lnTo>
                <a:lnTo>
                  <a:pt x="29773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864627" y="3974591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5">
                <a:moveTo>
                  <a:pt x="438277" y="50"/>
                </a:moveTo>
                <a:lnTo>
                  <a:pt x="377928" y="440"/>
                </a:lnTo>
                <a:lnTo>
                  <a:pt x="335278" y="1925"/>
                </a:lnTo>
                <a:lnTo>
                  <a:pt x="279255" y="9004"/>
                </a:lnTo>
                <a:lnTo>
                  <a:pt x="260280" y="60346"/>
                </a:lnTo>
                <a:lnTo>
                  <a:pt x="253186" y="110133"/>
                </a:lnTo>
                <a:lnTo>
                  <a:pt x="246860" y="169672"/>
                </a:lnTo>
                <a:lnTo>
                  <a:pt x="240683" y="234219"/>
                </a:lnTo>
                <a:lnTo>
                  <a:pt x="234034" y="299029"/>
                </a:lnTo>
                <a:lnTo>
                  <a:pt x="226296" y="359359"/>
                </a:lnTo>
                <a:lnTo>
                  <a:pt x="225407" y="364896"/>
                </a:lnTo>
                <a:lnTo>
                  <a:pt x="220835" y="367703"/>
                </a:lnTo>
                <a:lnTo>
                  <a:pt x="212326" y="367703"/>
                </a:lnTo>
                <a:lnTo>
                  <a:pt x="208262" y="365417"/>
                </a:lnTo>
                <a:lnTo>
                  <a:pt x="176528" y="258522"/>
                </a:lnTo>
                <a:lnTo>
                  <a:pt x="161377" y="215171"/>
                </a:lnTo>
                <a:lnTo>
                  <a:pt x="140190" y="165404"/>
                </a:lnTo>
                <a:lnTo>
                  <a:pt x="113774" y="148590"/>
                </a:lnTo>
                <a:lnTo>
                  <a:pt x="80698" y="151405"/>
                </a:lnTo>
                <a:lnTo>
                  <a:pt x="49385" y="160347"/>
                </a:lnTo>
                <a:lnTo>
                  <a:pt x="22548" y="176789"/>
                </a:lnTo>
                <a:lnTo>
                  <a:pt x="2903" y="202107"/>
                </a:lnTo>
                <a:lnTo>
                  <a:pt x="0" y="215670"/>
                </a:lnTo>
                <a:lnTo>
                  <a:pt x="1395" y="227217"/>
                </a:lnTo>
                <a:lnTo>
                  <a:pt x="5957" y="237728"/>
                </a:lnTo>
                <a:lnTo>
                  <a:pt x="15730" y="253009"/>
                </a:lnTo>
                <a:lnTo>
                  <a:pt x="21064" y="255574"/>
                </a:lnTo>
                <a:lnTo>
                  <a:pt x="30335" y="255574"/>
                </a:lnTo>
                <a:lnTo>
                  <a:pt x="34145" y="254254"/>
                </a:lnTo>
                <a:lnTo>
                  <a:pt x="37447" y="251498"/>
                </a:lnTo>
                <a:lnTo>
                  <a:pt x="53441" y="239330"/>
                </a:lnTo>
                <a:lnTo>
                  <a:pt x="69578" y="229873"/>
                </a:lnTo>
                <a:lnTo>
                  <a:pt x="84381" y="223744"/>
                </a:lnTo>
                <a:lnTo>
                  <a:pt x="96375" y="221564"/>
                </a:lnTo>
                <a:lnTo>
                  <a:pt x="101201" y="221564"/>
                </a:lnTo>
                <a:lnTo>
                  <a:pt x="104503" y="223075"/>
                </a:lnTo>
                <a:lnTo>
                  <a:pt x="119207" y="269275"/>
                </a:lnTo>
                <a:lnTo>
                  <a:pt x="133488" y="321403"/>
                </a:lnTo>
                <a:lnTo>
                  <a:pt x="147745" y="374736"/>
                </a:lnTo>
                <a:lnTo>
                  <a:pt x="161233" y="421237"/>
                </a:lnTo>
                <a:lnTo>
                  <a:pt x="179591" y="459227"/>
                </a:lnTo>
                <a:lnTo>
                  <a:pt x="220454" y="467842"/>
                </a:lnTo>
                <a:lnTo>
                  <a:pt x="236839" y="466752"/>
                </a:lnTo>
                <a:lnTo>
                  <a:pt x="272397" y="449287"/>
                </a:lnTo>
                <a:lnTo>
                  <a:pt x="289268" y="408715"/>
                </a:lnTo>
                <a:lnTo>
                  <a:pt x="301639" y="359793"/>
                </a:lnTo>
                <a:lnTo>
                  <a:pt x="310762" y="305322"/>
                </a:lnTo>
                <a:lnTo>
                  <a:pt x="317890" y="248100"/>
                </a:lnTo>
                <a:lnTo>
                  <a:pt x="324276" y="190924"/>
                </a:lnTo>
                <a:lnTo>
                  <a:pt x="331173" y="136595"/>
                </a:lnTo>
                <a:lnTo>
                  <a:pt x="339834" y="87909"/>
                </a:lnTo>
                <a:lnTo>
                  <a:pt x="369425" y="63639"/>
                </a:lnTo>
                <a:lnTo>
                  <a:pt x="439402" y="61696"/>
                </a:lnTo>
                <a:lnTo>
                  <a:pt x="449732" y="67482"/>
                </a:lnTo>
                <a:lnTo>
                  <a:pt x="457372" y="76703"/>
                </a:lnTo>
                <a:lnTo>
                  <a:pt x="462726" y="87726"/>
                </a:lnTo>
                <a:lnTo>
                  <a:pt x="466199" y="98920"/>
                </a:lnTo>
                <a:lnTo>
                  <a:pt x="469354" y="105975"/>
                </a:lnTo>
                <a:lnTo>
                  <a:pt x="474485" y="111391"/>
                </a:lnTo>
                <a:lnTo>
                  <a:pt x="481093" y="114865"/>
                </a:lnTo>
                <a:lnTo>
                  <a:pt x="489948" y="116052"/>
                </a:lnTo>
                <a:lnTo>
                  <a:pt x="519285" y="114388"/>
                </a:lnTo>
                <a:lnTo>
                  <a:pt x="528502" y="112050"/>
                </a:lnTo>
                <a:lnTo>
                  <a:pt x="535779" y="106457"/>
                </a:lnTo>
                <a:lnTo>
                  <a:pt x="540269" y="98483"/>
                </a:lnTo>
                <a:lnTo>
                  <a:pt x="541129" y="89001"/>
                </a:lnTo>
                <a:lnTo>
                  <a:pt x="538235" y="72458"/>
                </a:lnTo>
                <a:lnTo>
                  <a:pt x="523984" y="30238"/>
                </a:lnTo>
                <a:lnTo>
                  <a:pt x="493444" y="3088"/>
                </a:lnTo>
                <a:lnTo>
                  <a:pt x="479407" y="736"/>
                </a:lnTo>
                <a:lnTo>
                  <a:pt x="438277" y="5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543173" y="3730752"/>
            <a:ext cx="407670" cy="94615"/>
          </a:xfrm>
          <a:custGeom>
            <a:avLst/>
            <a:gdLst/>
            <a:ahLst/>
            <a:cxnLst/>
            <a:rect l="l" t="t" r="r" b="b"/>
            <a:pathLst>
              <a:path w="407670" h="94614">
                <a:moveTo>
                  <a:pt x="374521" y="0"/>
                </a:moveTo>
                <a:lnTo>
                  <a:pt x="342767" y="1968"/>
                </a:lnTo>
                <a:lnTo>
                  <a:pt x="305401" y="3048"/>
                </a:lnTo>
                <a:lnTo>
                  <a:pt x="262177" y="3556"/>
                </a:lnTo>
                <a:lnTo>
                  <a:pt x="101183" y="3615"/>
                </a:lnTo>
                <a:lnTo>
                  <a:pt x="72753" y="3841"/>
                </a:lnTo>
                <a:lnTo>
                  <a:pt x="28192" y="5080"/>
                </a:lnTo>
                <a:lnTo>
                  <a:pt x="1877" y="36847"/>
                </a:lnTo>
                <a:lnTo>
                  <a:pt x="0" y="62791"/>
                </a:lnTo>
                <a:lnTo>
                  <a:pt x="1395" y="74549"/>
                </a:lnTo>
                <a:lnTo>
                  <a:pt x="147699" y="94488"/>
                </a:lnTo>
                <a:lnTo>
                  <a:pt x="200488" y="94328"/>
                </a:lnTo>
                <a:lnTo>
                  <a:pt x="253143" y="93699"/>
                </a:lnTo>
                <a:lnTo>
                  <a:pt x="303000" y="92375"/>
                </a:lnTo>
                <a:lnTo>
                  <a:pt x="347395" y="90131"/>
                </a:lnTo>
                <a:lnTo>
                  <a:pt x="403703" y="71044"/>
                </a:lnTo>
                <a:lnTo>
                  <a:pt x="407572" y="41465"/>
                </a:lnTo>
                <a:lnTo>
                  <a:pt x="397202" y="12838"/>
                </a:lnTo>
                <a:lnTo>
                  <a:pt x="37452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458894" y="3288791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253" y="0"/>
                </a:moveTo>
                <a:lnTo>
                  <a:pt x="257383" y="2115"/>
                </a:lnTo>
                <a:lnTo>
                  <a:pt x="228977" y="3270"/>
                </a:lnTo>
                <a:lnTo>
                  <a:pt x="196070" y="3806"/>
                </a:lnTo>
                <a:lnTo>
                  <a:pt x="71552" y="3847"/>
                </a:lnTo>
                <a:lnTo>
                  <a:pt x="34801" y="4399"/>
                </a:lnTo>
                <a:lnTo>
                  <a:pt x="1198" y="37474"/>
                </a:lnTo>
                <a:lnTo>
                  <a:pt x="0" y="63783"/>
                </a:lnTo>
                <a:lnTo>
                  <a:pt x="1091" y="75818"/>
                </a:lnTo>
                <a:lnTo>
                  <a:pt x="110565" y="96011"/>
                </a:lnTo>
                <a:lnTo>
                  <a:pt x="160369" y="95726"/>
                </a:lnTo>
                <a:lnTo>
                  <a:pt x="209244" y="94583"/>
                </a:lnTo>
                <a:lnTo>
                  <a:pt x="253261" y="92154"/>
                </a:lnTo>
                <a:lnTo>
                  <a:pt x="303524" y="72223"/>
                </a:lnTo>
                <a:lnTo>
                  <a:pt x="306351" y="42195"/>
                </a:lnTo>
                <a:lnTo>
                  <a:pt x="298440" y="13073"/>
                </a:lnTo>
                <a:lnTo>
                  <a:pt x="28125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341629" y="3054095"/>
            <a:ext cx="368300" cy="376555"/>
          </a:xfrm>
          <a:custGeom>
            <a:avLst/>
            <a:gdLst/>
            <a:ahLst/>
            <a:cxnLst/>
            <a:rect l="l" t="t" r="r" b="b"/>
            <a:pathLst>
              <a:path w="368300" h="376554">
                <a:moveTo>
                  <a:pt x="314442" y="0"/>
                </a:moveTo>
                <a:lnTo>
                  <a:pt x="308981" y="0"/>
                </a:lnTo>
                <a:lnTo>
                  <a:pt x="301234" y="0"/>
                </a:lnTo>
                <a:lnTo>
                  <a:pt x="293487" y="3048"/>
                </a:lnTo>
                <a:lnTo>
                  <a:pt x="180877" y="115597"/>
                </a:lnTo>
                <a:lnTo>
                  <a:pt x="139991" y="156829"/>
                </a:lnTo>
                <a:lnTo>
                  <a:pt x="99910" y="198007"/>
                </a:lnTo>
                <a:lnTo>
                  <a:pt x="62690" y="237400"/>
                </a:lnTo>
                <a:lnTo>
                  <a:pt x="30390" y="273278"/>
                </a:lnTo>
                <a:lnTo>
                  <a:pt x="5070" y="303911"/>
                </a:lnTo>
                <a:lnTo>
                  <a:pt x="0" y="327189"/>
                </a:lnTo>
                <a:lnTo>
                  <a:pt x="12705" y="350789"/>
                </a:lnTo>
                <a:lnTo>
                  <a:pt x="35913" y="369079"/>
                </a:lnTo>
                <a:lnTo>
                  <a:pt x="62347" y="376428"/>
                </a:lnTo>
                <a:lnTo>
                  <a:pt x="69038" y="375814"/>
                </a:lnTo>
                <a:lnTo>
                  <a:pt x="75301" y="373903"/>
                </a:lnTo>
                <a:lnTo>
                  <a:pt x="80992" y="370587"/>
                </a:lnTo>
                <a:lnTo>
                  <a:pt x="85969" y="365760"/>
                </a:lnTo>
                <a:lnTo>
                  <a:pt x="110107" y="338392"/>
                </a:lnTo>
                <a:lnTo>
                  <a:pt x="142746" y="303984"/>
                </a:lnTo>
                <a:lnTo>
                  <a:pt x="181088" y="264923"/>
                </a:lnTo>
                <a:lnTo>
                  <a:pt x="302353" y="143714"/>
                </a:lnTo>
                <a:lnTo>
                  <a:pt x="335528" y="109931"/>
                </a:lnTo>
                <a:lnTo>
                  <a:pt x="360416" y="83439"/>
                </a:lnTo>
                <a:lnTo>
                  <a:pt x="365454" y="75630"/>
                </a:lnTo>
                <a:lnTo>
                  <a:pt x="367766" y="66786"/>
                </a:lnTo>
                <a:lnTo>
                  <a:pt x="367291" y="57632"/>
                </a:lnTo>
                <a:lnTo>
                  <a:pt x="345874" y="23955"/>
                </a:lnTo>
                <a:lnTo>
                  <a:pt x="319903" y="1524"/>
                </a:lnTo>
                <a:lnTo>
                  <a:pt x="31444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321897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63" y="0"/>
                </a:moveTo>
                <a:lnTo>
                  <a:pt x="341524" y="1968"/>
                </a:lnTo>
                <a:lnTo>
                  <a:pt x="304297" y="3048"/>
                </a:lnTo>
                <a:lnTo>
                  <a:pt x="261213" y="3556"/>
                </a:lnTo>
                <a:lnTo>
                  <a:pt x="100665" y="3615"/>
                </a:lnTo>
                <a:lnTo>
                  <a:pt x="72300" y="3841"/>
                </a:lnTo>
                <a:lnTo>
                  <a:pt x="27977" y="5080"/>
                </a:lnTo>
                <a:lnTo>
                  <a:pt x="1702" y="36847"/>
                </a:lnTo>
                <a:lnTo>
                  <a:pt x="0" y="62791"/>
                </a:lnTo>
                <a:lnTo>
                  <a:pt x="1434" y="74549"/>
                </a:lnTo>
                <a:lnTo>
                  <a:pt x="147103" y="94488"/>
                </a:lnTo>
                <a:lnTo>
                  <a:pt x="199727" y="94328"/>
                </a:lnTo>
                <a:lnTo>
                  <a:pt x="252198" y="93699"/>
                </a:lnTo>
                <a:lnTo>
                  <a:pt x="301865" y="92375"/>
                </a:lnTo>
                <a:lnTo>
                  <a:pt x="346077" y="90131"/>
                </a:lnTo>
                <a:lnTo>
                  <a:pt x="402220" y="71044"/>
                </a:lnTo>
                <a:lnTo>
                  <a:pt x="406104" y="41465"/>
                </a:lnTo>
                <a:lnTo>
                  <a:pt x="395771" y="12838"/>
                </a:lnTo>
                <a:lnTo>
                  <a:pt x="37316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831842" y="3340608"/>
            <a:ext cx="424815" cy="434340"/>
          </a:xfrm>
          <a:custGeom>
            <a:avLst/>
            <a:gdLst/>
            <a:ahLst/>
            <a:cxnLst/>
            <a:rect l="l" t="t" r="r" b="b"/>
            <a:pathLst>
              <a:path w="424814" h="434339">
                <a:moveTo>
                  <a:pt x="216967" y="89"/>
                </a:moveTo>
                <a:lnTo>
                  <a:pt x="167564" y="3482"/>
                </a:lnTo>
                <a:lnTo>
                  <a:pt x="139701" y="32258"/>
                </a:lnTo>
                <a:lnTo>
                  <a:pt x="144708" y="68609"/>
                </a:lnTo>
                <a:lnTo>
                  <a:pt x="152132" y="109045"/>
                </a:lnTo>
                <a:lnTo>
                  <a:pt x="158007" y="144932"/>
                </a:lnTo>
                <a:lnTo>
                  <a:pt x="158370" y="167640"/>
                </a:lnTo>
                <a:lnTo>
                  <a:pt x="133885" y="174984"/>
                </a:lnTo>
                <a:lnTo>
                  <a:pt x="82599" y="179625"/>
                </a:lnTo>
                <a:lnTo>
                  <a:pt x="30337" y="184624"/>
                </a:lnTo>
                <a:lnTo>
                  <a:pt x="2922" y="193040"/>
                </a:lnTo>
                <a:lnTo>
                  <a:pt x="0" y="207125"/>
                </a:lnTo>
                <a:lnTo>
                  <a:pt x="2113" y="226187"/>
                </a:lnTo>
                <a:lnTo>
                  <a:pt x="14733" y="266954"/>
                </a:lnTo>
                <a:lnTo>
                  <a:pt x="38355" y="282956"/>
                </a:lnTo>
                <a:lnTo>
                  <a:pt x="41784" y="282702"/>
                </a:lnTo>
                <a:lnTo>
                  <a:pt x="70187" y="277921"/>
                </a:lnTo>
                <a:lnTo>
                  <a:pt x="95617" y="274843"/>
                </a:lnTo>
                <a:lnTo>
                  <a:pt x="119499" y="272837"/>
                </a:lnTo>
                <a:lnTo>
                  <a:pt x="143003" y="271653"/>
                </a:lnTo>
                <a:lnTo>
                  <a:pt x="153150" y="273762"/>
                </a:lnTo>
                <a:lnTo>
                  <a:pt x="161307" y="279479"/>
                </a:lnTo>
                <a:lnTo>
                  <a:pt x="166631" y="287887"/>
                </a:lnTo>
                <a:lnTo>
                  <a:pt x="168276" y="298069"/>
                </a:lnTo>
                <a:lnTo>
                  <a:pt x="166054" y="356012"/>
                </a:lnTo>
                <a:lnTo>
                  <a:pt x="166383" y="384722"/>
                </a:lnTo>
                <a:lnTo>
                  <a:pt x="177532" y="427005"/>
                </a:lnTo>
                <a:lnTo>
                  <a:pt x="222605" y="434250"/>
                </a:lnTo>
                <a:lnTo>
                  <a:pt x="247509" y="434133"/>
                </a:lnTo>
                <a:lnTo>
                  <a:pt x="283866" y="418770"/>
                </a:lnTo>
                <a:lnTo>
                  <a:pt x="287103" y="382369"/>
                </a:lnTo>
                <a:lnTo>
                  <a:pt x="286339" y="351790"/>
                </a:lnTo>
                <a:lnTo>
                  <a:pt x="284170" y="320639"/>
                </a:lnTo>
                <a:lnTo>
                  <a:pt x="280798" y="291465"/>
                </a:lnTo>
                <a:lnTo>
                  <a:pt x="281566" y="280344"/>
                </a:lnTo>
                <a:lnTo>
                  <a:pt x="286752" y="270986"/>
                </a:lnTo>
                <a:lnTo>
                  <a:pt x="295247" y="264533"/>
                </a:lnTo>
                <a:lnTo>
                  <a:pt x="305944" y="262128"/>
                </a:lnTo>
                <a:lnTo>
                  <a:pt x="330833" y="264211"/>
                </a:lnTo>
                <a:lnTo>
                  <a:pt x="376291" y="268505"/>
                </a:lnTo>
                <a:lnTo>
                  <a:pt x="398908" y="269748"/>
                </a:lnTo>
                <a:lnTo>
                  <a:pt x="408934" y="267658"/>
                </a:lnTo>
                <a:lnTo>
                  <a:pt x="417101" y="261985"/>
                </a:lnTo>
                <a:lnTo>
                  <a:pt x="422554" y="253620"/>
                </a:lnTo>
                <a:lnTo>
                  <a:pt x="424435" y="243459"/>
                </a:lnTo>
                <a:lnTo>
                  <a:pt x="423604" y="230584"/>
                </a:lnTo>
                <a:lnTo>
                  <a:pt x="418085" y="192151"/>
                </a:lnTo>
                <a:lnTo>
                  <a:pt x="374955" y="168650"/>
                </a:lnTo>
                <a:lnTo>
                  <a:pt x="332493" y="165352"/>
                </a:lnTo>
                <a:lnTo>
                  <a:pt x="306706" y="164846"/>
                </a:lnTo>
                <a:lnTo>
                  <a:pt x="295784" y="165227"/>
                </a:lnTo>
                <a:lnTo>
                  <a:pt x="285952" y="163323"/>
                </a:lnTo>
                <a:lnTo>
                  <a:pt x="277893" y="158099"/>
                </a:lnTo>
                <a:lnTo>
                  <a:pt x="272335" y="150278"/>
                </a:lnTo>
                <a:lnTo>
                  <a:pt x="270003" y="140589"/>
                </a:lnTo>
                <a:lnTo>
                  <a:pt x="268789" y="113750"/>
                </a:lnTo>
                <a:lnTo>
                  <a:pt x="266860" y="84089"/>
                </a:lnTo>
                <a:lnTo>
                  <a:pt x="262002" y="24257"/>
                </a:lnTo>
                <a:lnTo>
                  <a:pt x="238380" y="1143"/>
                </a:lnTo>
                <a:lnTo>
                  <a:pt x="216967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460970" y="516636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467" y="0"/>
                </a:moveTo>
                <a:lnTo>
                  <a:pt x="256795" y="2115"/>
                </a:lnTo>
                <a:lnTo>
                  <a:pt x="227254" y="3270"/>
                </a:lnTo>
                <a:lnTo>
                  <a:pt x="193069" y="3806"/>
                </a:lnTo>
                <a:lnTo>
                  <a:pt x="77553" y="3869"/>
                </a:lnTo>
                <a:lnTo>
                  <a:pt x="55534" y="4095"/>
                </a:lnTo>
                <a:lnTo>
                  <a:pt x="15037" y="7078"/>
                </a:lnTo>
                <a:lnTo>
                  <a:pt x="162" y="50815"/>
                </a:lnTo>
                <a:lnTo>
                  <a:pt x="0" y="63763"/>
                </a:lnTo>
                <a:lnTo>
                  <a:pt x="1051" y="75818"/>
                </a:lnTo>
                <a:lnTo>
                  <a:pt x="3550" y="83956"/>
                </a:lnTo>
                <a:lnTo>
                  <a:pt x="7893" y="90344"/>
                </a:lnTo>
                <a:lnTo>
                  <a:pt x="13642" y="94517"/>
                </a:lnTo>
                <a:lnTo>
                  <a:pt x="20355" y="96012"/>
                </a:lnTo>
                <a:lnTo>
                  <a:pt x="102270" y="96012"/>
                </a:lnTo>
                <a:lnTo>
                  <a:pt x="153935" y="95761"/>
                </a:lnTo>
                <a:lnTo>
                  <a:pt x="205172" y="94678"/>
                </a:lnTo>
                <a:lnTo>
                  <a:pt x="251503" y="92261"/>
                </a:lnTo>
                <a:lnTo>
                  <a:pt x="303541" y="72169"/>
                </a:lnTo>
                <a:lnTo>
                  <a:pt x="306486" y="42148"/>
                </a:lnTo>
                <a:lnTo>
                  <a:pt x="298668" y="13055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866377" y="22859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635" y="89027"/>
                </a:moveTo>
                <a:lnTo>
                  <a:pt x="527862" y="42773"/>
                </a:lnTo>
                <a:lnTo>
                  <a:pt x="504609" y="9067"/>
                </a:lnTo>
                <a:lnTo>
                  <a:pt x="437070" y="50"/>
                </a:lnTo>
                <a:lnTo>
                  <a:pt x="421398" y="0"/>
                </a:lnTo>
                <a:lnTo>
                  <a:pt x="376872" y="457"/>
                </a:lnTo>
                <a:lnTo>
                  <a:pt x="334378" y="1943"/>
                </a:lnTo>
                <a:lnTo>
                  <a:pt x="278523" y="9017"/>
                </a:lnTo>
                <a:lnTo>
                  <a:pt x="259727" y="60236"/>
                </a:lnTo>
                <a:lnTo>
                  <a:pt x="252653" y="110020"/>
                </a:lnTo>
                <a:lnTo>
                  <a:pt x="246291" y="169583"/>
                </a:lnTo>
                <a:lnTo>
                  <a:pt x="240068" y="234175"/>
                </a:lnTo>
                <a:lnTo>
                  <a:pt x="233362" y="299034"/>
                </a:lnTo>
                <a:lnTo>
                  <a:pt x="224802" y="364744"/>
                </a:lnTo>
                <a:lnTo>
                  <a:pt x="220230" y="367665"/>
                </a:lnTo>
                <a:lnTo>
                  <a:pt x="211721" y="367665"/>
                </a:lnTo>
                <a:lnTo>
                  <a:pt x="207784" y="365379"/>
                </a:lnTo>
                <a:lnTo>
                  <a:pt x="176161" y="258495"/>
                </a:lnTo>
                <a:lnTo>
                  <a:pt x="161163" y="215150"/>
                </a:lnTo>
                <a:lnTo>
                  <a:pt x="140220" y="165354"/>
                </a:lnTo>
                <a:lnTo>
                  <a:pt x="113423" y="148590"/>
                </a:lnTo>
                <a:lnTo>
                  <a:pt x="80594" y="151396"/>
                </a:lnTo>
                <a:lnTo>
                  <a:pt x="49352" y="160299"/>
                </a:lnTo>
                <a:lnTo>
                  <a:pt x="22479" y="176657"/>
                </a:lnTo>
                <a:lnTo>
                  <a:pt x="2806" y="201803"/>
                </a:lnTo>
                <a:lnTo>
                  <a:pt x="0" y="215442"/>
                </a:lnTo>
                <a:lnTo>
                  <a:pt x="1485" y="227076"/>
                </a:lnTo>
                <a:lnTo>
                  <a:pt x="6032" y="237667"/>
                </a:lnTo>
                <a:lnTo>
                  <a:pt x="12458" y="248158"/>
                </a:lnTo>
                <a:lnTo>
                  <a:pt x="15760" y="252984"/>
                </a:lnTo>
                <a:lnTo>
                  <a:pt x="21094" y="255397"/>
                </a:lnTo>
                <a:lnTo>
                  <a:pt x="30365" y="255397"/>
                </a:lnTo>
                <a:lnTo>
                  <a:pt x="34175" y="254127"/>
                </a:lnTo>
                <a:lnTo>
                  <a:pt x="37350" y="251460"/>
                </a:lnTo>
                <a:lnTo>
                  <a:pt x="53314" y="239356"/>
                </a:lnTo>
                <a:lnTo>
                  <a:pt x="69418" y="229920"/>
                </a:lnTo>
                <a:lnTo>
                  <a:pt x="84175" y="223799"/>
                </a:lnTo>
                <a:lnTo>
                  <a:pt x="96151" y="221615"/>
                </a:lnTo>
                <a:lnTo>
                  <a:pt x="100850" y="221615"/>
                </a:lnTo>
                <a:lnTo>
                  <a:pt x="118910" y="269176"/>
                </a:lnTo>
                <a:lnTo>
                  <a:pt x="133134" y="321259"/>
                </a:lnTo>
                <a:lnTo>
                  <a:pt x="147370" y="374624"/>
                </a:lnTo>
                <a:lnTo>
                  <a:pt x="160896" y="421195"/>
                </a:lnTo>
                <a:lnTo>
                  <a:pt x="179285" y="459244"/>
                </a:lnTo>
                <a:lnTo>
                  <a:pt x="219976" y="467868"/>
                </a:lnTo>
                <a:lnTo>
                  <a:pt x="236334" y="466775"/>
                </a:lnTo>
                <a:lnTo>
                  <a:pt x="271665" y="449326"/>
                </a:lnTo>
                <a:lnTo>
                  <a:pt x="288569" y="408749"/>
                </a:lnTo>
                <a:lnTo>
                  <a:pt x="300939" y="359816"/>
                </a:lnTo>
                <a:lnTo>
                  <a:pt x="310045" y="305346"/>
                </a:lnTo>
                <a:lnTo>
                  <a:pt x="317157" y="248119"/>
                </a:lnTo>
                <a:lnTo>
                  <a:pt x="323557" y="190931"/>
                </a:lnTo>
                <a:lnTo>
                  <a:pt x="330479" y="136601"/>
                </a:lnTo>
                <a:lnTo>
                  <a:pt x="339229" y="87884"/>
                </a:lnTo>
                <a:lnTo>
                  <a:pt x="368439" y="63373"/>
                </a:lnTo>
                <a:lnTo>
                  <a:pt x="438416" y="61468"/>
                </a:lnTo>
                <a:lnTo>
                  <a:pt x="448589" y="67398"/>
                </a:lnTo>
                <a:lnTo>
                  <a:pt x="456158" y="76682"/>
                </a:lnTo>
                <a:lnTo>
                  <a:pt x="461479" y="87731"/>
                </a:lnTo>
                <a:lnTo>
                  <a:pt x="464959" y="98933"/>
                </a:lnTo>
                <a:lnTo>
                  <a:pt x="468109" y="105905"/>
                </a:lnTo>
                <a:lnTo>
                  <a:pt x="473240" y="111315"/>
                </a:lnTo>
                <a:lnTo>
                  <a:pt x="479844" y="114833"/>
                </a:lnTo>
                <a:lnTo>
                  <a:pt x="488581" y="116078"/>
                </a:lnTo>
                <a:lnTo>
                  <a:pt x="517918" y="114427"/>
                </a:lnTo>
                <a:lnTo>
                  <a:pt x="527113" y="111912"/>
                </a:lnTo>
                <a:lnTo>
                  <a:pt x="534339" y="106260"/>
                </a:lnTo>
                <a:lnTo>
                  <a:pt x="538784" y="98336"/>
                </a:lnTo>
                <a:lnTo>
                  <a:pt x="539635" y="89027"/>
                </a:lnTo>
                <a:close/>
              </a:path>
              <a:path w="845185" h="774700">
                <a:moveTo>
                  <a:pt x="844867" y="464527"/>
                </a:moveTo>
                <a:lnTo>
                  <a:pt x="822998" y="421855"/>
                </a:lnTo>
                <a:lnTo>
                  <a:pt x="791603" y="397764"/>
                </a:lnTo>
                <a:lnTo>
                  <a:pt x="786269" y="397764"/>
                </a:lnTo>
                <a:lnTo>
                  <a:pt x="778522" y="397764"/>
                </a:lnTo>
                <a:lnTo>
                  <a:pt x="658126" y="513359"/>
                </a:lnTo>
                <a:lnTo>
                  <a:pt x="617245" y="554596"/>
                </a:lnTo>
                <a:lnTo>
                  <a:pt x="577164" y="595807"/>
                </a:lnTo>
                <a:lnTo>
                  <a:pt x="539978" y="635266"/>
                </a:lnTo>
                <a:lnTo>
                  <a:pt x="507720" y="671220"/>
                </a:lnTo>
                <a:lnTo>
                  <a:pt x="482485" y="701929"/>
                </a:lnTo>
                <a:lnTo>
                  <a:pt x="477329" y="725170"/>
                </a:lnTo>
                <a:lnTo>
                  <a:pt x="490004" y="748690"/>
                </a:lnTo>
                <a:lnTo>
                  <a:pt x="513194" y="766889"/>
                </a:lnTo>
                <a:lnTo>
                  <a:pt x="539635" y="774192"/>
                </a:lnTo>
                <a:lnTo>
                  <a:pt x="546392" y="773582"/>
                </a:lnTo>
                <a:lnTo>
                  <a:pt x="552691" y="771677"/>
                </a:lnTo>
                <a:lnTo>
                  <a:pt x="558393" y="768362"/>
                </a:lnTo>
                <a:lnTo>
                  <a:pt x="563384" y="763524"/>
                </a:lnTo>
                <a:lnTo>
                  <a:pt x="587438" y="736117"/>
                </a:lnTo>
                <a:lnTo>
                  <a:pt x="620026" y="701687"/>
                </a:lnTo>
                <a:lnTo>
                  <a:pt x="658329" y="662609"/>
                </a:lnTo>
                <a:lnTo>
                  <a:pt x="779462" y="541464"/>
                </a:lnTo>
                <a:lnTo>
                  <a:pt x="812546" y="507746"/>
                </a:lnTo>
                <a:lnTo>
                  <a:pt x="837323" y="481330"/>
                </a:lnTo>
                <a:lnTo>
                  <a:pt x="842467" y="473405"/>
                </a:lnTo>
                <a:lnTo>
                  <a:pt x="844867" y="46452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9" name="object 169"/>
          <p:cNvGrpSpPr/>
          <p:nvPr/>
        </p:nvGrpSpPr>
        <p:grpSpPr>
          <a:xfrm>
            <a:off x="1345682" y="402336"/>
            <a:ext cx="368300" cy="394970"/>
            <a:chOff x="1345682" y="402336"/>
            <a:chExt cx="368300" cy="394970"/>
          </a:xfrm>
        </p:grpSpPr>
        <p:sp>
          <p:nvSpPr>
            <p:cNvPr id="170" name="object 170"/>
            <p:cNvSpPr/>
            <p:nvPr/>
          </p:nvSpPr>
          <p:spPr>
            <a:xfrm>
              <a:off x="1345682" y="420624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5">
                  <a:moveTo>
                    <a:pt x="314715" y="0"/>
                  </a:moveTo>
                  <a:lnTo>
                    <a:pt x="309254" y="0"/>
                  </a:lnTo>
                  <a:lnTo>
                    <a:pt x="301507" y="0"/>
                  </a:lnTo>
                  <a:lnTo>
                    <a:pt x="293633" y="3175"/>
                  </a:lnTo>
                  <a:lnTo>
                    <a:pt x="180865" y="115586"/>
                  </a:lnTo>
                  <a:lnTo>
                    <a:pt x="139995" y="156829"/>
                  </a:lnTo>
                  <a:lnTo>
                    <a:pt x="99923" y="198042"/>
                  </a:lnTo>
                  <a:lnTo>
                    <a:pt x="62708" y="237491"/>
                  </a:lnTo>
                  <a:lnTo>
                    <a:pt x="30410" y="273444"/>
                  </a:lnTo>
                  <a:lnTo>
                    <a:pt x="5089" y="304164"/>
                  </a:lnTo>
                  <a:lnTo>
                    <a:pt x="0" y="327404"/>
                  </a:lnTo>
                  <a:lnTo>
                    <a:pt x="12662" y="350916"/>
                  </a:lnTo>
                  <a:lnTo>
                    <a:pt x="35825" y="369119"/>
                  </a:lnTo>
                  <a:lnTo>
                    <a:pt x="62239" y="376427"/>
                  </a:lnTo>
                  <a:lnTo>
                    <a:pt x="69004" y="375814"/>
                  </a:lnTo>
                  <a:lnTo>
                    <a:pt x="75305" y="373903"/>
                  </a:lnTo>
                  <a:lnTo>
                    <a:pt x="81010" y="370587"/>
                  </a:lnTo>
                  <a:lnTo>
                    <a:pt x="85988" y="365760"/>
                  </a:lnTo>
                  <a:lnTo>
                    <a:pt x="110126" y="338351"/>
                  </a:lnTo>
                  <a:lnTo>
                    <a:pt x="142765" y="303914"/>
                  </a:lnTo>
                  <a:lnTo>
                    <a:pt x="181107" y="264841"/>
                  </a:lnTo>
                  <a:lnTo>
                    <a:pt x="302373" y="143696"/>
                  </a:lnTo>
                  <a:lnTo>
                    <a:pt x="335547" y="109974"/>
                  </a:lnTo>
                  <a:lnTo>
                    <a:pt x="360435" y="83565"/>
                  </a:lnTo>
                  <a:lnTo>
                    <a:pt x="365474" y="75630"/>
                  </a:lnTo>
                  <a:lnTo>
                    <a:pt x="367786" y="66754"/>
                  </a:lnTo>
                  <a:lnTo>
                    <a:pt x="367311" y="57616"/>
                  </a:lnTo>
                  <a:lnTo>
                    <a:pt x="345894" y="24082"/>
                  </a:lnTo>
                  <a:lnTo>
                    <a:pt x="320049" y="1524"/>
                  </a:lnTo>
                  <a:lnTo>
                    <a:pt x="314715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76683" y="402336"/>
              <a:ext cx="85471" cy="94487"/>
            </a:xfrm>
            <a:prstGeom prst="rect">
              <a:avLst/>
            </a:prstGeom>
          </p:spPr>
        </p:pic>
      </p:grpSp>
      <p:sp>
        <p:nvSpPr>
          <p:cNvPr id="172" name="object 172"/>
          <p:cNvSpPr/>
          <p:nvPr/>
        </p:nvSpPr>
        <p:spPr>
          <a:xfrm>
            <a:off x="1960568" y="0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30" h="365760">
                <a:moveTo>
                  <a:pt x="297745" y="0"/>
                </a:moveTo>
                <a:lnTo>
                  <a:pt x="293554" y="0"/>
                </a:lnTo>
                <a:lnTo>
                  <a:pt x="286823" y="0"/>
                </a:lnTo>
                <a:lnTo>
                  <a:pt x="280219" y="2666"/>
                </a:lnTo>
                <a:lnTo>
                  <a:pt x="275520" y="7874"/>
                </a:lnTo>
                <a:lnTo>
                  <a:pt x="258472" y="25570"/>
                </a:lnTo>
                <a:lnTo>
                  <a:pt x="241436" y="44100"/>
                </a:lnTo>
                <a:lnTo>
                  <a:pt x="225282" y="63059"/>
                </a:lnTo>
                <a:lnTo>
                  <a:pt x="210877" y="82041"/>
                </a:lnTo>
                <a:lnTo>
                  <a:pt x="206051" y="89026"/>
                </a:lnTo>
                <a:lnTo>
                  <a:pt x="198177" y="92837"/>
                </a:lnTo>
                <a:lnTo>
                  <a:pt x="184969" y="92837"/>
                </a:lnTo>
                <a:lnTo>
                  <a:pt x="179762" y="91312"/>
                </a:lnTo>
                <a:lnTo>
                  <a:pt x="153634" y="72882"/>
                </a:lnTo>
                <a:lnTo>
                  <a:pt x="129200" y="56387"/>
                </a:lnTo>
                <a:lnTo>
                  <a:pt x="103790" y="39703"/>
                </a:lnTo>
                <a:lnTo>
                  <a:pt x="74987" y="21209"/>
                </a:lnTo>
                <a:lnTo>
                  <a:pt x="70415" y="19938"/>
                </a:lnTo>
                <a:lnTo>
                  <a:pt x="58604" y="19938"/>
                </a:lnTo>
                <a:lnTo>
                  <a:pt x="19917" y="62039"/>
                </a:lnTo>
                <a:lnTo>
                  <a:pt x="1073" y="96392"/>
                </a:lnTo>
                <a:lnTo>
                  <a:pt x="0" y="104374"/>
                </a:lnTo>
                <a:lnTo>
                  <a:pt x="1533" y="112236"/>
                </a:lnTo>
                <a:lnTo>
                  <a:pt x="5377" y="119288"/>
                </a:lnTo>
                <a:lnTo>
                  <a:pt x="11233" y="124840"/>
                </a:lnTo>
                <a:lnTo>
                  <a:pt x="42955" y="142942"/>
                </a:lnTo>
                <a:lnTo>
                  <a:pt x="79273" y="161544"/>
                </a:lnTo>
                <a:lnTo>
                  <a:pt x="111067" y="178526"/>
                </a:lnTo>
                <a:lnTo>
                  <a:pt x="129216" y="191770"/>
                </a:lnTo>
                <a:lnTo>
                  <a:pt x="120054" y="215620"/>
                </a:lnTo>
                <a:lnTo>
                  <a:pt x="92592" y="258746"/>
                </a:lnTo>
                <a:lnTo>
                  <a:pt x="64869" y="302801"/>
                </a:lnTo>
                <a:lnTo>
                  <a:pt x="54921" y="329438"/>
                </a:lnTo>
                <a:lnTo>
                  <a:pt x="64133" y="340151"/>
                </a:lnTo>
                <a:lnTo>
                  <a:pt x="80321" y="349996"/>
                </a:lnTo>
                <a:lnTo>
                  <a:pt x="100034" y="358388"/>
                </a:lnTo>
                <a:lnTo>
                  <a:pt x="122231" y="365378"/>
                </a:lnTo>
                <a:lnTo>
                  <a:pt x="124517" y="365760"/>
                </a:lnTo>
                <a:lnTo>
                  <a:pt x="126930" y="365760"/>
                </a:lnTo>
                <a:lnTo>
                  <a:pt x="162206" y="328120"/>
                </a:lnTo>
                <a:lnTo>
                  <a:pt x="175142" y="306260"/>
                </a:lnTo>
                <a:lnTo>
                  <a:pt x="188007" y="286210"/>
                </a:lnTo>
                <a:lnTo>
                  <a:pt x="200336" y="267970"/>
                </a:lnTo>
                <a:lnTo>
                  <a:pt x="205416" y="261112"/>
                </a:lnTo>
                <a:lnTo>
                  <a:pt x="213290" y="257428"/>
                </a:lnTo>
                <a:lnTo>
                  <a:pt x="226879" y="257428"/>
                </a:lnTo>
                <a:lnTo>
                  <a:pt x="232594" y="259334"/>
                </a:lnTo>
                <a:lnTo>
                  <a:pt x="259208" y="281680"/>
                </a:lnTo>
                <a:lnTo>
                  <a:pt x="281521" y="300053"/>
                </a:lnTo>
                <a:lnTo>
                  <a:pt x="304357" y="317117"/>
                </a:lnTo>
                <a:lnTo>
                  <a:pt x="327717" y="331597"/>
                </a:lnTo>
                <a:lnTo>
                  <a:pt x="331273" y="333628"/>
                </a:lnTo>
                <a:lnTo>
                  <a:pt x="335210" y="334517"/>
                </a:lnTo>
                <a:lnTo>
                  <a:pt x="346513" y="334517"/>
                </a:lnTo>
                <a:lnTo>
                  <a:pt x="379898" y="299450"/>
                </a:lnTo>
                <a:lnTo>
                  <a:pt x="404268" y="263132"/>
                </a:lnTo>
                <a:lnTo>
                  <a:pt x="404822" y="254190"/>
                </a:lnTo>
                <a:lnTo>
                  <a:pt x="402256" y="245629"/>
                </a:lnTo>
                <a:lnTo>
                  <a:pt x="351053" y="203215"/>
                </a:lnTo>
                <a:lnTo>
                  <a:pt x="300285" y="170814"/>
                </a:lnTo>
                <a:lnTo>
                  <a:pt x="291865" y="163028"/>
                </a:lnTo>
                <a:lnTo>
                  <a:pt x="287791" y="152812"/>
                </a:lnTo>
                <a:lnTo>
                  <a:pt x="288409" y="141882"/>
                </a:lnTo>
                <a:lnTo>
                  <a:pt x="294062" y="131952"/>
                </a:lnTo>
                <a:lnTo>
                  <a:pt x="309328" y="115238"/>
                </a:lnTo>
                <a:lnTo>
                  <a:pt x="340193" y="82143"/>
                </a:lnTo>
                <a:lnTo>
                  <a:pt x="354387" y="65786"/>
                </a:lnTo>
                <a:lnTo>
                  <a:pt x="359298" y="56626"/>
                </a:lnTo>
                <a:lnTo>
                  <a:pt x="360054" y="46609"/>
                </a:lnTo>
                <a:lnTo>
                  <a:pt x="356834" y="37068"/>
                </a:lnTo>
                <a:lnTo>
                  <a:pt x="349815" y="29337"/>
                </a:lnTo>
                <a:lnTo>
                  <a:pt x="339181" y="22159"/>
                </a:lnTo>
                <a:lnTo>
                  <a:pt x="328368" y="15636"/>
                </a:lnTo>
                <a:lnTo>
                  <a:pt x="301936" y="1015"/>
                </a:lnTo>
                <a:lnTo>
                  <a:pt x="29774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68304" y="22859"/>
            <a:ext cx="539750" cy="467995"/>
          </a:xfrm>
          <a:custGeom>
            <a:avLst/>
            <a:gdLst/>
            <a:ahLst/>
            <a:cxnLst/>
            <a:rect l="l" t="t" r="r" b="b"/>
            <a:pathLst>
              <a:path w="539750" h="467995">
                <a:moveTo>
                  <a:pt x="437128" y="47"/>
                </a:moveTo>
                <a:lnTo>
                  <a:pt x="376978" y="444"/>
                </a:lnTo>
                <a:lnTo>
                  <a:pt x="334432" y="1936"/>
                </a:lnTo>
                <a:lnTo>
                  <a:pt x="278390" y="9016"/>
                </a:lnTo>
                <a:lnTo>
                  <a:pt x="259597" y="60232"/>
                </a:lnTo>
                <a:lnTo>
                  <a:pt x="252561" y="110017"/>
                </a:lnTo>
                <a:lnTo>
                  <a:pt x="246275" y="169582"/>
                </a:lnTo>
                <a:lnTo>
                  <a:pt x="240120" y="234171"/>
                </a:lnTo>
                <a:lnTo>
                  <a:pt x="233480" y="299032"/>
                </a:lnTo>
                <a:lnTo>
                  <a:pt x="225736" y="359410"/>
                </a:lnTo>
                <a:lnTo>
                  <a:pt x="224847" y="364743"/>
                </a:lnTo>
                <a:lnTo>
                  <a:pt x="220326" y="367664"/>
                </a:lnTo>
                <a:lnTo>
                  <a:pt x="211830" y="367664"/>
                </a:lnTo>
                <a:lnTo>
                  <a:pt x="207842" y="365378"/>
                </a:lnTo>
                <a:lnTo>
                  <a:pt x="176208" y="258492"/>
                </a:lnTo>
                <a:lnTo>
                  <a:pt x="161105" y="215143"/>
                </a:lnTo>
                <a:lnTo>
                  <a:pt x="139986" y="165353"/>
                </a:lnTo>
                <a:lnTo>
                  <a:pt x="113532" y="148589"/>
                </a:lnTo>
                <a:lnTo>
                  <a:pt x="80591" y="151385"/>
                </a:lnTo>
                <a:lnTo>
                  <a:pt x="49336" y="160289"/>
                </a:lnTo>
                <a:lnTo>
                  <a:pt x="22478" y="176647"/>
                </a:lnTo>
                <a:lnTo>
                  <a:pt x="2724" y="201802"/>
                </a:lnTo>
                <a:lnTo>
                  <a:pt x="0" y="215439"/>
                </a:lnTo>
                <a:lnTo>
                  <a:pt x="1434" y="227075"/>
                </a:lnTo>
                <a:lnTo>
                  <a:pt x="5923" y="237664"/>
                </a:lnTo>
                <a:lnTo>
                  <a:pt x="12364" y="248157"/>
                </a:lnTo>
                <a:lnTo>
                  <a:pt x="15704" y="252984"/>
                </a:lnTo>
                <a:lnTo>
                  <a:pt x="21012" y="255397"/>
                </a:lnTo>
                <a:lnTo>
                  <a:pt x="30283" y="255397"/>
                </a:lnTo>
                <a:lnTo>
                  <a:pt x="34208" y="254126"/>
                </a:lnTo>
                <a:lnTo>
                  <a:pt x="53336" y="239349"/>
                </a:lnTo>
                <a:lnTo>
                  <a:pt x="69428" y="229917"/>
                </a:lnTo>
                <a:lnTo>
                  <a:pt x="84229" y="223795"/>
                </a:lnTo>
                <a:lnTo>
                  <a:pt x="96234" y="221614"/>
                </a:lnTo>
                <a:lnTo>
                  <a:pt x="100984" y="221614"/>
                </a:lnTo>
                <a:lnTo>
                  <a:pt x="118934" y="269168"/>
                </a:lnTo>
                <a:lnTo>
                  <a:pt x="133142" y="321254"/>
                </a:lnTo>
                <a:lnTo>
                  <a:pt x="147376" y="374619"/>
                </a:lnTo>
                <a:lnTo>
                  <a:pt x="160856" y="421187"/>
                </a:lnTo>
                <a:lnTo>
                  <a:pt x="179209" y="459241"/>
                </a:lnTo>
                <a:lnTo>
                  <a:pt x="219932" y="467867"/>
                </a:lnTo>
                <a:lnTo>
                  <a:pt x="236310" y="466774"/>
                </a:lnTo>
                <a:lnTo>
                  <a:pt x="271748" y="449325"/>
                </a:lnTo>
                <a:lnTo>
                  <a:pt x="288584" y="408737"/>
                </a:lnTo>
                <a:lnTo>
                  <a:pt x="300932" y="359808"/>
                </a:lnTo>
                <a:lnTo>
                  <a:pt x="310038" y="305334"/>
                </a:lnTo>
                <a:lnTo>
                  <a:pt x="317152" y="248110"/>
                </a:lnTo>
                <a:lnTo>
                  <a:pt x="323522" y="190930"/>
                </a:lnTo>
                <a:lnTo>
                  <a:pt x="330395" y="136590"/>
                </a:lnTo>
                <a:lnTo>
                  <a:pt x="339020" y="87884"/>
                </a:lnTo>
                <a:lnTo>
                  <a:pt x="368535" y="63373"/>
                </a:lnTo>
                <a:lnTo>
                  <a:pt x="438271" y="61467"/>
                </a:lnTo>
                <a:lnTo>
                  <a:pt x="448423" y="67393"/>
                </a:lnTo>
                <a:lnTo>
                  <a:pt x="456051" y="76676"/>
                </a:lnTo>
                <a:lnTo>
                  <a:pt x="461488" y="87721"/>
                </a:lnTo>
                <a:lnTo>
                  <a:pt x="465068" y="98932"/>
                </a:lnTo>
                <a:lnTo>
                  <a:pt x="468169" y="105898"/>
                </a:lnTo>
                <a:lnTo>
                  <a:pt x="473307" y="111315"/>
                </a:lnTo>
                <a:lnTo>
                  <a:pt x="479945" y="114827"/>
                </a:lnTo>
                <a:lnTo>
                  <a:pt x="488690" y="116077"/>
                </a:lnTo>
                <a:lnTo>
                  <a:pt x="517900" y="114426"/>
                </a:lnTo>
                <a:lnTo>
                  <a:pt x="527117" y="111904"/>
                </a:lnTo>
                <a:lnTo>
                  <a:pt x="534394" y="106251"/>
                </a:lnTo>
                <a:lnTo>
                  <a:pt x="538885" y="98335"/>
                </a:lnTo>
                <a:lnTo>
                  <a:pt x="539744" y="89026"/>
                </a:lnTo>
                <a:lnTo>
                  <a:pt x="536868" y="72481"/>
                </a:lnTo>
                <a:lnTo>
                  <a:pt x="522599" y="30225"/>
                </a:lnTo>
                <a:lnTo>
                  <a:pt x="492113" y="3097"/>
                </a:lnTo>
                <a:lnTo>
                  <a:pt x="478276" y="762"/>
                </a:lnTo>
                <a:lnTo>
                  <a:pt x="437128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461325" y="1834908"/>
            <a:ext cx="307975" cy="233679"/>
          </a:xfrm>
          <a:custGeom>
            <a:avLst/>
            <a:gdLst/>
            <a:ahLst/>
            <a:cxnLst/>
            <a:rect l="l" t="t" r="r" b="b"/>
            <a:pathLst>
              <a:path w="307975" h="233680">
                <a:moveTo>
                  <a:pt x="307695" y="179349"/>
                </a:moveTo>
                <a:lnTo>
                  <a:pt x="299758" y="150228"/>
                </a:lnTo>
                <a:lnTo>
                  <a:pt x="282511" y="137147"/>
                </a:lnTo>
                <a:lnTo>
                  <a:pt x="258521" y="139268"/>
                </a:lnTo>
                <a:lnTo>
                  <a:pt x="229984" y="140423"/>
                </a:lnTo>
                <a:lnTo>
                  <a:pt x="196977" y="140957"/>
                </a:lnTo>
                <a:lnTo>
                  <a:pt x="72021" y="140995"/>
                </a:lnTo>
                <a:lnTo>
                  <a:pt x="35115" y="141554"/>
                </a:lnTo>
                <a:lnTo>
                  <a:pt x="1270" y="174739"/>
                </a:lnTo>
                <a:lnTo>
                  <a:pt x="0" y="200977"/>
                </a:lnTo>
                <a:lnTo>
                  <a:pt x="1206" y="212966"/>
                </a:lnTo>
                <a:lnTo>
                  <a:pt x="3581" y="221157"/>
                </a:lnTo>
                <a:lnTo>
                  <a:pt x="7912" y="227545"/>
                </a:lnTo>
                <a:lnTo>
                  <a:pt x="13652" y="231686"/>
                </a:lnTo>
                <a:lnTo>
                  <a:pt x="20256" y="233159"/>
                </a:lnTo>
                <a:lnTo>
                  <a:pt x="102552" y="233159"/>
                </a:lnTo>
                <a:lnTo>
                  <a:pt x="154419" y="232918"/>
                </a:lnTo>
                <a:lnTo>
                  <a:pt x="205905" y="231825"/>
                </a:lnTo>
                <a:lnTo>
                  <a:pt x="252514" y="229412"/>
                </a:lnTo>
                <a:lnTo>
                  <a:pt x="304850" y="209372"/>
                </a:lnTo>
                <a:lnTo>
                  <a:pt x="307695" y="179349"/>
                </a:lnTo>
                <a:close/>
              </a:path>
              <a:path w="307975" h="233680">
                <a:moveTo>
                  <a:pt x="307695" y="42189"/>
                </a:moveTo>
                <a:lnTo>
                  <a:pt x="299758" y="13068"/>
                </a:lnTo>
                <a:lnTo>
                  <a:pt x="282511" y="0"/>
                </a:lnTo>
                <a:lnTo>
                  <a:pt x="258521" y="2057"/>
                </a:lnTo>
                <a:lnTo>
                  <a:pt x="229984" y="3213"/>
                </a:lnTo>
                <a:lnTo>
                  <a:pt x="196977" y="3784"/>
                </a:lnTo>
                <a:lnTo>
                  <a:pt x="72021" y="3835"/>
                </a:lnTo>
                <a:lnTo>
                  <a:pt x="35115" y="4394"/>
                </a:lnTo>
                <a:lnTo>
                  <a:pt x="1270" y="37465"/>
                </a:lnTo>
                <a:lnTo>
                  <a:pt x="0" y="63830"/>
                </a:lnTo>
                <a:lnTo>
                  <a:pt x="1206" y="75933"/>
                </a:lnTo>
                <a:lnTo>
                  <a:pt x="110934" y="95999"/>
                </a:lnTo>
                <a:lnTo>
                  <a:pt x="160921" y="95719"/>
                </a:lnTo>
                <a:lnTo>
                  <a:pt x="210007" y="94576"/>
                </a:lnTo>
                <a:lnTo>
                  <a:pt x="254254" y="92151"/>
                </a:lnTo>
                <a:lnTo>
                  <a:pt x="289750" y="87998"/>
                </a:lnTo>
                <a:lnTo>
                  <a:pt x="304850" y="72212"/>
                </a:lnTo>
                <a:lnTo>
                  <a:pt x="307695" y="421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5" name="object 175"/>
          <p:cNvGrpSpPr/>
          <p:nvPr/>
        </p:nvGrpSpPr>
        <p:grpSpPr>
          <a:xfrm>
            <a:off x="2345350" y="1720595"/>
            <a:ext cx="366395" cy="393700"/>
            <a:chOff x="2345350" y="1720595"/>
            <a:chExt cx="366395" cy="393700"/>
          </a:xfrm>
        </p:grpSpPr>
        <p:sp>
          <p:nvSpPr>
            <p:cNvPr id="176" name="object 176"/>
            <p:cNvSpPr/>
            <p:nvPr/>
          </p:nvSpPr>
          <p:spPr>
            <a:xfrm>
              <a:off x="2345350" y="1737359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4" h="376555">
                  <a:moveTo>
                    <a:pt x="313013" y="0"/>
                  </a:moveTo>
                  <a:lnTo>
                    <a:pt x="307679" y="0"/>
                  </a:lnTo>
                  <a:lnTo>
                    <a:pt x="299932" y="0"/>
                  </a:lnTo>
                  <a:lnTo>
                    <a:pt x="292312" y="3175"/>
                  </a:lnTo>
                  <a:lnTo>
                    <a:pt x="180108" y="115510"/>
                  </a:lnTo>
                  <a:lnTo>
                    <a:pt x="139388" y="156765"/>
                  </a:lnTo>
                  <a:lnTo>
                    <a:pt x="99472" y="197966"/>
                  </a:lnTo>
                  <a:lnTo>
                    <a:pt x="62408" y="237380"/>
                  </a:lnTo>
                  <a:lnTo>
                    <a:pt x="30247" y="273273"/>
                  </a:lnTo>
                  <a:lnTo>
                    <a:pt x="5038" y="303910"/>
                  </a:lnTo>
                  <a:lnTo>
                    <a:pt x="0" y="327296"/>
                  </a:lnTo>
                  <a:lnTo>
                    <a:pt x="12642" y="350885"/>
                  </a:lnTo>
                  <a:lnTo>
                    <a:pt x="35738" y="369115"/>
                  </a:lnTo>
                  <a:lnTo>
                    <a:pt x="62061" y="376427"/>
                  </a:lnTo>
                  <a:lnTo>
                    <a:pt x="68752" y="375814"/>
                  </a:lnTo>
                  <a:lnTo>
                    <a:pt x="75015" y="373903"/>
                  </a:lnTo>
                  <a:lnTo>
                    <a:pt x="80706" y="370587"/>
                  </a:lnTo>
                  <a:lnTo>
                    <a:pt x="85683" y="365759"/>
                  </a:lnTo>
                  <a:lnTo>
                    <a:pt x="109636" y="338350"/>
                  </a:lnTo>
                  <a:lnTo>
                    <a:pt x="142103" y="303910"/>
                  </a:lnTo>
                  <a:lnTo>
                    <a:pt x="180284" y="264827"/>
                  </a:lnTo>
                  <a:lnTo>
                    <a:pt x="301138" y="143589"/>
                  </a:lnTo>
                  <a:lnTo>
                    <a:pt x="334200" y="109804"/>
                  </a:lnTo>
                  <a:lnTo>
                    <a:pt x="358987" y="83312"/>
                  </a:lnTo>
                  <a:lnTo>
                    <a:pt x="364021" y="75576"/>
                  </a:lnTo>
                  <a:lnTo>
                    <a:pt x="366305" y="66770"/>
                  </a:lnTo>
                  <a:lnTo>
                    <a:pt x="365756" y="57630"/>
                  </a:lnTo>
                  <a:lnTo>
                    <a:pt x="344493" y="23987"/>
                  </a:lnTo>
                  <a:lnTo>
                    <a:pt x="318474" y="1524"/>
                  </a:lnTo>
                  <a:lnTo>
                    <a:pt x="313013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374905" y="1720595"/>
              <a:ext cx="85504" cy="94487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594359" y="2019299"/>
              <a:ext cx="85492" cy="94487"/>
            </a:xfrm>
            <a:prstGeom prst="rect">
              <a:avLst/>
            </a:prstGeom>
          </p:spPr>
        </p:pic>
      </p:grpSp>
      <p:sp>
        <p:nvSpPr>
          <p:cNvPr id="179" name="object 179"/>
          <p:cNvSpPr/>
          <p:nvPr/>
        </p:nvSpPr>
        <p:spPr>
          <a:xfrm>
            <a:off x="2832260" y="2023872"/>
            <a:ext cx="426084" cy="434340"/>
          </a:xfrm>
          <a:custGeom>
            <a:avLst/>
            <a:gdLst/>
            <a:ahLst/>
            <a:cxnLst/>
            <a:rect l="l" t="t" r="r" b="b"/>
            <a:pathLst>
              <a:path w="426085" h="434339">
                <a:moveTo>
                  <a:pt x="217763" y="89"/>
                </a:moveTo>
                <a:lnTo>
                  <a:pt x="168076" y="3482"/>
                </a:lnTo>
                <a:lnTo>
                  <a:pt x="140047" y="32257"/>
                </a:lnTo>
                <a:lnTo>
                  <a:pt x="145077" y="68609"/>
                </a:lnTo>
                <a:lnTo>
                  <a:pt x="152572" y="109045"/>
                </a:lnTo>
                <a:lnTo>
                  <a:pt x="158567" y="144932"/>
                </a:lnTo>
                <a:lnTo>
                  <a:pt x="159097" y="167639"/>
                </a:lnTo>
                <a:lnTo>
                  <a:pt x="134387" y="175127"/>
                </a:lnTo>
                <a:lnTo>
                  <a:pt x="30438" y="184767"/>
                </a:lnTo>
                <a:lnTo>
                  <a:pt x="3014" y="193039"/>
                </a:lnTo>
                <a:lnTo>
                  <a:pt x="0" y="207125"/>
                </a:lnTo>
                <a:lnTo>
                  <a:pt x="2141" y="226186"/>
                </a:lnTo>
                <a:lnTo>
                  <a:pt x="7639" y="247153"/>
                </a:lnTo>
                <a:lnTo>
                  <a:pt x="31182" y="281938"/>
                </a:lnTo>
                <a:lnTo>
                  <a:pt x="38828" y="283082"/>
                </a:lnTo>
                <a:lnTo>
                  <a:pt x="43527" y="282701"/>
                </a:lnTo>
                <a:lnTo>
                  <a:pt x="70322" y="278118"/>
                </a:lnTo>
                <a:lnTo>
                  <a:pt x="95867" y="274986"/>
                </a:lnTo>
                <a:lnTo>
                  <a:pt x="119911" y="272950"/>
                </a:lnTo>
                <a:lnTo>
                  <a:pt x="143222" y="271652"/>
                </a:lnTo>
                <a:lnTo>
                  <a:pt x="153408" y="273744"/>
                </a:lnTo>
                <a:lnTo>
                  <a:pt x="161653" y="279431"/>
                </a:lnTo>
                <a:lnTo>
                  <a:pt x="167064" y="287833"/>
                </a:lnTo>
                <a:lnTo>
                  <a:pt x="168749" y="298069"/>
                </a:lnTo>
                <a:lnTo>
                  <a:pt x="167481" y="326874"/>
                </a:lnTo>
                <a:lnTo>
                  <a:pt x="166510" y="356012"/>
                </a:lnTo>
                <a:lnTo>
                  <a:pt x="169892" y="412241"/>
                </a:lnTo>
                <a:lnTo>
                  <a:pt x="223381" y="434250"/>
                </a:lnTo>
                <a:lnTo>
                  <a:pt x="248267" y="434133"/>
                </a:lnTo>
                <a:lnTo>
                  <a:pt x="284755" y="418806"/>
                </a:lnTo>
                <a:lnTo>
                  <a:pt x="287956" y="382404"/>
                </a:lnTo>
                <a:lnTo>
                  <a:pt x="287192" y="351885"/>
                </a:lnTo>
                <a:lnTo>
                  <a:pt x="285023" y="320746"/>
                </a:lnTo>
                <a:lnTo>
                  <a:pt x="281652" y="291464"/>
                </a:lnTo>
                <a:lnTo>
                  <a:pt x="282569" y="280310"/>
                </a:lnTo>
                <a:lnTo>
                  <a:pt x="287843" y="271002"/>
                </a:lnTo>
                <a:lnTo>
                  <a:pt x="296404" y="264622"/>
                </a:lnTo>
                <a:lnTo>
                  <a:pt x="307179" y="262254"/>
                </a:lnTo>
                <a:lnTo>
                  <a:pt x="309084" y="262254"/>
                </a:lnTo>
                <a:lnTo>
                  <a:pt x="377557" y="268648"/>
                </a:lnTo>
                <a:lnTo>
                  <a:pt x="400397" y="270001"/>
                </a:lnTo>
                <a:lnTo>
                  <a:pt x="410402" y="267912"/>
                </a:lnTo>
                <a:lnTo>
                  <a:pt x="418526" y="262239"/>
                </a:lnTo>
                <a:lnTo>
                  <a:pt x="423935" y="253874"/>
                </a:lnTo>
                <a:lnTo>
                  <a:pt x="425797" y="243712"/>
                </a:lnTo>
                <a:lnTo>
                  <a:pt x="424969" y="230745"/>
                </a:lnTo>
                <a:lnTo>
                  <a:pt x="419701" y="192150"/>
                </a:lnTo>
                <a:lnTo>
                  <a:pt x="376227" y="168703"/>
                </a:lnTo>
                <a:lnTo>
                  <a:pt x="333142" y="165369"/>
                </a:lnTo>
                <a:lnTo>
                  <a:pt x="307179" y="164845"/>
                </a:lnTo>
                <a:lnTo>
                  <a:pt x="296257" y="165226"/>
                </a:lnTo>
                <a:lnTo>
                  <a:pt x="286573" y="163288"/>
                </a:lnTo>
                <a:lnTo>
                  <a:pt x="278604" y="158003"/>
                </a:lnTo>
                <a:lnTo>
                  <a:pt x="273111" y="150171"/>
                </a:lnTo>
                <a:lnTo>
                  <a:pt x="270857" y="140588"/>
                </a:lnTo>
                <a:lnTo>
                  <a:pt x="269589" y="113857"/>
                </a:lnTo>
                <a:lnTo>
                  <a:pt x="267666" y="84185"/>
                </a:lnTo>
                <a:lnTo>
                  <a:pt x="262856" y="24256"/>
                </a:lnTo>
                <a:lnTo>
                  <a:pt x="238980" y="1142"/>
                </a:lnTo>
                <a:lnTo>
                  <a:pt x="217763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960425" y="1316736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29" h="365760">
                <a:moveTo>
                  <a:pt x="297505" y="0"/>
                </a:moveTo>
                <a:lnTo>
                  <a:pt x="293441" y="0"/>
                </a:lnTo>
                <a:lnTo>
                  <a:pt x="286710" y="0"/>
                </a:lnTo>
                <a:lnTo>
                  <a:pt x="280233" y="2666"/>
                </a:lnTo>
                <a:lnTo>
                  <a:pt x="241292" y="43973"/>
                </a:lnTo>
                <a:lnTo>
                  <a:pt x="210891" y="82041"/>
                </a:lnTo>
                <a:lnTo>
                  <a:pt x="205938" y="89153"/>
                </a:lnTo>
                <a:lnTo>
                  <a:pt x="198064" y="92837"/>
                </a:lnTo>
                <a:lnTo>
                  <a:pt x="184983" y="92837"/>
                </a:lnTo>
                <a:lnTo>
                  <a:pt x="179903" y="91186"/>
                </a:lnTo>
                <a:lnTo>
                  <a:pt x="153560" y="72882"/>
                </a:lnTo>
                <a:lnTo>
                  <a:pt x="129182" y="56387"/>
                </a:lnTo>
                <a:lnTo>
                  <a:pt x="103876" y="39703"/>
                </a:lnTo>
                <a:lnTo>
                  <a:pt x="75001" y="21209"/>
                </a:lnTo>
                <a:lnTo>
                  <a:pt x="70302" y="19938"/>
                </a:lnTo>
                <a:lnTo>
                  <a:pt x="58618" y="19938"/>
                </a:lnTo>
                <a:lnTo>
                  <a:pt x="19978" y="62055"/>
                </a:lnTo>
                <a:lnTo>
                  <a:pt x="1214" y="96392"/>
                </a:lnTo>
                <a:lnTo>
                  <a:pt x="0" y="104392"/>
                </a:lnTo>
                <a:lnTo>
                  <a:pt x="1500" y="112188"/>
                </a:lnTo>
                <a:lnTo>
                  <a:pt x="5429" y="119199"/>
                </a:lnTo>
                <a:lnTo>
                  <a:pt x="11501" y="124840"/>
                </a:lnTo>
                <a:lnTo>
                  <a:pt x="42965" y="142942"/>
                </a:lnTo>
                <a:lnTo>
                  <a:pt x="79192" y="161544"/>
                </a:lnTo>
                <a:lnTo>
                  <a:pt x="110942" y="178526"/>
                </a:lnTo>
                <a:lnTo>
                  <a:pt x="128976" y="191769"/>
                </a:lnTo>
                <a:lnTo>
                  <a:pt x="119977" y="215634"/>
                </a:lnTo>
                <a:lnTo>
                  <a:pt x="64879" y="302748"/>
                </a:lnTo>
                <a:lnTo>
                  <a:pt x="54808" y="329184"/>
                </a:lnTo>
                <a:lnTo>
                  <a:pt x="100117" y="358401"/>
                </a:lnTo>
                <a:lnTo>
                  <a:pt x="126690" y="365760"/>
                </a:lnTo>
                <a:lnTo>
                  <a:pt x="133582" y="364809"/>
                </a:lnTo>
                <a:lnTo>
                  <a:pt x="139914" y="362061"/>
                </a:lnTo>
                <a:lnTo>
                  <a:pt x="145317" y="357669"/>
                </a:lnTo>
                <a:lnTo>
                  <a:pt x="149423" y="351789"/>
                </a:lnTo>
                <a:lnTo>
                  <a:pt x="162061" y="328084"/>
                </a:lnTo>
                <a:lnTo>
                  <a:pt x="174998" y="306165"/>
                </a:lnTo>
                <a:lnTo>
                  <a:pt x="187910" y="286103"/>
                </a:lnTo>
                <a:lnTo>
                  <a:pt x="205430" y="260985"/>
                </a:lnTo>
                <a:lnTo>
                  <a:pt x="213177" y="257301"/>
                </a:lnTo>
                <a:lnTo>
                  <a:pt x="226766" y="257301"/>
                </a:lnTo>
                <a:lnTo>
                  <a:pt x="232608" y="259206"/>
                </a:lnTo>
                <a:lnTo>
                  <a:pt x="259199" y="281678"/>
                </a:lnTo>
                <a:lnTo>
                  <a:pt x="281439" y="300037"/>
                </a:lnTo>
                <a:lnTo>
                  <a:pt x="304157" y="317063"/>
                </a:lnTo>
                <a:lnTo>
                  <a:pt x="327350" y="331469"/>
                </a:lnTo>
                <a:lnTo>
                  <a:pt x="331033" y="333501"/>
                </a:lnTo>
                <a:lnTo>
                  <a:pt x="335097" y="334517"/>
                </a:lnTo>
                <a:lnTo>
                  <a:pt x="346527" y="334517"/>
                </a:lnTo>
                <a:lnTo>
                  <a:pt x="379658" y="299370"/>
                </a:lnTo>
                <a:lnTo>
                  <a:pt x="404115" y="262919"/>
                </a:lnTo>
                <a:lnTo>
                  <a:pt x="404582" y="254079"/>
                </a:lnTo>
                <a:lnTo>
                  <a:pt x="401929" y="245643"/>
                </a:lnTo>
                <a:lnTo>
                  <a:pt x="351020" y="203231"/>
                </a:lnTo>
                <a:lnTo>
                  <a:pt x="300299" y="170814"/>
                </a:lnTo>
                <a:lnTo>
                  <a:pt x="291699" y="163095"/>
                </a:lnTo>
                <a:lnTo>
                  <a:pt x="287599" y="152876"/>
                </a:lnTo>
                <a:lnTo>
                  <a:pt x="288262" y="141847"/>
                </a:lnTo>
                <a:lnTo>
                  <a:pt x="293949" y="131699"/>
                </a:lnTo>
                <a:lnTo>
                  <a:pt x="309233" y="115095"/>
                </a:lnTo>
                <a:lnTo>
                  <a:pt x="340133" y="82032"/>
                </a:lnTo>
                <a:lnTo>
                  <a:pt x="354274" y="65786"/>
                </a:lnTo>
                <a:lnTo>
                  <a:pt x="359042" y="56643"/>
                </a:lnTo>
                <a:lnTo>
                  <a:pt x="359751" y="46656"/>
                </a:lnTo>
                <a:lnTo>
                  <a:pt x="356578" y="37121"/>
                </a:lnTo>
                <a:lnTo>
                  <a:pt x="349702" y="29337"/>
                </a:lnTo>
                <a:lnTo>
                  <a:pt x="339064" y="22159"/>
                </a:lnTo>
                <a:lnTo>
                  <a:pt x="328223" y="15636"/>
                </a:lnTo>
                <a:lnTo>
                  <a:pt x="301696" y="1015"/>
                </a:lnTo>
                <a:lnTo>
                  <a:pt x="29750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866552" y="1339596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5" h="467994">
                <a:moveTo>
                  <a:pt x="438370" y="47"/>
                </a:moveTo>
                <a:lnTo>
                  <a:pt x="378108" y="444"/>
                </a:lnTo>
                <a:lnTo>
                  <a:pt x="335468" y="1936"/>
                </a:lnTo>
                <a:lnTo>
                  <a:pt x="279239" y="9016"/>
                </a:lnTo>
                <a:lnTo>
                  <a:pt x="260372" y="60384"/>
                </a:lnTo>
                <a:lnTo>
                  <a:pt x="253266" y="110194"/>
                </a:lnTo>
                <a:lnTo>
                  <a:pt x="246900" y="169744"/>
                </a:lnTo>
                <a:lnTo>
                  <a:pt x="240665" y="234280"/>
                </a:lnTo>
                <a:lnTo>
                  <a:pt x="233952" y="299045"/>
                </a:lnTo>
                <a:lnTo>
                  <a:pt x="225391" y="364870"/>
                </a:lnTo>
                <a:lnTo>
                  <a:pt x="220946" y="367791"/>
                </a:lnTo>
                <a:lnTo>
                  <a:pt x="212564" y="367791"/>
                </a:lnTo>
                <a:lnTo>
                  <a:pt x="208500" y="365505"/>
                </a:lnTo>
                <a:lnTo>
                  <a:pt x="176766" y="258714"/>
                </a:lnTo>
                <a:lnTo>
                  <a:pt x="161615" y="215393"/>
                </a:lnTo>
                <a:lnTo>
                  <a:pt x="140428" y="165607"/>
                </a:lnTo>
                <a:lnTo>
                  <a:pt x="113631" y="148589"/>
                </a:lnTo>
                <a:lnTo>
                  <a:pt x="80752" y="151497"/>
                </a:lnTo>
                <a:lnTo>
                  <a:pt x="49480" y="160416"/>
                </a:lnTo>
                <a:lnTo>
                  <a:pt x="22566" y="176789"/>
                </a:lnTo>
                <a:lnTo>
                  <a:pt x="2760" y="202056"/>
                </a:lnTo>
                <a:lnTo>
                  <a:pt x="0" y="215636"/>
                </a:lnTo>
                <a:lnTo>
                  <a:pt x="1442" y="227250"/>
                </a:lnTo>
                <a:lnTo>
                  <a:pt x="5957" y="237793"/>
                </a:lnTo>
                <a:lnTo>
                  <a:pt x="15587" y="252983"/>
                </a:lnTo>
                <a:lnTo>
                  <a:pt x="20921" y="255650"/>
                </a:lnTo>
                <a:lnTo>
                  <a:pt x="30319" y="255650"/>
                </a:lnTo>
                <a:lnTo>
                  <a:pt x="34256" y="254253"/>
                </a:lnTo>
                <a:lnTo>
                  <a:pt x="37558" y="251459"/>
                </a:lnTo>
                <a:lnTo>
                  <a:pt x="53423" y="239369"/>
                </a:lnTo>
                <a:lnTo>
                  <a:pt x="69514" y="229981"/>
                </a:lnTo>
                <a:lnTo>
                  <a:pt x="84296" y="223902"/>
                </a:lnTo>
                <a:lnTo>
                  <a:pt x="96232" y="221741"/>
                </a:lnTo>
                <a:lnTo>
                  <a:pt x="101058" y="221741"/>
                </a:lnTo>
                <a:lnTo>
                  <a:pt x="104487" y="223265"/>
                </a:lnTo>
                <a:lnTo>
                  <a:pt x="119217" y="269332"/>
                </a:lnTo>
                <a:lnTo>
                  <a:pt x="133554" y="321399"/>
                </a:lnTo>
                <a:lnTo>
                  <a:pt x="147866" y="374728"/>
                </a:lnTo>
                <a:lnTo>
                  <a:pt x="161380" y="421278"/>
                </a:lnTo>
                <a:lnTo>
                  <a:pt x="179732" y="459349"/>
                </a:lnTo>
                <a:lnTo>
                  <a:pt x="220184" y="467867"/>
                </a:lnTo>
                <a:lnTo>
                  <a:pt x="236755" y="466754"/>
                </a:lnTo>
                <a:lnTo>
                  <a:pt x="272635" y="449199"/>
                </a:lnTo>
                <a:lnTo>
                  <a:pt x="289553" y="408744"/>
                </a:lnTo>
                <a:lnTo>
                  <a:pt x="301955" y="359901"/>
                </a:lnTo>
                <a:lnTo>
                  <a:pt x="311094" y="305477"/>
                </a:lnTo>
                <a:lnTo>
                  <a:pt x="318221" y="248281"/>
                </a:lnTo>
                <a:lnTo>
                  <a:pt x="324592" y="191120"/>
                </a:lnTo>
                <a:lnTo>
                  <a:pt x="331458" y="136803"/>
                </a:lnTo>
                <a:lnTo>
                  <a:pt x="340072" y="88137"/>
                </a:lnTo>
                <a:lnTo>
                  <a:pt x="369409" y="63626"/>
                </a:lnTo>
                <a:lnTo>
                  <a:pt x="439767" y="61721"/>
                </a:lnTo>
                <a:lnTo>
                  <a:pt x="449972" y="67500"/>
                </a:lnTo>
                <a:lnTo>
                  <a:pt x="457594" y="76707"/>
                </a:lnTo>
                <a:lnTo>
                  <a:pt x="463002" y="87725"/>
                </a:lnTo>
                <a:lnTo>
                  <a:pt x="466564" y="98932"/>
                </a:lnTo>
                <a:lnTo>
                  <a:pt x="469614" y="106044"/>
                </a:lnTo>
                <a:lnTo>
                  <a:pt x="474771" y="111537"/>
                </a:lnTo>
                <a:lnTo>
                  <a:pt x="481476" y="115077"/>
                </a:lnTo>
                <a:lnTo>
                  <a:pt x="490313" y="116331"/>
                </a:lnTo>
                <a:lnTo>
                  <a:pt x="519396" y="114680"/>
                </a:lnTo>
                <a:lnTo>
                  <a:pt x="528617" y="112158"/>
                </a:lnTo>
                <a:lnTo>
                  <a:pt x="535922" y="106505"/>
                </a:lnTo>
                <a:lnTo>
                  <a:pt x="540488" y="98589"/>
                </a:lnTo>
                <a:lnTo>
                  <a:pt x="541494" y="89280"/>
                </a:lnTo>
                <a:lnTo>
                  <a:pt x="538597" y="72735"/>
                </a:lnTo>
                <a:lnTo>
                  <a:pt x="524095" y="30479"/>
                </a:lnTo>
                <a:lnTo>
                  <a:pt x="493591" y="3137"/>
                </a:lnTo>
                <a:lnTo>
                  <a:pt x="479518" y="762"/>
                </a:lnTo>
                <a:lnTo>
                  <a:pt x="438370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545169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249" y="2095"/>
                </a:lnTo>
                <a:lnTo>
                  <a:pt x="303615" y="3206"/>
                </a:lnTo>
                <a:lnTo>
                  <a:pt x="260052" y="3698"/>
                </a:lnTo>
                <a:lnTo>
                  <a:pt x="69046" y="4016"/>
                </a:lnTo>
                <a:lnTo>
                  <a:pt x="46422" y="4399"/>
                </a:lnTo>
                <a:lnTo>
                  <a:pt x="7778" y="17045"/>
                </a:lnTo>
                <a:lnTo>
                  <a:pt x="0" y="63730"/>
                </a:lnTo>
                <a:lnTo>
                  <a:pt x="1434" y="75819"/>
                </a:lnTo>
                <a:lnTo>
                  <a:pt x="4760" y="84010"/>
                </a:lnTo>
                <a:lnTo>
                  <a:pt x="10515" y="90392"/>
                </a:lnTo>
                <a:lnTo>
                  <a:pt x="18079" y="94535"/>
                </a:lnTo>
                <a:lnTo>
                  <a:pt x="26834" y="96012"/>
                </a:lnTo>
                <a:lnTo>
                  <a:pt x="190116" y="95862"/>
                </a:lnTo>
                <a:lnTo>
                  <a:pt x="245112" y="95243"/>
                </a:lnTo>
                <a:lnTo>
                  <a:pt x="297486" y="93899"/>
                </a:lnTo>
                <a:lnTo>
                  <a:pt x="344192" y="91574"/>
                </a:lnTo>
                <a:lnTo>
                  <a:pt x="382180" y="88011"/>
                </a:lnTo>
                <a:lnTo>
                  <a:pt x="406024" y="42148"/>
                </a:lnTo>
                <a:lnTo>
                  <a:pt x="395610" y="13055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460970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467" y="0"/>
                </a:moveTo>
                <a:lnTo>
                  <a:pt x="256795" y="2115"/>
                </a:lnTo>
                <a:lnTo>
                  <a:pt x="227254" y="3270"/>
                </a:lnTo>
                <a:lnTo>
                  <a:pt x="193069" y="3806"/>
                </a:lnTo>
                <a:lnTo>
                  <a:pt x="77553" y="3869"/>
                </a:lnTo>
                <a:lnTo>
                  <a:pt x="55534" y="4095"/>
                </a:lnTo>
                <a:lnTo>
                  <a:pt x="15037" y="7080"/>
                </a:lnTo>
                <a:lnTo>
                  <a:pt x="162" y="50831"/>
                </a:lnTo>
                <a:lnTo>
                  <a:pt x="0" y="63765"/>
                </a:lnTo>
                <a:lnTo>
                  <a:pt x="1051" y="75818"/>
                </a:lnTo>
                <a:lnTo>
                  <a:pt x="3550" y="83956"/>
                </a:lnTo>
                <a:lnTo>
                  <a:pt x="7893" y="90344"/>
                </a:lnTo>
                <a:lnTo>
                  <a:pt x="13642" y="94517"/>
                </a:lnTo>
                <a:lnTo>
                  <a:pt x="20355" y="96012"/>
                </a:lnTo>
                <a:lnTo>
                  <a:pt x="104556" y="96012"/>
                </a:lnTo>
                <a:lnTo>
                  <a:pt x="155650" y="95765"/>
                </a:lnTo>
                <a:lnTo>
                  <a:pt x="206220" y="94710"/>
                </a:lnTo>
                <a:lnTo>
                  <a:pt x="251932" y="92368"/>
                </a:lnTo>
                <a:lnTo>
                  <a:pt x="303541" y="72276"/>
                </a:lnTo>
                <a:lnTo>
                  <a:pt x="306486" y="42179"/>
                </a:lnTo>
                <a:lnTo>
                  <a:pt x="298668" y="13059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343719" y="420623"/>
            <a:ext cx="367665" cy="376555"/>
          </a:xfrm>
          <a:custGeom>
            <a:avLst/>
            <a:gdLst/>
            <a:ahLst/>
            <a:cxnLst/>
            <a:rect l="l" t="t" r="r" b="b"/>
            <a:pathLst>
              <a:path w="367664" h="376555">
                <a:moveTo>
                  <a:pt x="314261" y="0"/>
                </a:moveTo>
                <a:lnTo>
                  <a:pt x="308927" y="0"/>
                </a:lnTo>
                <a:lnTo>
                  <a:pt x="301180" y="0"/>
                </a:lnTo>
                <a:lnTo>
                  <a:pt x="293433" y="3175"/>
                </a:lnTo>
                <a:lnTo>
                  <a:pt x="180796" y="115586"/>
                </a:lnTo>
                <a:lnTo>
                  <a:pt x="139906" y="156829"/>
                </a:lnTo>
                <a:lnTo>
                  <a:pt x="99831" y="198042"/>
                </a:lnTo>
                <a:lnTo>
                  <a:pt x="62636" y="237491"/>
                </a:lnTo>
                <a:lnTo>
                  <a:pt x="30385" y="273444"/>
                </a:lnTo>
                <a:lnTo>
                  <a:pt x="5143" y="304164"/>
                </a:lnTo>
                <a:lnTo>
                  <a:pt x="0" y="327404"/>
                </a:lnTo>
                <a:lnTo>
                  <a:pt x="12668" y="350916"/>
                </a:lnTo>
                <a:lnTo>
                  <a:pt x="35861" y="369119"/>
                </a:lnTo>
                <a:lnTo>
                  <a:pt x="62293" y="376427"/>
                </a:lnTo>
                <a:lnTo>
                  <a:pt x="69058" y="375814"/>
                </a:lnTo>
                <a:lnTo>
                  <a:pt x="75358" y="373903"/>
                </a:lnTo>
                <a:lnTo>
                  <a:pt x="81063" y="370587"/>
                </a:lnTo>
                <a:lnTo>
                  <a:pt x="86042" y="365760"/>
                </a:lnTo>
                <a:lnTo>
                  <a:pt x="110101" y="338351"/>
                </a:lnTo>
                <a:lnTo>
                  <a:pt x="142686" y="303914"/>
                </a:lnTo>
                <a:lnTo>
                  <a:pt x="180989" y="264841"/>
                </a:lnTo>
                <a:lnTo>
                  <a:pt x="302123" y="143696"/>
                </a:lnTo>
                <a:lnTo>
                  <a:pt x="335214" y="109974"/>
                </a:lnTo>
                <a:lnTo>
                  <a:pt x="359981" y="83565"/>
                </a:lnTo>
                <a:lnTo>
                  <a:pt x="365128" y="75630"/>
                </a:lnTo>
                <a:lnTo>
                  <a:pt x="367538" y="66754"/>
                </a:lnTo>
                <a:lnTo>
                  <a:pt x="367089" y="57616"/>
                </a:lnTo>
                <a:lnTo>
                  <a:pt x="345662" y="24082"/>
                </a:lnTo>
                <a:lnTo>
                  <a:pt x="319722" y="1524"/>
                </a:lnTo>
                <a:lnTo>
                  <a:pt x="31426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323973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870" y="0"/>
                </a:moveTo>
                <a:lnTo>
                  <a:pt x="341135" y="2095"/>
                </a:lnTo>
                <a:lnTo>
                  <a:pt x="303464" y="3206"/>
                </a:lnTo>
                <a:lnTo>
                  <a:pt x="259887" y="3698"/>
                </a:lnTo>
                <a:lnTo>
                  <a:pt x="69086" y="4016"/>
                </a:lnTo>
                <a:lnTo>
                  <a:pt x="46543" y="4399"/>
                </a:lnTo>
                <a:lnTo>
                  <a:pt x="7850" y="17045"/>
                </a:lnTo>
                <a:lnTo>
                  <a:pt x="0" y="63730"/>
                </a:lnTo>
                <a:lnTo>
                  <a:pt x="1395" y="75819"/>
                </a:lnTo>
                <a:lnTo>
                  <a:pt x="4720" y="84010"/>
                </a:lnTo>
                <a:lnTo>
                  <a:pt x="10475" y="90392"/>
                </a:lnTo>
                <a:lnTo>
                  <a:pt x="18039" y="94535"/>
                </a:lnTo>
                <a:lnTo>
                  <a:pt x="26795" y="96012"/>
                </a:lnTo>
                <a:lnTo>
                  <a:pt x="190076" y="95862"/>
                </a:lnTo>
                <a:lnTo>
                  <a:pt x="245072" y="95243"/>
                </a:lnTo>
                <a:lnTo>
                  <a:pt x="297447" y="93899"/>
                </a:lnTo>
                <a:lnTo>
                  <a:pt x="344152" y="91574"/>
                </a:lnTo>
                <a:lnTo>
                  <a:pt x="382141" y="88011"/>
                </a:lnTo>
                <a:lnTo>
                  <a:pt x="405985" y="42148"/>
                </a:lnTo>
                <a:lnTo>
                  <a:pt x="395571" y="13055"/>
                </a:lnTo>
                <a:lnTo>
                  <a:pt x="372870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6" name="object 186"/>
          <p:cNvGrpSpPr/>
          <p:nvPr/>
        </p:nvGrpSpPr>
        <p:grpSpPr>
          <a:xfrm>
            <a:off x="1345682" y="420623"/>
            <a:ext cx="368300" cy="376555"/>
            <a:chOff x="1345682" y="420623"/>
            <a:chExt cx="368300" cy="376555"/>
          </a:xfrm>
        </p:grpSpPr>
        <p:sp>
          <p:nvSpPr>
            <p:cNvPr id="187" name="object 187"/>
            <p:cNvSpPr/>
            <p:nvPr/>
          </p:nvSpPr>
          <p:spPr>
            <a:xfrm>
              <a:off x="1345682" y="420623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5">
                  <a:moveTo>
                    <a:pt x="314715" y="0"/>
                  </a:moveTo>
                  <a:lnTo>
                    <a:pt x="309254" y="0"/>
                  </a:lnTo>
                  <a:lnTo>
                    <a:pt x="301507" y="0"/>
                  </a:lnTo>
                  <a:lnTo>
                    <a:pt x="293633" y="3175"/>
                  </a:lnTo>
                  <a:lnTo>
                    <a:pt x="180865" y="115586"/>
                  </a:lnTo>
                  <a:lnTo>
                    <a:pt x="139995" y="156829"/>
                  </a:lnTo>
                  <a:lnTo>
                    <a:pt x="99923" y="198042"/>
                  </a:lnTo>
                  <a:lnTo>
                    <a:pt x="62708" y="237491"/>
                  </a:lnTo>
                  <a:lnTo>
                    <a:pt x="30410" y="273444"/>
                  </a:lnTo>
                  <a:lnTo>
                    <a:pt x="5089" y="304164"/>
                  </a:lnTo>
                  <a:lnTo>
                    <a:pt x="0" y="327404"/>
                  </a:lnTo>
                  <a:lnTo>
                    <a:pt x="12662" y="350916"/>
                  </a:lnTo>
                  <a:lnTo>
                    <a:pt x="35825" y="369119"/>
                  </a:lnTo>
                  <a:lnTo>
                    <a:pt x="62239" y="376427"/>
                  </a:lnTo>
                  <a:lnTo>
                    <a:pt x="69004" y="375814"/>
                  </a:lnTo>
                  <a:lnTo>
                    <a:pt x="75305" y="373903"/>
                  </a:lnTo>
                  <a:lnTo>
                    <a:pt x="81010" y="370587"/>
                  </a:lnTo>
                  <a:lnTo>
                    <a:pt x="85988" y="365760"/>
                  </a:lnTo>
                  <a:lnTo>
                    <a:pt x="110126" y="338351"/>
                  </a:lnTo>
                  <a:lnTo>
                    <a:pt x="142765" y="303914"/>
                  </a:lnTo>
                  <a:lnTo>
                    <a:pt x="181107" y="264841"/>
                  </a:lnTo>
                  <a:lnTo>
                    <a:pt x="302373" y="143696"/>
                  </a:lnTo>
                  <a:lnTo>
                    <a:pt x="335547" y="109974"/>
                  </a:lnTo>
                  <a:lnTo>
                    <a:pt x="360435" y="83565"/>
                  </a:lnTo>
                  <a:lnTo>
                    <a:pt x="365474" y="75630"/>
                  </a:lnTo>
                  <a:lnTo>
                    <a:pt x="367786" y="66754"/>
                  </a:lnTo>
                  <a:lnTo>
                    <a:pt x="367311" y="57616"/>
                  </a:lnTo>
                  <a:lnTo>
                    <a:pt x="345894" y="24082"/>
                  </a:lnTo>
                  <a:lnTo>
                    <a:pt x="320049" y="1524"/>
                  </a:lnTo>
                  <a:lnTo>
                    <a:pt x="314715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594717" y="702563"/>
              <a:ext cx="86828" cy="94487"/>
            </a:xfrm>
            <a:prstGeom prst="rect">
              <a:avLst/>
            </a:prstGeom>
          </p:spPr>
        </p:pic>
      </p:grpSp>
      <p:grpSp>
        <p:nvGrpSpPr>
          <p:cNvPr id="189" name="object 189"/>
          <p:cNvGrpSpPr/>
          <p:nvPr/>
        </p:nvGrpSpPr>
        <p:grpSpPr>
          <a:xfrm>
            <a:off x="1325969" y="986027"/>
            <a:ext cx="406400" cy="320040"/>
            <a:chOff x="1325969" y="986027"/>
            <a:chExt cx="406400" cy="320040"/>
          </a:xfrm>
        </p:grpSpPr>
        <p:sp>
          <p:nvSpPr>
            <p:cNvPr id="190" name="object 190"/>
            <p:cNvSpPr/>
            <p:nvPr/>
          </p:nvSpPr>
          <p:spPr>
            <a:xfrm>
              <a:off x="1325969" y="1095755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909" y="0"/>
                  </a:moveTo>
                  <a:lnTo>
                    <a:pt x="341175" y="2095"/>
                  </a:lnTo>
                  <a:lnTo>
                    <a:pt x="303504" y="3206"/>
                  </a:lnTo>
                  <a:lnTo>
                    <a:pt x="259927" y="3698"/>
                  </a:lnTo>
                  <a:lnTo>
                    <a:pt x="68935" y="4016"/>
                  </a:lnTo>
                  <a:lnTo>
                    <a:pt x="46349" y="4399"/>
                  </a:lnTo>
                  <a:lnTo>
                    <a:pt x="7778" y="17045"/>
                  </a:lnTo>
                  <a:lnTo>
                    <a:pt x="0" y="63730"/>
                  </a:lnTo>
                  <a:lnTo>
                    <a:pt x="1434" y="75819"/>
                  </a:lnTo>
                  <a:lnTo>
                    <a:pt x="4760" y="84010"/>
                  </a:lnTo>
                  <a:lnTo>
                    <a:pt x="10515" y="90392"/>
                  </a:lnTo>
                  <a:lnTo>
                    <a:pt x="18079" y="94535"/>
                  </a:lnTo>
                  <a:lnTo>
                    <a:pt x="26834" y="96012"/>
                  </a:lnTo>
                  <a:lnTo>
                    <a:pt x="190116" y="95862"/>
                  </a:lnTo>
                  <a:lnTo>
                    <a:pt x="245112" y="95243"/>
                  </a:lnTo>
                  <a:lnTo>
                    <a:pt x="297486" y="93899"/>
                  </a:lnTo>
                  <a:lnTo>
                    <a:pt x="344192" y="91574"/>
                  </a:lnTo>
                  <a:lnTo>
                    <a:pt x="382180" y="88011"/>
                  </a:lnTo>
                  <a:lnTo>
                    <a:pt x="406024" y="42148"/>
                  </a:lnTo>
                  <a:lnTo>
                    <a:pt x="395610" y="13055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9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91505" y="986027"/>
              <a:ext cx="74259" cy="82296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91505" y="1223771"/>
              <a:ext cx="74259" cy="82295"/>
            </a:xfrm>
            <a:prstGeom prst="rect">
              <a:avLst/>
            </a:prstGeom>
          </p:spPr>
        </p:pic>
      </p:grpSp>
      <p:sp>
        <p:nvSpPr>
          <p:cNvPr id="193" name="object 193"/>
          <p:cNvSpPr/>
          <p:nvPr/>
        </p:nvSpPr>
        <p:spPr>
          <a:xfrm>
            <a:off x="1833893" y="705612"/>
            <a:ext cx="426084" cy="436245"/>
          </a:xfrm>
          <a:custGeom>
            <a:avLst/>
            <a:gdLst/>
            <a:ahLst/>
            <a:cxnLst/>
            <a:rect l="l" t="t" r="r" b="b"/>
            <a:pathLst>
              <a:path w="426085" h="436244">
                <a:moveTo>
                  <a:pt x="217602" y="89"/>
                </a:moveTo>
                <a:lnTo>
                  <a:pt x="167915" y="3482"/>
                </a:lnTo>
                <a:lnTo>
                  <a:pt x="140194" y="32385"/>
                </a:lnTo>
                <a:lnTo>
                  <a:pt x="145077" y="68851"/>
                </a:lnTo>
                <a:lnTo>
                  <a:pt x="152497" y="109426"/>
                </a:lnTo>
                <a:lnTo>
                  <a:pt x="158464" y="145452"/>
                </a:lnTo>
                <a:lnTo>
                  <a:pt x="158990" y="168275"/>
                </a:lnTo>
                <a:lnTo>
                  <a:pt x="134316" y="175766"/>
                </a:lnTo>
                <a:lnTo>
                  <a:pt x="30438" y="185509"/>
                </a:lnTo>
                <a:lnTo>
                  <a:pt x="2907" y="193928"/>
                </a:lnTo>
                <a:lnTo>
                  <a:pt x="0" y="207942"/>
                </a:lnTo>
                <a:lnTo>
                  <a:pt x="2129" y="227075"/>
                </a:lnTo>
                <a:lnTo>
                  <a:pt x="7568" y="248114"/>
                </a:lnTo>
                <a:lnTo>
                  <a:pt x="31021" y="282987"/>
                </a:lnTo>
                <a:lnTo>
                  <a:pt x="38594" y="284099"/>
                </a:lnTo>
                <a:lnTo>
                  <a:pt x="41769" y="283972"/>
                </a:lnTo>
                <a:lnTo>
                  <a:pt x="70161" y="279167"/>
                </a:lnTo>
                <a:lnTo>
                  <a:pt x="95744" y="276018"/>
                </a:lnTo>
                <a:lnTo>
                  <a:pt x="119802" y="273893"/>
                </a:lnTo>
                <a:lnTo>
                  <a:pt x="143115" y="272541"/>
                </a:lnTo>
                <a:lnTo>
                  <a:pt x="153318" y="274635"/>
                </a:lnTo>
                <a:lnTo>
                  <a:pt x="161593" y="280336"/>
                </a:lnTo>
                <a:lnTo>
                  <a:pt x="167010" y="288776"/>
                </a:lnTo>
                <a:lnTo>
                  <a:pt x="168642" y="299085"/>
                </a:lnTo>
                <a:lnTo>
                  <a:pt x="167409" y="328021"/>
                </a:lnTo>
                <a:lnTo>
                  <a:pt x="166498" y="357314"/>
                </a:lnTo>
                <a:lnTo>
                  <a:pt x="169785" y="413638"/>
                </a:lnTo>
                <a:lnTo>
                  <a:pt x="222255" y="435796"/>
                </a:lnTo>
                <a:lnTo>
                  <a:pt x="247588" y="435657"/>
                </a:lnTo>
                <a:lnTo>
                  <a:pt x="284759" y="420330"/>
                </a:lnTo>
                <a:lnTo>
                  <a:pt x="287956" y="383813"/>
                </a:lnTo>
                <a:lnTo>
                  <a:pt x="287180" y="353187"/>
                </a:lnTo>
                <a:lnTo>
                  <a:pt x="284952" y="321893"/>
                </a:lnTo>
                <a:lnTo>
                  <a:pt x="281545" y="292480"/>
                </a:lnTo>
                <a:lnTo>
                  <a:pt x="282448" y="281253"/>
                </a:lnTo>
                <a:lnTo>
                  <a:pt x="287720" y="271907"/>
                </a:lnTo>
                <a:lnTo>
                  <a:pt x="296350" y="265513"/>
                </a:lnTo>
                <a:lnTo>
                  <a:pt x="309231" y="263143"/>
                </a:lnTo>
                <a:lnTo>
                  <a:pt x="377453" y="269555"/>
                </a:lnTo>
                <a:lnTo>
                  <a:pt x="400290" y="270890"/>
                </a:lnTo>
                <a:lnTo>
                  <a:pt x="410331" y="268801"/>
                </a:lnTo>
                <a:lnTo>
                  <a:pt x="418514" y="263128"/>
                </a:lnTo>
                <a:lnTo>
                  <a:pt x="423935" y="254763"/>
                </a:lnTo>
                <a:lnTo>
                  <a:pt x="425690" y="244601"/>
                </a:lnTo>
                <a:lnTo>
                  <a:pt x="424844" y="231600"/>
                </a:lnTo>
                <a:lnTo>
                  <a:pt x="419594" y="193166"/>
                </a:lnTo>
                <a:lnTo>
                  <a:pt x="376120" y="169338"/>
                </a:lnTo>
                <a:lnTo>
                  <a:pt x="333035" y="166004"/>
                </a:lnTo>
                <a:lnTo>
                  <a:pt x="302246" y="165480"/>
                </a:lnTo>
                <a:lnTo>
                  <a:pt x="296023" y="165735"/>
                </a:lnTo>
                <a:lnTo>
                  <a:pt x="286470" y="163831"/>
                </a:lnTo>
                <a:lnTo>
                  <a:pt x="278560" y="158607"/>
                </a:lnTo>
                <a:lnTo>
                  <a:pt x="273127" y="150786"/>
                </a:lnTo>
                <a:lnTo>
                  <a:pt x="271004" y="141097"/>
                </a:lnTo>
                <a:lnTo>
                  <a:pt x="269624" y="114305"/>
                </a:lnTo>
                <a:lnTo>
                  <a:pt x="267686" y="84597"/>
                </a:lnTo>
                <a:lnTo>
                  <a:pt x="262749" y="24384"/>
                </a:lnTo>
                <a:lnTo>
                  <a:pt x="238873" y="1142"/>
                </a:lnTo>
                <a:lnTo>
                  <a:pt x="217602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546985" y="5047518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20">
                <a:moveTo>
                  <a:pt x="373127" y="0"/>
                </a:moveTo>
                <a:lnTo>
                  <a:pt x="340318" y="2106"/>
                </a:lnTo>
                <a:lnTo>
                  <a:pt x="301118" y="3239"/>
                </a:lnTo>
                <a:lnTo>
                  <a:pt x="255823" y="3751"/>
                </a:lnTo>
                <a:lnTo>
                  <a:pt x="102754" y="3867"/>
                </a:lnTo>
                <a:lnTo>
                  <a:pt x="73550" y="4095"/>
                </a:lnTo>
                <a:lnTo>
                  <a:pt x="27941" y="5356"/>
                </a:lnTo>
                <a:lnTo>
                  <a:pt x="1774" y="37539"/>
                </a:lnTo>
                <a:lnTo>
                  <a:pt x="0" y="63762"/>
                </a:lnTo>
                <a:lnTo>
                  <a:pt x="1398" y="75793"/>
                </a:lnTo>
                <a:lnTo>
                  <a:pt x="4724" y="83959"/>
                </a:lnTo>
                <a:lnTo>
                  <a:pt x="10479" y="90330"/>
                </a:lnTo>
                <a:lnTo>
                  <a:pt x="18043" y="94472"/>
                </a:lnTo>
                <a:lnTo>
                  <a:pt x="26798" y="95950"/>
                </a:lnTo>
                <a:lnTo>
                  <a:pt x="192563" y="95835"/>
                </a:lnTo>
                <a:lnTo>
                  <a:pt x="246932" y="95236"/>
                </a:lnTo>
                <a:lnTo>
                  <a:pt x="298607" y="93934"/>
                </a:lnTo>
                <a:lnTo>
                  <a:pt x="344655" y="91685"/>
                </a:lnTo>
                <a:lnTo>
                  <a:pt x="402167" y="72284"/>
                </a:lnTo>
                <a:lnTo>
                  <a:pt x="406020" y="42193"/>
                </a:lnTo>
                <a:lnTo>
                  <a:pt x="395682" y="13064"/>
                </a:lnTo>
                <a:lnTo>
                  <a:pt x="37312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5" name="object 195"/>
          <p:cNvGrpSpPr/>
          <p:nvPr/>
        </p:nvGrpSpPr>
        <p:grpSpPr>
          <a:xfrm>
            <a:off x="2325713" y="4937759"/>
            <a:ext cx="406400" cy="205740"/>
            <a:chOff x="2325713" y="4937759"/>
            <a:chExt cx="406400" cy="205740"/>
          </a:xfrm>
        </p:grpSpPr>
        <p:sp>
          <p:nvSpPr>
            <p:cNvPr id="196" name="object 196"/>
            <p:cNvSpPr/>
            <p:nvPr/>
          </p:nvSpPr>
          <p:spPr>
            <a:xfrm>
              <a:off x="2325713" y="5047518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20">
                  <a:moveTo>
                    <a:pt x="372909" y="0"/>
                  </a:moveTo>
                  <a:lnTo>
                    <a:pt x="340100" y="2106"/>
                  </a:lnTo>
                  <a:lnTo>
                    <a:pt x="300900" y="3239"/>
                  </a:lnTo>
                  <a:lnTo>
                    <a:pt x="255605" y="3751"/>
                  </a:lnTo>
                  <a:lnTo>
                    <a:pt x="102612" y="3867"/>
                  </a:lnTo>
                  <a:lnTo>
                    <a:pt x="73459" y="4095"/>
                  </a:lnTo>
                  <a:lnTo>
                    <a:pt x="27977" y="5356"/>
                  </a:lnTo>
                  <a:lnTo>
                    <a:pt x="1702" y="37539"/>
                  </a:lnTo>
                  <a:lnTo>
                    <a:pt x="0" y="63762"/>
                  </a:lnTo>
                  <a:lnTo>
                    <a:pt x="1434" y="75793"/>
                  </a:lnTo>
                  <a:lnTo>
                    <a:pt x="4560" y="83959"/>
                  </a:lnTo>
                  <a:lnTo>
                    <a:pt x="10245" y="90330"/>
                  </a:lnTo>
                  <a:lnTo>
                    <a:pt x="17811" y="94472"/>
                  </a:lnTo>
                  <a:lnTo>
                    <a:pt x="26580" y="95950"/>
                  </a:lnTo>
                  <a:lnTo>
                    <a:pt x="192485" y="95835"/>
                  </a:lnTo>
                  <a:lnTo>
                    <a:pt x="246886" y="95236"/>
                  </a:lnTo>
                  <a:lnTo>
                    <a:pt x="298598" y="93934"/>
                  </a:lnTo>
                  <a:lnTo>
                    <a:pt x="344678" y="91685"/>
                  </a:lnTo>
                  <a:lnTo>
                    <a:pt x="402199" y="72284"/>
                  </a:lnTo>
                  <a:lnTo>
                    <a:pt x="406024" y="42193"/>
                  </a:lnTo>
                  <a:lnTo>
                    <a:pt x="395610" y="13064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491251" y="4937759"/>
              <a:ext cx="74293" cy="82265"/>
            </a:xfrm>
            <a:prstGeom prst="rect">
              <a:avLst/>
            </a:prstGeom>
          </p:spPr>
        </p:pic>
      </p:grpSp>
      <p:sp>
        <p:nvSpPr>
          <p:cNvPr id="198" name="object 198"/>
          <p:cNvSpPr/>
          <p:nvPr/>
        </p:nvSpPr>
        <p:spPr>
          <a:xfrm>
            <a:off x="2832260" y="4657369"/>
            <a:ext cx="426084" cy="436245"/>
          </a:xfrm>
          <a:custGeom>
            <a:avLst/>
            <a:gdLst/>
            <a:ahLst/>
            <a:cxnLst/>
            <a:rect l="l" t="t" r="r" b="b"/>
            <a:pathLst>
              <a:path w="426085" h="436245">
                <a:moveTo>
                  <a:pt x="218602" y="67"/>
                </a:moveTo>
                <a:lnTo>
                  <a:pt x="168308" y="3380"/>
                </a:lnTo>
                <a:lnTo>
                  <a:pt x="140047" y="32461"/>
                </a:lnTo>
                <a:lnTo>
                  <a:pt x="145077" y="68950"/>
                </a:lnTo>
                <a:lnTo>
                  <a:pt x="152572" y="109512"/>
                </a:lnTo>
                <a:lnTo>
                  <a:pt x="158567" y="145453"/>
                </a:lnTo>
                <a:lnTo>
                  <a:pt x="159097" y="168084"/>
                </a:lnTo>
                <a:lnTo>
                  <a:pt x="134387" y="175611"/>
                </a:lnTo>
                <a:lnTo>
                  <a:pt x="30438" y="185377"/>
                </a:lnTo>
                <a:lnTo>
                  <a:pt x="3014" y="193840"/>
                </a:lnTo>
                <a:lnTo>
                  <a:pt x="0" y="207965"/>
                </a:lnTo>
                <a:lnTo>
                  <a:pt x="2141" y="227098"/>
                </a:lnTo>
                <a:lnTo>
                  <a:pt x="7639" y="248150"/>
                </a:lnTo>
                <a:lnTo>
                  <a:pt x="30861" y="282915"/>
                </a:lnTo>
                <a:lnTo>
                  <a:pt x="38320" y="284048"/>
                </a:lnTo>
                <a:lnTo>
                  <a:pt x="41749" y="283895"/>
                </a:lnTo>
                <a:lnTo>
                  <a:pt x="70322" y="279065"/>
                </a:lnTo>
                <a:lnTo>
                  <a:pt x="95867" y="275940"/>
                </a:lnTo>
                <a:lnTo>
                  <a:pt x="119911" y="273904"/>
                </a:lnTo>
                <a:lnTo>
                  <a:pt x="143603" y="272681"/>
                </a:lnTo>
                <a:lnTo>
                  <a:pt x="153658" y="274805"/>
                </a:lnTo>
                <a:lnTo>
                  <a:pt x="161748" y="280563"/>
                </a:lnTo>
                <a:lnTo>
                  <a:pt x="167052" y="289039"/>
                </a:lnTo>
                <a:lnTo>
                  <a:pt x="168749" y="299313"/>
                </a:lnTo>
                <a:lnTo>
                  <a:pt x="167481" y="328184"/>
                </a:lnTo>
                <a:lnTo>
                  <a:pt x="166510" y="357395"/>
                </a:lnTo>
                <a:lnTo>
                  <a:pt x="169892" y="413621"/>
                </a:lnTo>
                <a:lnTo>
                  <a:pt x="224416" y="435767"/>
                </a:lnTo>
                <a:lnTo>
                  <a:pt x="248965" y="435690"/>
                </a:lnTo>
                <a:lnTo>
                  <a:pt x="284755" y="420386"/>
                </a:lnTo>
                <a:lnTo>
                  <a:pt x="287956" y="383859"/>
                </a:lnTo>
                <a:lnTo>
                  <a:pt x="287192" y="353140"/>
                </a:lnTo>
                <a:lnTo>
                  <a:pt x="285023" y="321804"/>
                </a:lnTo>
                <a:lnTo>
                  <a:pt x="281652" y="292392"/>
                </a:lnTo>
                <a:lnTo>
                  <a:pt x="282527" y="281249"/>
                </a:lnTo>
                <a:lnTo>
                  <a:pt x="287700" y="271953"/>
                </a:lnTo>
                <a:lnTo>
                  <a:pt x="296136" y="265583"/>
                </a:lnTo>
                <a:lnTo>
                  <a:pt x="306798" y="263220"/>
                </a:lnTo>
                <a:lnTo>
                  <a:pt x="331892" y="265258"/>
                </a:lnTo>
                <a:lnTo>
                  <a:pt x="377557" y="269460"/>
                </a:lnTo>
                <a:lnTo>
                  <a:pt x="400397" y="270789"/>
                </a:lnTo>
                <a:lnTo>
                  <a:pt x="410402" y="268699"/>
                </a:lnTo>
                <a:lnTo>
                  <a:pt x="418526" y="263024"/>
                </a:lnTo>
                <a:lnTo>
                  <a:pt x="423935" y="254657"/>
                </a:lnTo>
                <a:lnTo>
                  <a:pt x="425797" y="244487"/>
                </a:lnTo>
                <a:lnTo>
                  <a:pt x="424969" y="231572"/>
                </a:lnTo>
                <a:lnTo>
                  <a:pt x="419701" y="193001"/>
                </a:lnTo>
                <a:lnTo>
                  <a:pt x="376437" y="169225"/>
                </a:lnTo>
                <a:lnTo>
                  <a:pt x="333821" y="166038"/>
                </a:lnTo>
                <a:lnTo>
                  <a:pt x="307814" y="165544"/>
                </a:lnTo>
                <a:lnTo>
                  <a:pt x="296638" y="165887"/>
                </a:lnTo>
                <a:lnTo>
                  <a:pt x="286787" y="163971"/>
                </a:lnTo>
                <a:lnTo>
                  <a:pt x="278699" y="158700"/>
                </a:lnTo>
                <a:lnTo>
                  <a:pt x="273135" y="150794"/>
                </a:lnTo>
                <a:lnTo>
                  <a:pt x="270857" y="140970"/>
                </a:lnTo>
                <a:lnTo>
                  <a:pt x="269589" y="114145"/>
                </a:lnTo>
                <a:lnTo>
                  <a:pt x="267666" y="84418"/>
                </a:lnTo>
                <a:lnTo>
                  <a:pt x="262856" y="24142"/>
                </a:lnTo>
                <a:lnTo>
                  <a:pt x="238980" y="901"/>
                </a:lnTo>
                <a:lnTo>
                  <a:pt x="218602" y="6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62975" y="516636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257" y="0"/>
                </a:moveTo>
                <a:lnTo>
                  <a:pt x="256555" y="2115"/>
                </a:lnTo>
                <a:lnTo>
                  <a:pt x="227041" y="3270"/>
                </a:lnTo>
                <a:lnTo>
                  <a:pt x="192907" y="3806"/>
                </a:lnTo>
                <a:lnTo>
                  <a:pt x="77495" y="3869"/>
                </a:lnTo>
                <a:lnTo>
                  <a:pt x="55496" y="4095"/>
                </a:lnTo>
                <a:lnTo>
                  <a:pt x="15044" y="7078"/>
                </a:lnTo>
                <a:lnTo>
                  <a:pt x="151" y="50815"/>
                </a:lnTo>
                <a:lnTo>
                  <a:pt x="0" y="63763"/>
                </a:lnTo>
                <a:lnTo>
                  <a:pt x="1019" y="75818"/>
                </a:lnTo>
                <a:lnTo>
                  <a:pt x="3404" y="83956"/>
                </a:lnTo>
                <a:lnTo>
                  <a:pt x="7734" y="90344"/>
                </a:lnTo>
                <a:lnTo>
                  <a:pt x="13460" y="94517"/>
                </a:lnTo>
                <a:lnTo>
                  <a:pt x="20031" y="96012"/>
                </a:lnTo>
                <a:lnTo>
                  <a:pt x="102187" y="96012"/>
                </a:lnTo>
                <a:lnTo>
                  <a:pt x="153889" y="95761"/>
                </a:lnTo>
                <a:lnTo>
                  <a:pt x="205141" y="94678"/>
                </a:lnTo>
                <a:lnTo>
                  <a:pt x="251472" y="92261"/>
                </a:lnTo>
                <a:lnTo>
                  <a:pt x="303479" y="72169"/>
                </a:lnTo>
                <a:lnTo>
                  <a:pt x="306344" y="42148"/>
                </a:lnTo>
                <a:lnTo>
                  <a:pt x="298453" y="13055"/>
                </a:lnTo>
                <a:lnTo>
                  <a:pt x="28125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68299" y="22859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750" y="89027"/>
                </a:moveTo>
                <a:lnTo>
                  <a:pt x="527837" y="42773"/>
                </a:lnTo>
                <a:lnTo>
                  <a:pt x="504583" y="9067"/>
                </a:lnTo>
                <a:lnTo>
                  <a:pt x="437121" y="50"/>
                </a:lnTo>
                <a:lnTo>
                  <a:pt x="421513" y="0"/>
                </a:lnTo>
                <a:lnTo>
                  <a:pt x="376974" y="457"/>
                </a:lnTo>
                <a:lnTo>
                  <a:pt x="334429" y="1943"/>
                </a:lnTo>
                <a:lnTo>
                  <a:pt x="278396" y="9017"/>
                </a:lnTo>
                <a:lnTo>
                  <a:pt x="259600" y="60236"/>
                </a:lnTo>
                <a:lnTo>
                  <a:pt x="252564" y="110020"/>
                </a:lnTo>
                <a:lnTo>
                  <a:pt x="246278" y="169583"/>
                </a:lnTo>
                <a:lnTo>
                  <a:pt x="240118" y="234175"/>
                </a:lnTo>
                <a:lnTo>
                  <a:pt x="233476" y="299034"/>
                </a:lnTo>
                <a:lnTo>
                  <a:pt x="225742" y="359410"/>
                </a:lnTo>
                <a:lnTo>
                  <a:pt x="224853" y="364744"/>
                </a:lnTo>
                <a:lnTo>
                  <a:pt x="220332" y="367665"/>
                </a:lnTo>
                <a:lnTo>
                  <a:pt x="211836" y="367665"/>
                </a:lnTo>
                <a:lnTo>
                  <a:pt x="207848" y="365379"/>
                </a:lnTo>
                <a:lnTo>
                  <a:pt x="176212" y="258495"/>
                </a:lnTo>
                <a:lnTo>
                  <a:pt x="161099" y="215150"/>
                </a:lnTo>
                <a:lnTo>
                  <a:pt x="139992" y="165354"/>
                </a:lnTo>
                <a:lnTo>
                  <a:pt x="113538" y="148590"/>
                </a:lnTo>
                <a:lnTo>
                  <a:pt x="80594" y="151396"/>
                </a:lnTo>
                <a:lnTo>
                  <a:pt x="49339" y="160299"/>
                </a:lnTo>
                <a:lnTo>
                  <a:pt x="22479" y="176657"/>
                </a:lnTo>
                <a:lnTo>
                  <a:pt x="2730" y="201803"/>
                </a:lnTo>
                <a:lnTo>
                  <a:pt x="0" y="215442"/>
                </a:lnTo>
                <a:lnTo>
                  <a:pt x="1435" y="227076"/>
                </a:lnTo>
                <a:lnTo>
                  <a:pt x="5918" y="237667"/>
                </a:lnTo>
                <a:lnTo>
                  <a:pt x="12369" y="248158"/>
                </a:lnTo>
                <a:lnTo>
                  <a:pt x="15709" y="252984"/>
                </a:lnTo>
                <a:lnTo>
                  <a:pt x="21018" y="255397"/>
                </a:lnTo>
                <a:lnTo>
                  <a:pt x="30289" y="255397"/>
                </a:lnTo>
                <a:lnTo>
                  <a:pt x="34213" y="254127"/>
                </a:lnTo>
                <a:lnTo>
                  <a:pt x="53340" y="239356"/>
                </a:lnTo>
                <a:lnTo>
                  <a:pt x="69430" y="229920"/>
                </a:lnTo>
                <a:lnTo>
                  <a:pt x="84226" y="223799"/>
                </a:lnTo>
                <a:lnTo>
                  <a:pt x="96240" y="221615"/>
                </a:lnTo>
                <a:lnTo>
                  <a:pt x="100990" y="221615"/>
                </a:lnTo>
                <a:lnTo>
                  <a:pt x="118935" y="269176"/>
                </a:lnTo>
                <a:lnTo>
                  <a:pt x="133146" y="321259"/>
                </a:lnTo>
                <a:lnTo>
                  <a:pt x="147370" y="374624"/>
                </a:lnTo>
                <a:lnTo>
                  <a:pt x="160858" y="421195"/>
                </a:lnTo>
                <a:lnTo>
                  <a:pt x="179209" y="459244"/>
                </a:lnTo>
                <a:lnTo>
                  <a:pt x="219938" y="467868"/>
                </a:lnTo>
                <a:lnTo>
                  <a:pt x="236308" y="466775"/>
                </a:lnTo>
                <a:lnTo>
                  <a:pt x="271754" y="449326"/>
                </a:lnTo>
                <a:lnTo>
                  <a:pt x="288582" y="408749"/>
                </a:lnTo>
                <a:lnTo>
                  <a:pt x="300926" y="359816"/>
                </a:lnTo>
                <a:lnTo>
                  <a:pt x="310032" y="305346"/>
                </a:lnTo>
                <a:lnTo>
                  <a:pt x="317157" y="248119"/>
                </a:lnTo>
                <a:lnTo>
                  <a:pt x="323519" y="190931"/>
                </a:lnTo>
                <a:lnTo>
                  <a:pt x="330390" y="136601"/>
                </a:lnTo>
                <a:lnTo>
                  <a:pt x="339026" y="87884"/>
                </a:lnTo>
                <a:lnTo>
                  <a:pt x="368541" y="63373"/>
                </a:lnTo>
                <a:lnTo>
                  <a:pt x="438277" y="61468"/>
                </a:lnTo>
                <a:lnTo>
                  <a:pt x="448424" y="67398"/>
                </a:lnTo>
                <a:lnTo>
                  <a:pt x="456057" y="76682"/>
                </a:lnTo>
                <a:lnTo>
                  <a:pt x="461492" y="87731"/>
                </a:lnTo>
                <a:lnTo>
                  <a:pt x="465074" y="98933"/>
                </a:lnTo>
                <a:lnTo>
                  <a:pt x="468172" y="105905"/>
                </a:lnTo>
                <a:lnTo>
                  <a:pt x="473303" y="111315"/>
                </a:lnTo>
                <a:lnTo>
                  <a:pt x="479945" y="114833"/>
                </a:lnTo>
                <a:lnTo>
                  <a:pt x="488696" y="116078"/>
                </a:lnTo>
                <a:lnTo>
                  <a:pt x="517906" y="114427"/>
                </a:lnTo>
                <a:lnTo>
                  <a:pt x="527113" y="111912"/>
                </a:lnTo>
                <a:lnTo>
                  <a:pt x="534390" y="106260"/>
                </a:lnTo>
                <a:lnTo>
                  <a:pt x="538886" y="98336"/>
                </a:lnTo>
                <a:lnTo>
                  <a:pt x="539750" y="89027"/>
                </a:lnTo>
                <a:close/>
              </a:path>
              <a:path w="845185" h="774700">
                <a:moveTo>
                  <a:pt x="845159" y="464527"/>
                </a:moveTo>
                <a:lnTo>
                  <a:pt x="823277" y="421855"/>
                </a:lnTo>
                <a:lnTo>
                  <a:pt x="792099" y="397764"/>
                </a:lnTo>
                <a:lnTo>
                  <a:pt x="786638" y="397764"/>
                </a:lnTo>
                <a:lnTo>
                  <a:pt x="778878" y="397764"/>
                </a:lnTo>
                <a:lnTo>
                  <a:pt x="658241" y="513359"/>
                </a:lnTo>
                <a:lnTo>
                  <a:pt x="617372" y="554596"/>
                </a:lnTo>
                <a:lnTo>
                  <a:pt x="577303" y="595807"/>
                </a:lnTo>
                <a:lnTo>
                  <a:pt x="540080" y="635266"/>
                </a:lnTo>
                <a:lnTo>
                  <a:pt x="507784" y="671220"/>
                </a:lnTo>
                <a:lnTo>
                  <a:pt x="482473" y="701929"/>
                </a:lnTo>
                <a:lnTo>
                  <a:pt x="477380" y="725170"/>
                </a:lnTo>
                <a:lnTo>
                  <a:pt x="490042" y="748690"/>
                </a:lnTo>
                <a:lnTo>
                  <a:pt x="513207" y="766889"/>
                </a:lnTo>
                <a:lnTo>
                  <a:pt x="539623" y="774192"/>
                </a:lnTo>
                <a:lnTo>
                  <a:pt x="546379" y="773582"/>
                </a:lnTo>
                <a:lnTo>
                  <a:pt x="552678" y="771677"/>
                </a:lnTo>
                <a:lnTo>
                  <a:pt x="558380" y="768362"/>
                </a:lnTo>
                <a:lnTo>
                  <a:pt x="563372" y="763524"/>
                </a:lnTo>
                <a:lnTo>
                  <a:pt x="587502" y="736117"/>
                </a:lnTo>
                <a:lnTo>
                  <a:pt x="620141" y="701687"/>
                </a:lnTo>
                <a:lnTo>
                  <a:pt x="658482" y="662609"/>
                </a:lnTo>
                <a:lnTo>
                  <a:pt x="779754" y="541464"/>
                </a:lnTo>
                <a:lnTo>
                  <a:pt x="812927" y="507746"/>
                </a:lnTo>
                <a:lnTo>
                  <a:pt x="837819" y="481330"/>
                </a:lnTo>
                <a:lnTo>
                  <a:pt x="842848" y="473405"/>
                </a:lnTo>
                <a:lnTo>
                  <a:pt x="845159" y="46452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0" y="0"/>
            <a:ext cx="368935" cy="365760"/>
          </a:xfrm>
          <a:custGeom>
            <a:avLst/>
            <a:gdLst/>
            <a:ahLst/>
            <a:cxnLst/>
            <a:rect l="l" t="t" r="r" b="b"/>
            <a:pathLst>
              <a:path w="368935" h="365760">
                <a:moveTo>
                  <a:pt x="33187" y="19938"/>
                </a:moveTo>
                <a:lnTo>
                  <a:pt x="21424" y="19938"/>
                </a:lnTo>
                <a:lnTo>
                  <a:pt x="14410" y="22860"/>
                </a:lnTo>
                <a:lnTo>
                  <a:pt x="9413" y="28448"/>
                </a:lnTo>
                <a:lnTo>
                  <a:pt x="0" y="39693"/>
                </a:lnTo>
                <a:lnTo>
                  <a:pt x="0" y="139579"/>
                </a:lnTo>
                <a:lnTo>
                  <a:pt x="5875" y="142942"/>
                </a:lnTo>
                <a:lnTo>
                  <a:pt x="42249" y="161544"/>
                </a:lnTo>
                <a:lnTo>
                  <a:pt x="74108" y="178526"/>
                </a:lnTo>
                <a:lnTo>
                  <a:pt x="92188" y="191770"/>
                </a:lnTo>
                <a:lnTo>
                  <a:pt x="83163" y="215620"/>
                </a:lnTo>
                <a:lnTo>
                  <a:pt x="55677" y="258746"/>
                </a:lnTo>
                <a:lnTo>
                  <a:pt x="27824" y="302801"/>
                </a:lnTo>
                <a:lnTo>
                  <a:pt x="17699" y="329438"/>
                </a:lnTo>
                <a:lnTo>
                  <a:pt x="27105" y="340151"/>
                </a:lnTo>
                <a:lnTo>
                  <a:pt x="43433" y="349996"/>
                </a:lnTo>
                <a:lnTo>
                  <a:pt x="63234" y="358388"/>
                </a:lnTo>
                <a:lnTo>
                  <a:pt x="83063" y="364744"/>
                </a:lnTo>
                <a:lnTo>
                  <a:pt x="85390" y="365378"/>
                </a:lnTo>
                <a:lnTo>
                  <a:pt x="87749" y="365760"/>
                </a:lnTo>
                <a:lnTo>
                  <a:pt x="90077" y="365760"/>
                </a:lnTo>
                <a:lnTo>
                  <a:pt x="125398" y="328120"/>
                </a:lnTo>
                <a:lnTo>
                  <a:pt x="138399" y="306260"/>
                </a:lnTo>
                <a:lnTo>
                  <a:pt x="151345" y="286210"/>
                </a:lnTo>
                <a:lnTo>
                  <a:pt x="163906" y="267970"/>
                </a:lnTo>
                <a:lnTo>
                  <a:pt x="168871" y="261112"/>
                </a:lnTo>
                <a:lnTo>
                  <a:pt x="176758" y="257428"/>
                </a:lnTo>
                <a:lnTo>
                  <a:pt x="368628" y="257428"/>
                </a:lnTo>
                <a:lnTo>
                  <a:pt x="368790" y="254190"/>
                </a:lnTo>
                <a:lnTo>
                  <a:pt x="339518" y="221124"/>
                </a:lnTo>
                <a:lnTo>
                  <a:pt x="289039" y="185997"/>
                </a:lnTo>
                <a:lnTo>
                  <a:pt x="263855" y="170814"/>
                </a:lnTo>
                <a:lnTo>
                  <a:pt x="255387" y="163028"/>
                </a:lnTo>
                <a:lnTo>
                  <a:pt x="251359" y="152812"/>
                </a:lnTo>
                <a:lnTo>
                  <a:pt x="252059" y="141882"/>
                </a:lnTo>
                <a:lnTo>
                  <a:pt x="257771" y="131952"/>
                </a:lnTo>
                <a:lnTo>
                  <a:pt x="273076" y="115238"/>
                </a:lnTo>
                <a:lnTo>
                  <a:pt x="288702" y="98631"/>
                </a:lnTo>
                <a:lnTo>
                  <a:pt x="294087" y="92837"/>
                </a:lnTo>
                <a:lnTo>
                  <a:pt x="148424" y="92837"/>
                </a:lnTo>
                <a:lnTo>
                  <a:pt x="143243" y="91312"/>
                </a:lnTo>
                <a:lnTo>
                  <a:pt x="116866" y="72882"/>
                </a:lnTo>
                <a:lnTo>
                  <a:pt x="92353" y="56387"/>
                </a:lnTo>
                <a:lnTo>
                  <a:pt x="66843" y="39693"/>
                </a:lnTo>
                <a:lnTo>
                  <a:pt x="37904" y="21209"/>
                </a:lnTo>
                <a:lnTo>
                  <a:pt x="33187" y="19938"/>
                </a:lnTo>
                <a:close/>
              </a:path>
              <a:path w="368935" h="365760">
                <a:moveTo>
                  <a:pt x="368628" y="257428"/>
                </a:moveTo>
                <a:lnTo>
                  <a:pt x="190449" y="257428"/>
                </a:lnTo>
                <a:lnTo>
                  <a:pt x="196253" y="259334"/>
                </a:lnTo>
                <a:lnTo>
                  <a:pt x="201002" y="263271"/>
                </a:lnTo>
                <a:lnTo>
                  <a:pt x="245197" y="300053"/>
                </a:lnTo>
                <a:lnTo>
                  <a:pt x="291249" y="331597"/>
                </a:lnTo>
                <a:lnTo>
                  <a:pt x="298894" y="334517"/>
                </a:lnTo>
                <a:lnTo>
                  <a:pt x="310184" y="334517"/>
                </a:lnTo>
                <a:lnTo>
                  <a:pt x="343795" y="299450"/>
                </a:lnTo>
                <a:lnTo>
                  <a:pt x="368344" y="263132"/>
                </a:lnTo>
                <a:lnTo>
                  <a:pt x="368628" y="257428"/>
                </a:lnTo>
                <a:close/>
              </a:path>
              <a:path w="368935" h="365760">
                <a:moveTo>
                  <a:pt x="261429" y="0"/>
                </a:moveTo>
                <a:lnTo>
                  <a:pt x="250571" y="0"/>
                </a:lnTo>
                <a:lnTo>
                  <a:pt x="243890" y="2666"/>
                </a:lnTo>
                <a:lnTo>
                  <a:pt x="204922" y="44100"/>
                </a:lnTo>
                <a:lnTo>
                  <a:pt x="174360" y="82143"/>
                </a:lnTo>
                <a:lnTo>
                  <a:pt x="169341" y="89026"/>
                </a:lnTo>
                <a:lnTo>
                  <a:pt x="161518" y="92837"/>
                </a:lnTo>
                <a:lnTo>
                  <a:pt x="294087" y="92837"/>
                </a:lnTo>
                <a:lnTo>
                  <a:pt x="304113" y="82041"/>
                </a:lnTo>
                <a:lnTo>
                  <a:pt x="318414" y="65786"/>
                </a:lnTo>
                <a:lnTo>
                  <a:pt x="323160" y="56626"/>
                </a:lnTo>
                <a:lnTo>
                  <a:pt x="323838" y="46609"/>
                </a:lnTo>
                <a:lnTo>
                  <a:pt x="320623" y="37068"/>
                </a:lnTo>
                <a:lnTo>
                  <a:pt x="280987" y="9423"/>
                </a:lnTo>
                <a:lnTo>
                  <a:pt x="269405" y="3175"/>
                </a:lnTo>
                <a:lnTo>
                  <a:pt x="265582" y="1015"/>
                </a:lnTo>
                <a:lnTo>
                  <a:pt x="26142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0" y="2633472"/>
            <a:ext cx="368935" cy="367665"/>
          </a:xfrm>
          <a:custGeom>
            <a:avLst/>
            <a:gdLst/>
            <a:ahLst/>
            <a:cxnLst/>
            <a:rect l="l" t="t" r="r" b="b"/>
            <a:pathLst>
              <a:path w="368935" h="367664">
                <a:moveTo>
                  <a:pt x="33249" y="20065"/>
                </a:moveTo>
                <a:lnTo>
                  <a:pt x="21487" y="20065"/>
                </a:lnTo>
                <a:lnTo>
                  <a:pt x="14441" y="23113"/>
                </a:lnTo>
                <a:lnTo>
                  <a:pt x="9413" y="28828"/>
                </a:lnTo>
                <a:lnTo>
                  <a:pt x="0" y="39935"/>
                </a:lnTo>
                <a:lnTo>
                  <a:pt x="0" y="139943"/>
                </a:lnTo>
                <a:lnTo>
                  <a:pt x="5875" y="143331"/>
                </a:lnTo>
                <a:lnTo>
                  <a:pt x="42249" y="162115"/>
                </a:lnTo>
                <a:lnTo>
                  <a:pt x="74108" y="179280"/>
                </a:lnTo>
                <a:lnTo>
                  <a:pt x="92188" y="192658"/>
                </a:lnTo>
                <a:lnTo>
                  <a:pt x="83163" y="216548"/>
                </a:lnTo>
                <a:lnTo>
                  <a:pt x="55677" y="259762"/>
                </a:lnTo>
                <a:lnTo>
                  <a:pt x="27824" y="303905"/>
                </a:lnTo>
                <a:lnTo>
                  <a:pt x="17699" y="330580"/>
                </a:lnTo>
                <a:lnTo>
                  <a:pt x="27105" y="341514"/>
                </a:lnTo>
                <a:lnTo>
                  <a:pt x="43433" y="351472"/>
                </a:lnTo>
                <a:lnTo>
                  <a:pt x="63234" y="359906"/>
                </a:lnTo>
                <a:lnTo>
                  <a:pt x="83063" y="366267"/>
                </a:lnTo>
                <a:lnTo>
                  <a:pt x="85328" y="367029"/>
                </a:lnTo>
                <a:lnTo>
                  <a:pt x="87624" y="367283"/>
                </a:lnTo>
                <a:lnTo>
                  <a:pt x="89890" y="367283"/>
                </a:lnTo>
                <a:lnTo>
                  <a:pt x="125398" y="329459"/>
                </a:lnTo>
                <a:lnTo>
                  <a:pt x="138399" y="307451"/>
                </a:lnTo>
                <a:lnTo>
                  <a:pt x="151345" y="287323"/>
                </a:lnTo>
                <a:lnTo>
                  <a:pt x="163906" y="269113"/>
                </a:lnTo>
                <a:lnTo>
                  <a:pt x="168910" y="262000"/>
                </a:lnTo>
                <a:lnTo>
                  <a:pt x="176822" y="258317"/>
                </a:lnTo>
                <a:lnTo>
                  <a:pt x="368628" y="258317"/>
                </a:lnTo>
                <a:lnTo>
                  <a:pt x="368790" y="255079"/>
                </a:lnTo>
                <a:lnTo>
                  <a:pt x="339518" y="221853"/>
                </a:lnTo>
                <a:lnTo>
                  <a:pt x="289039" y="186689"/>
                </a:lnTo>
                <a:lnTo>
                  <a:pt x="263855" y="171703"/>
                </a:lnTo>
                <a:lnTo>
                  <a:pt x="255387" y="163837"/>
                </a:lnTo>
                <a:lnTo>
                  <a:pt x="251359" y="153543"/>
                </a:lnTo>
                <a:lnTo>
                  <a:pt x="252059" y="142486"/>
                </a:lnTo>
                <a:lnTo>
                  <a:pt x="257771" y="132333"/>
                </a:lnTo>
                <a:lnTo>
                  <a:pt x="273076" y="115708"/>
                </a:lnTo>
                <a:lnTo>
                  <a:pt x="288702" y="99059"/>
                </a:lnTo>
                <a:lnTo>
                  <a:pt x="294109" y="93217"/>
                </a:lnTo>
                <a:lnTo>
                  <a:pt x="148577" y="93217"/>
                </a:lnTo>
                <a:lnTo>
                  <a:pt x="143306" y="91566"/>
                </a:lnTo>
                <a:lnTo>
                  <a:pt x="138709" y="88264"/>
                </a:lnTo>
                <a:lnTo>
                  <a:pt x="116866" y="73046"/>
                </a:lnTo>
                <a:lnTo>
                  <a:pt x="92353" y="56626"/>
                </a:lnTo>
                <a:lnTo>
                  <a:pt x="66770" y="39935"/>
                </a:lnTo>
                <a:lnTo>
                  <a:pt x="42063" y="24129"/>
                </a:lnTo>
                <a:lnTo>
                  <a:pt x="37904" y="21335"/>
                </a:lnTo>
                <a:lnTo>
                  <a:pt x="33249" y="20065"/>
                </a:lnTo>
                <a:close/>
              </a:path>
              <a:path w="368935" h="367664">
                <a:moveTo>
                  <a:pt x="368628" y="258317"/>
                </a:moveTo>
                <a:lnTo>
                  <a:pt x="190512" y="258317"/>
                </a:lnTo>
                <a:lnTo>
                  <a:pt x="196253" y="260222"/>
                </a:lnTo>
                <a:lnTo>
                  <a:pt x="201002" y="264159"/>
                </a:lnTo>
                <a:lnTo>
                  <a:pt x="245197" y="301212"/>
                </a:lnTo>
                <a:lnTo>
                  <a:pt x="291249" y="332739"/>
                </a:lnTo>
                <a:lnTo>
                  <a:pt x="299072" y="335788"/>
                </a:lnTo>
                <a:lnTo>
                  <a:pt x="310375" y="335788"/>
                </a:lnTo>
                <a:lnTo>
                  <a:pt x="343795" y="300640"/>
                </a:lnTo>
                <a:lnTo>
                  <a:pt x="368344" y="263985"/>
                </a:lnTo>
                <a:lnTo>
                  <a:pt x="368628" y="258317"/>
                </a:lnTo>
                <a:close/>
              </a:path>
              <a:path w="368935" h="367664">
                <a:moveTo>
                  <a:pt x="261391" y="0"/>
                </a:moveTo>
                <a:lnTo>
                  <a:pt x="250532" y="0"/>
                </a:lnTo>
                <a:lnTo>
                  <a:pt x="243890" y="2666"/>
                </a:lnTo>
                <a:lnTo>
                  <a:pt x="204922" y="44291"/>
                </a:lnTo>
                <a:lnTo>
                  <a:pt x="174434" y="82550"/>
                </a:lnTo>
                <a:lnTo>
                  <a:pt x="169405" y="89534"/>
                </a:lnTo>
                <a:lnTo>
                  <a:pt x="161683" y="93217"/>
                </a:lnTo>
                <a:lnTo>
                  <a:pt x="294109" y="93217"/>
                </a:lnTo>
                <a:lnTo>
                  <a:pt x="304024" y="82506"/>
                </a:lnTo>
                <a:lnTo>
                  <a:pt x="318414" y="66166"/>
                </a:lnTo>
                <a:lnTo>
                  <a:pt x="323160" y="57005"/>
                </a:lnTo>
                <a:lnTo>
                  <a:pt x="323838" y="46974"/>
                </a:lnTo>
                <a:lnTo>
                  <a:pt x="320623" y="37395"/>
                </a:lnTo>
                <a:lnTo>
                  <a:pt x="280987" y="9356"/>
                </a:lnTo>
                <a:lnTo>
                  <a:pt x="265582" y="1015"/>
                </a:lnTo>
                <a:lnTo>
                  <a:pt x="26139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3" name="object 203"/>
          <p:cNvGrpSpPr/>
          <p:nvPr/>
        </p:nvGrpSpPr>
        <p:grpSpPr>
          <a:xfrm>
            <a:off x="347444" y="1720595"/>
            <a:ext cx="367665" cy="393700"/>
            <a:chOff x="347444" y="1720595"/>
            <a:chExt cx="367665" cy="393700"/>
          </a:xfrm>
        </p:grpSpPr>
        <p:sp>
          <p:nvSpPr>
            <p:cNvPr id="204" name="object 204"/>
            <p:cNvSpPr/>
            <p:nvPr/>
          </p:nvSpPr>
          <p:spPr>
            <a:xfrm>
              <a:off x="347444" y="1737359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5" h="376555">
                  <a:moveTo>
                    <a:pt x="314339" y="0"/>
                  </a:moveTo>
                  <a:lnTo>
                    <a:pt x="308954" y="0"/>
                  </a:lnTo>
                  <a:lnTo>
                    <a:pt x="301157" y="0"/>
                  </a:lnTo>
                  <a:lnTo>
                    <a:pt x="293384" y="3175"/>
                  </a:lnTo>
                  <a:lnTo>
                    <a:pt x="180835" y="115510"/>
                  </a:lnTo>
                  <a:lnTo>
                    <a:pt x="139965" y="156765"/>
                  </a:lnTo>
                  <a:lnTo>
                    <a:pt x="99885" y="197966"/>
                  </a:lnTo>
                  <a:lnTo>
                    <a:pt x="62662" y="237380"/>
                  </a:lnTo>
                  <a:lnTo>
                    <a:pt x="30363" y="273273"/>
                  </a:lnTo>
                  <a:lnTo>
                    <a:pt x="5056" y="303910"/>
                  </a:lnTo>
                  <a:lnTo>
                    <a:pt x="0" y="327296"/>
                  </a:lnTo>
                  <a:lnTo>
                    <a:pt x="12695" y="350885"/>
                  </a:lnTo>
                  <a:lnTo>
                    <a:pt x="35906" y="369115"/>
                  </a:lnTo>
                  <a:lnTo>
                    <a:pt x="62397" y="376427"/>
                  </a:lnTo>
                  <a:lnTo>
                    <a:pt x="69131" y="375814"/>
                  </a:lnTo>
                  <a:lnTo>
                    <a:pt x="75444" y="373903"/>
                  </a:lnTo>
                  <a:lnTo>
                    <a:pt x="81194" y="370587"/>
                  </a:lnTo>
                  <a:lnTo>
                    <a:pt x="86234" y="365759"/>
                  </a:lnTo>
                  <a:lnTo>
                    <a:pt x="110272" y="338350"/>
                  </a:lnTo>
                  <a:lnTo>
                    <a:pt x="142842" y="303910"/>
                  </a:lnTo>
                  <a:lnTo>
                    <a:pt x="181134" y="264827"/>
                  </a:lnTo>
                  <a:lnTo>
                    <a:pt x="302253" y="143589"/>
                  </a:lnTo>
                  <a:lnTo>
                    <a:pt x="335343" y="109804"/>
                  </a:lnTo>
                  <a:lnTo>
                    <a:pt x="360110" y="83312"/>
                  </a:lnTo>
                  <a:lnTo>
                    <a:pt x="365220" y="75576"/>
                  </a:lnTo>
                  <a:lnTo>
                    <a:pt x="367608" y="66770"/>
                  </a:lnTo>
                  <a:lnTo>
                    <a:pt x="367145" y="57630"/>
                  </a:lnTo>
                  <a:lnTo>
                    <a:pt x="345762" y="23987"/>
                  </a:lnTo>
                  <a:lnTo>
                    <a:pt x="319749" y="1524"/>
                  </a:lnTo>
                  <a:lnTo>
                    <a:pt x="31433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77078" y="1720595"/>
              <a:ext cx="86748" cy="94487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96406" y="2019299"/>
              <a:ext cx="85523" cy="94487"/>
            </a:xfrm>
            <a:prstGeom prst="rect">
              <a:avLst/>
            </a:prstGeom>
          </p:spPr>
        </p:pic>
      </p:grpSp>
      <p:grpSp>
        <p:nvGrpSpPr>
          <p:cNvPr id="207" name="object 207"/>
          <p:cNvGrpSpPr/>
          <p:nvPr/>
        </p:nvGrpSpPr>
        <p:grpSpPr>
          <a:xfrm>
            <a:off x="0" y="2023872"/>
            <a:ext cx="3730625" cy="2725420"/>
            <a:chOff x="0" y="2023872"/>
            <a:chExt cx="3730625" cy="2725420"/>
          </a:xfrm>
        </p:grpSpPr>
        <p:pic>
          <p:nvPicPr>
            <p:cNvPr id="208" name="object 20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0" y="2304288"/>
              <a:ext cx="3730053" cy="2444496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835660" y="2023872"/>
              <a:ext cx="424180" cy="434340"/>
            </a:xfrm>
            <a:custGeom>
              <a:avLst/>
              <a:gdLst/>
              <a:ahLst/>
              <a:cxnLst/>
              <a:rect l="l" t="t" r="r" b="b"/>
              <a:pathLst>
                <a:path w="424180" h="434339">
                  <a:moveTo>
                    <a:pt x="216824" y="89"/>
                  </a:moveTo>
                  <a:lnTo>
                    <a:pt x="167275" y="3482"/>
                  </a:lnTo>
                  <a:lnTo>
                    <a:pt x="139661" y="32257"/>
                  </a:lnTo>
                  <a:lnTo>
                    <a:pt x="144679" y="68609"/>
                  </a:lnTo>
                  <a:lnTo>
                    <a:pt x="152126" y="109045"/>
                  </a:lnTo>
                  <a:lnTo>
                    <a:pt x="158021" y="144932"/>
                  </a:lnTo>
                  <a:lnTo>
                    <a:pt x="158381" y="167639"/>
                  </a:lnTo>
                  <a:lnTo>
                    <a:pt x="133780" y="175127"/>
                  </a:lnTo>
                  <a:lnTo>
                    <a:pt x="30308" y="184767"/>
                  </a:lnTo>
                  <a:lnTo>
                    <a:pt x="2920" y="193039"/>
                  </a:lnTo>
                  <a:lnTo>
                    <a:pt x="0" y="207125"/>
                  </a:lnTo>
                  <a:lnTo>
                    <a:pt x="2119" y="226186"/>
                  </a:lnTo>
                  <a:lnTo>
                    <a:pt x="7598" y="247153"/>
                  </a:lnTo>
                  <a:lnTo>
                    <a:pt x="31153" y="281938"/>
                  </a:lnTo>
                  <a:lnTo>
                    <a:pt x="38772" y="283082"/>
                  </a:lnTo>
                  <a:lnTo>
                    <a:pt x="43433" y="282701"/>
                  </a:lnTo>
                  <a:lnTo>
                    <a:pt x="70050" y="278118"/>
                  </a:lnTo>
                  <a:lnTo>
                    <a:pt x="95502" y="274986"/>
                  </a:lnTo>
                  <a:lnTo>
                    <a:pt x="119455" y="272950"/>
                  </a:lnTo>
                  <a:lnTo>
                    <a:pt x="142570" y="271652"/>
                  </a:lnTo>
                  <a:lnTo>
                    <a:pt x="152755" y="273744"/>
                  </a:lnTo>
                  <a:lnTo>
                    <a:pt x="161054" y="279431"/>
                  </a:lnTo>
                  <a:lnTo>
                    <a:pt x="166544" y="287833"/>
                  </a:lnTo>
                  <a:lnTo>
                    <a:pt x="168300" y="298069"/>
                  </a:lnTo>
                  <a:lnTo>
                    <a:pt x="166927" y="326874"/>
                  </a:lnTo>
                  <a:lnTo>
                    <a:pt x="165938" y="356012"/>
                  </a:lnTo>
                  <a:lnTo>
                    <a:pt x="169138" y="412241"/>
                  </a:lnTo>
                  <a:lnTo>
                    <a:pt x="222529" y="434250"/>
                  </a:lnTo>
                  <a:lnTo>
                    <a:pt x="247400" y="434133"/>
                  </a:lnTo>
                  <a:lnTo>
                    <a:pt x="283765" y="418806"/>
                  </a:lnTo>
                  <a:lnTo>
                    <a:pt x="286999" y="382404"/>
                  </a:lnTo>
                  <a:lnTo>
                    <a:pt x="286308" y="351885"/>
                  </a:lnTo>
                  <a:lnTo>
                    <a:pt x="284170" y="320746"/>
                  </a:lnTo>
                  <a:lnTo>
                    <a:pt x="280784" y="291464"/>
                  </a:lnTo>
                  <a:lnTo>
                    <a:pt x="281557" y="280310"/>
                  </a:lnTo>
                  <a:lnTo>
                    <a:pt x="286751" y="271002"/>
                  </a:lnTo>
                  <a:lnTo>
                    <a:pt x="295334" y="264622"/>
                  </a:lnTo>
                  <a:lnTo>
                    <a:pt x="308063" y="262254"/>
                  </a:lnTo>
                  <a:lnTo>
                    <a:pt x="376157" y="268648"/>
                  </a:lnTo>
                  <a:lnTo>
                    <a:pt x="398919" y="270001"/>
                  </a:lnTo>
                  <a:lnTo>
                    <a:pt x="408921" y="267912"/>
                  </a:lnTo>
                  <a:lnTo>
                    <a:pt x="417053" y="262239"/>
                  </a:lnTo>
                  <a:lnTo>
                    <a:pt x="422420" y="253874"/>
                  </a:lnTo>
                  <a:lnTo>
                    <a:pt x="424129" y="243712"/>
                  </a:lnTo>
                  <a:lnTo>
                    <a:pt x="423452" y="230745"/>
                  </a:lnTo>
                  <a:lnTo>
                    <a:pt x="418071" y="192150"/>
                  </a:lnTo>
                  <a:lnTo>
                    <a:pt x="374774" y="168703"/>
                  </a:lnTo>
                  <a:lnTo>
                    <a:pt x="331848" y="165369"/>
                  </a:lnTo>
                  <a:lnTo>
                    <a:pt x="305968" y="164845"/>
                  </a:lnTo>
                  <a:lnTo>
                    <a:pt x="295058" y="165226"/>
                  </a:lnTo>
                  <a:lnTo>
                    <a:pt x="285568" y="163288"/>
                  </a:lnTo>
                  <a:lnTo>
                    <a:pt x="277723" y="158003"/>
                  </a:lnTo>
                  <a:lnTo>
                    <a:pt x="272288" y="150171"/>
                  </a:lnTo>
                  <a:lnTo>
                    <a:pt x="270027" y="140588"/>
                  </a:lnTo>
                  <a:lnTo>
                    <a:pt x="268791" y="113857"/>
                  </a:lnTo>
                  <a:lnTo>
                    <a:pt x="266877" y="84185"/>
                  </a:lnTo>
                  <a:lnTo>
                    <a:pt x="262051" y="24256"/>
                  </a:lnTo>
                  <a:lnTo>
                    <a:pt x="238074" y="1142"/>
                  </a:lnTo>
                  <a:lnTo>
                    <a:pt x="216824" y="89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0" name="object 210"/>
          <p:cNvSpPr/>
          <p:nvPr/>
        </p:nvSpPr>
        <p:spPr>
          <a:xfrm>
            <a:off x="962382" y="1316736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30" h="365760">
                <a:moveTo>
                  <a:pt x="297609" y="0"/>
                </a:moveTo>
                <a:lnTo>
                  <a:pt x="293469" y="0"/>
                </a:lnTo>
                <a:lnTo>
                  <a:pt x="286789" y="0"/>
                </a:lnTo>
                <a:lnTo>
                  <a:pt x="280198" y="2666"/>
                </a:lnTo>
                <a:lnTo>
                  <a:pt x="241348" y="43973"/>
                </a:lnTo>
                <a:lnTo>
                  <a:pt x="210729" y="82041"/>
                </a:lnTo>
                <a:lnTo>
                  <a:pt x="205865" y="89153"/>
                </a:lnTo>
                <a:lnTo>
                  <a:pt x="198041" y="92837"/>
                </a:lnTo>
                <a:lnTo>
                  <a:pt x="184998" y="92837"/>
                </a:lnTo>
                <a:lnTo>
                  <a:pt x="179830" y="91186"/>
                </a:lnTo>
                <a:lnTo>
                  <a:pt x="153666" y="72882"/>
                </a:lnTo>
                <a:lnTo>
                  <a:pt x="129255" y="56387"/>
                </a:lnTo>
                <a:lnTo>
                  <a:pt x="103858" y="39703"/>
                </a:lnTo>
                <a:lnTo>
                  <a:pt x="74978" y="21209"/>
                </a:lnTo>
                <a:lnTo>
                  <a:pt x="70279" y="19938"/>
                </a:lnTo>
                <a:lnTo>
                  <a:pt x="58557" y="19938"/>
                </a:lnTo>
                <a:lnTo>
                  <a:pt x="19906" y="62055"/>
                </a:lnTo>
                <a:lnTo>
                  <a:pt x="1077" y="96392"/>
                </a:lnTo>
                <a:lnTo>
                  <a:pt x="0" y="104392"/>
                </a:lnTo>
                <a:lnTo>
                  <a:pt x="1563" y="112188"/>
                </a:lnTo>
                <a:lnTo>
                  <a:pt x="5503" y="119199"/>
                </a:lnTo>
                <a:lnTo>
                  <a:pt x="11555" y="124840"/>
                </a:lnTo>
                <a:lnTo>
                  <a:pt x="43032" y="142942"/>
                </a:lnTo>
                <a:lnTo>
                  <a:pt x="79215" y="161544"/>
                </a:lnTo>
                <a:lnTo>
                  <a:pt x="110944" y="178526"/>
                </a:lnTo>
                <a:lnTo>
                  <a:pt x="129055" y="191769"/>
                </a:lnTo>
                <a:lnTo>
                  <a:pt x="119914" y="215634"/>
                </a:lnTo>
                <a:lnTo>
                  <a:pt x="64800" y="302748"/>
                </a:lnTo>
                <a:lnTo>
                  <a:pt x="54874" y="329184"/>
                </a:lnTo>
                <a:lnTo>
                  <a:pt x="99946" y="358401"/>
                </a:lnTo>
                <a:lnTo>
                  <a:pt x="126642" y="365760"/>
                </a:lnTo>
                <a:lnTo>
                  <a:pt x="133595" y="364809"/>
                </a:lnTo>
                <a:lnTo>
                  <a:pt x="139963" y="362061"/>
                </a:lnTo>
                <a:lnTo>
                  <a:pt x="145385" y="357669"/>
                </a:lnTo>
                <a:lnTo>
                  <a:pt x="149502" y="351789"/>
                </a:lnTo>
                <a:lnTo>
                  <a:pt x="162161" y="328084"/>
                </a:lnTo>
                <a:lnTo>
                  <a:pt x="175110" y="306165"/>
                </a:lnTo>
                <a:lnTo>
                  <a:pt x="188009" y="286103"/>
                </a:lnTo>
                <a:lnTo>
                  <a:pt x="205471" y="260985"/>
                </a:lnTo>
                <a:lnTo>
                  <a:pt x="213192" y="257301"/>
                </a:lnTo>
                <a:lnTo>
                  <a:pt x="226680" y="257301"/>
                </a:lnTo>
                <a:lnTo>
                  <a:pt x="232433" y="259206"/>
                </a:lnTo>
                <a:lnTo>
                  <a:pt x="259092" y="281678"/>
                </a:lnTo>
                <a:lnTo>
                  <a:pt x="281379" y="300037"/>
                </a:lnTo>
                <a:lnTo>
                  <a:pt x="304132" y="317063"/>
                </a:lnTo>
                <a:lnTo>
                  <a:pt x="327429" y="331469"/>
                </a:lnTo>
                <a:lnTo>
                  <a:pt x="331112" y="333501"/>
                </a:lnTo>
                <a:lnTo>
                  <a:pt x="335176" y="334517"/>
                </a:lnTo>
                <a:lnTo>
                  <a:pt x="346479" y="334517"/>
                </a:lnTo>
                <a:lnTo>
                  <a:pt x="379753" y="299370"/>
                </a:lnTo>
                <a:lnTo>
                  <a:pt x="404248" y="262919"/>
                </a:lnTo>
                <a:lnTo>
                  <a:pt x="404677" y="254079"/>
                </a:lnTo>
                <a:lnTo>
                  <a:pt x="402010" y="245643"/>
                </a:lnTo>
                <a:lnTo>
                  <a:pt x="350919" y="203231"/>
                </a:lnTo>
                <a:lnTo>
                  <a:pt x="300086" y="170814"/>
                </a:lnTo>
                <a:lnTo>
                  <a:pt x="291646" y="163095"/>
                </a:lnTo>
                <a:lnTo>
                  <a:pt x="287606" y="152876"/>
                </a:lnTo>
                <a:lnTo>
                  <a:pt x="288222" y="141847"/>
                </a:lnTo>
                <a:lnTo>
                  <a:pt x="293749" y="131699"/>
                </a:lnTo>
                <a:lnTo>
                  <a:pt x="339994" y="82032"/>
                </a:lnTo>
                <a:lnTo>
                  <a:pt x="354226" y="65786"/>
                </a:lnTo>
                <a:lnTo>
                  <a:pt x="359068" y="56643"/>
                </a:lnTo>
                <a:lnTo>
                  <a:pt x="359814" y="46656"/>
                </a:lnTo>
                <a:lnTo>
                  <a:pt x="356655" y="37121"/>
                </a:lnTo>
                <a:lnTo>
                  <a:pt x="349781" y="29337"/>
                </a:lnTo>
                <a:lnTo>
                  <a:pt x="339143" y="22159"/>
                </a:lnTo>
                <a:lnTo>
                  <a:pt x="328307" y="15636"/>
                </a:lnTo>
                <a:lnTo>
                  <a:pt x="301813" y="1015"/>
                </a:lnTo>
                <a:lnTo>
                  <a:pt x="2976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0" y="1339596"/>
            <a:ext cx="410209" cy="467995"/>
          </a:xfrm>
          <a:custGeom>
            <a:avLst/>
            <a:gdLst/>
            <a:ahLst/>
            <a:cxnLst/>
            <a:rect l="l" t="t" r="r" b="b"/>
            <a:pathLst>
              <a:path w="410209" h="467994">
                <a:moveTo>
                  <a:pt x="0" y="154762"/>
                </a:moveTo>
                <a:lnTo>
                  <a:pt x="0" y="313262"/>
                </a:lnTo>
                <a:lnTo>
                  <a:pt x="2230" y="321399"/>
                </a:lnTo>
                <a:lnTo>
                  <a:pt x="16503" y="374728"/>
                </a:lnTo>
                <a:lnTo>
                  <a:pt x="30042" y="421278"/>
                </a:lnTo>
                <a:lnTo>
                  <a:pt x="48426" y="459349"/>
                </a:lnTo>
                <a:lnTo>
                  <a:pt x="88850" y="467867"/>
                </a:lnTo>
                <a:lnTo>
                  <a:pt x="105385" y="466754"/>
                </a:lnTo>
                <a:lnTo>
                  <a:pt x="141097" y="449199"/>
                </a:lnTo>
                <a:lnTo>
                  <a:pt x="157980" y="408744"/>
                </a:lnTo>
                <a:lnTo>
                  <a:pt x="168362" y="367791"/>
                </a:lnTo>
                <a:lnTo>
                  <a:pt x="81010" y="367791"/>
                </a:lnTo>
                <a:lnTo>
                  <a:pt x="77012" y="365505"/>
                </a:lnTo>
                <a:lnTo>
                  <a:pt x="58909" y="304250"/>
                </a:lnTo>
                <a:lnTo>
                  <a:pt x="45271" y="258714"/>
                </a:lnTo>
                <a:lnTo>
                  <a:pt x="30134" y="215393"/>
                </a:lnTo>
                <a:lnTo>
                  <a:pt x="8959" y="165607"/>
                </a:lnTo>
                <a:lnTo>
                  <a:pt x="4418" y="158555"/>
                </a:lnTo>
                <a:lnTo>
                  <a:pt x="0" y="154762"/>
                </a:lnTo>
                <a:close/>
              </a:path>
              <a:path w="410209" h="467994">
                <a:moveTo>
                  <a:pt x="291299" y="0"/>
                </a:moveTo>
                <a:lnTo>
                  <a:pt x="246643" y="444"/>
                </a:lnTo>
                <a:lnTo>
                  <a:pt x="204012" y="1936"/>
                </a:lnTo>
                <a:lnTo>
                  <a:pt x="148005" y="9016"/>
                </a:lnTo>
                <a:lnTo>
                  <a:pt x="129002" y="60384"/>
                </a:lnTo>
                <a:lnTo>
                  <a:pt x="121900" y="110194"/>
                </a:lnTo>
                <a:lnTo>
                  <a:pt x="115566" y="169744"/>
                </a:lnTo>
                <a:lnTo>
                  <a:pt x="109375" y="234280"/>
                </a:lnTo>
                <a:lnTo>
                  <a:pt x="102703" y="299045"/>
                </a:lnTo>
                <a:lnTo>
                  <a:pt x="94924" y="359282"/>
                </a:lnTo>
                <a:lnTo>
                  <a:pt x="94056" y="364870"/>
                </a:lnTo>
                <a:lnTo>
                  <a:pt x="89532" y="367791"/>
                </a:lnTo>
                <a:lnTo>
                  <a:pt x="168362" y="367791"/>
                </a:lnTo>
                <a:lnTo>
                  <a:pt x="170362" y="359901"/>
                </a:lnTo>
                <a:lnTo>
                  <a:pt x="179495" y="305477"/>
                </a:lnTo>
                <a:lnTo>
                  <a:pt x="186629" y="248281"/>
                </a:lnTo>
                <a:lnTo>
                  <a:pt x="193017" y="191120"/>
                </a:lnTo>
                <a:lnTo>
                  <a:pt x="199910" y="136803"/>
                </a:lnTo>
                <a:lnTo>
                  <a:pt x="208559" y="88137"/>
                </a:lnTo>
                <a:lnTo>
                  <a:pt x="238163" y="63626"/>
                </a:lnTo>
                <a:lnTo>
                  <a:pt x="308343" y="61721"/>
                </a:lnTo>
                <a:lnTo>
                  <a:pt x="404083" y="61721"/>
                </a:lnTo>
                <a:lnTo>
                  <a:pt x="402899" y="57213"/>
                </a:lnTo>
                <a:lnTo>
                  <a:pt x="385066" y="18460"/>
                </a:lnTo>
                <a:lnTo>
                  <a:pt x="348170" y="762"/>
                </a:lnTo>
                <a:lnTo>
                  <a:pt x="321864" y="190"/>
                </a:lnTo>
                <a:lnTo>
                  <a:pt x="291299" y="0"/>
                </a:lnTo>
                <a:close/>
              </a:path>
              <a:path w="410209" h="467994">
                <a:moveTo>
                  <a:pt x="404083" y="61721"/>
                </a:moveTo>
                <a:lnTo>
                  <a:pt x="308343" y="61721"/>
                </a:lnTo>
                <a:lnTo>
                  <a:pt x="318523" y="67500"/>
                </a:lnTo>
                <a:lnTo>
                  <a:pt x="326085" y="76707"/>
                </a:lnTo>
                <a:lnTo>
                  <a:pt x="331417" y="87725"/>
                </a:lnTo>
                <a:lnTo>
                  <a:pt x="334911" y="98932"/>
                </a:lnTo>
                <a:lnTo>
                  <a:pt x="338070" y="106044"/>
                </a:lnTo>
                <a:lnTo>
                  <a:pt x="343225" y="111537"/>
                </a:lnTo>
                <a:lnTo>
                  <a:pt x="349868" y="115077"/>
                </a:lnTo>
                <a:lnTo>
                  <a:pt x="357492" y="116331"/>
                </a:lnTo>
                <a:lnTo>
                  <a:pt x="358673" y="116331"/>
                </a:lnTo>
                <a:lnTo>
                  <a:pt x="397228" y="112158"/>
                </a:lnTo>
                <a:lnTo>
                  <a:pt x="409803" y="89280"/>
                </a:lnTo>
                <a:lnTo>
                  <a:pt x="406974" y="72735"/>
                </a:lnTo>
                <a:lnTo>
                  <a:pt x="404083" y="61721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47209" y="1095755"/>
            <a:ext cx="407670" cy="96520"/>
          </a:xfrm>
          <a:custGeom>
            <a:avLst/>
            <a:gdLst/>
            <a:ahLst/>
            <a:cxnLst/>
            <a:rect l="l" t="t" r="r" b="b"/>
            <a:pathLst>
              <a:path w="407669" h="96519">
                <a:moveTo>
                  <a:pt x="374252" y="0"/>
                </a:moveTo>
                <a:lnTo>
                  <a:pt x="342362" y="2095"/>
                </a:lnTo>
                <a:lnTo>
                  <a:pt x="304529" y="3206"/>
                </a:lnTo>
                <a:lnTo>
                  <a:pt x="260770" y="3698"/>
                </a:lnTo>
                <a:lnTo>
                  <a:pt x="69139" y="4016"/>
                </a:lnTo>
                <a:lnTo>
                  <a:pt x="46468" y="4399"/>
                </a:lnTo>
                <a:lnTo>
                  <a:pt x="7740" y="17045"/>
                </a:lnTo>
                <a:lnTo>
                  <a:pt x="0" y="63730"/>
                </a:lnTo>
                <a:lnTo>
                  <a:pt x="1430" y="75819"/>
                </a:lnTo>
                <a:lnTo>
                  <a:pt x="4594" y="84010"/>
                </a:lnTo>
                <a:lnTo>
                  <a:pt x="10300" y="90392"/>
                </a:lnTo>
                <a:lnTo>
                  <a:pt x="17870" y="94535"/>
                </a:lnTo>
                <a:lnTo>
                  <a:pt x="26627" y="96012"/>
                </a:lnTo>
                <a:lnTo>
                  <a:pt x="190653" y="95862"/>
                </a:lnTo>
                <a:lnTo>
                  <a:pt x="245912" y="95243"/>
                </a:lnTo>
                <a:lnTo>
                  <a:pt x="298518" y="93899"/>
                </a:lnTo>
                <a:lnTo>
                  <a:pt x="345420" y="91574"/>
                </a:lnTo>
                <a:lnTo>
                  <a:pt x="383561" y="88011"/>
                </a:lnTo>
                <a:lnTo>
                  <a:pt x="407510" y="42148"/>
                </a:lnTo>
                <a:lnTo>
                  <a:pt x="397059" y="13055"/>
                </a:lnTo>
                <a:lnTo>
                  <a:pt x="37425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62975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257" y="0"/>
                </a:moveTo>
                <a:lnTo>
                  <a:pt x="256555" y="2115"/>
                </a:lnTo>
                <a:lnTo>
                  <a:pt x="227041" y="3270"/>
                </a:lnTo>
                <a:lnTo>
                  <a:pt x="192907" y="3806"/>
                </a:lnTo>
                <a:lnTo>
                  <a:pt x="77495" y="3869"/>
                </a:lnTo>
                <a:lnTo>
                  <a:pt x="55496" y="4095"/>
                </a:lnTo>
                <a:lnTo>
                  <a:pt x="15044" y="7080"/>
                </a:lnTo>
                <a:lnTo>
                  <a:pt x="151" y="50831"/>
                </a:lnTo>
                <a:lnTo>
                  <a:pt x="0" y="63765"/>
                </a:lnTo>
                <a:lnTo>
                  <a:pt x="1019" y="75818"/>
                </a:lnTo>
                <a:lnTo>
                  <a:pt x="3404" y="83956"/>
                </a:lnTo>
                <a:lnTo>
                  <a:pt x="7734" y="90344"/>
                </a:lnTo>
                <a:lnTo>
                  <a:pt x="13460" y="94517"/>
                </a:lnTo>
                <a:lnTo>
                  <a:pt x="20031" y="96012"/>
                </a:lnTo>
                <a:lnTo>
                  <a:pt x="104473" y="96012"/>
                </a:lnTo>
                <a:lnTo>
                  <a:pt x="155646" y="95765"/>
                </a:lnTo>
                <a:lnTo>
                  <a:pt x="206246" y="94710"/>
                </a:lnTo>
                <a:lnTo>
                  <a:pt x="251943" y="92368"/>
                </a:lnTo>
                <a:lnTo>
                  <a:pt x="303479" y="72276"/>
                </a:lnTo>
                <a:lnTo>
                  <a:pt x="306344" y="42179"/>
                </a:lnTo>
                <a:lnTo>
                  <a:pt x="298453" y="13059"/>
                </a:lnTo>
                <a:lnTo>
                  <a:pt x="28125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345682" y="420623"/>
            <a:ext cx="368300" cy="376555"/>
          </a:xfrm>
          <a:custGeom>
            <a:avLst/>
            <a:gdLst/>
            <a:ahLst/>
            <a:cxnLst/>
            <a:rect l="l" t="t" r="r" b="b"/>
            <a:pathLst>
              <a:path w="368300" h="376555">
                <a:moveTo>
                  <a:pt x="314715" y="0"/>
                </a:moveTo>
                <a:lnTo>
                  <a:pt x="309254" y="0"/>
                </a:lnTo>
                <a:lnTo>
                  <a:pt x="301507" y="0"/>
                </a:lnTo>
                <a:lnTo>
                  <a:pt x="293633" y="3175"/>
                </a:lnTo>
                <a:lnTo>
                  <a:pt x="180865" y="115586"/>
                </a:lnTo>
                <a:lnTo>
                  <a:pt x="139995" y="156829"/>
                </a:lnTo>
                <a:lnTo>
                  <a:pt x="99923" y="198042"/>
                </a:lnTo>
                <a:lnTo>
                  <a:pt x="62708" y="237491"/>
                </a:lnTo>
                <a:lnTo>
                  <a:pt x="30410" y="273444"/>
                </a:lnTo>
                <a:lnTo>
                  <a:pt x="5089" y="304164"/>
                </a:lnTo>
                <a:lnTo>
                  <a:pt x="0" y="327404"/>
                </a:lnTo>
                <a:lnTo>
                  <a:pt x="12662" y="350916"/>
                </a:lnTo>
                <a:lnTo>
                  <a:pt x="35825" y="369119"/>
                </a:lnTo>
                <a:lnTo>
                  <a:pt x="62239" y="376427"/>
                </a:lnTo>
                <a:lnTo>
                  <a:pt x="69004" y="375814"/>
                </a:lnTo>
                <a:lnTo>
                  <a:pt x="75305" y="373903"/>
                </a:lnTo>
                <a:lnTo>
                  <a:pt x="81010" y="370587"/>
                </a:lnTo>
                <a:lnTo>
                  <a:pt x="85988" y="365760"/>
                </a:lnTo>
                <a:lnTo>
                  <a:pt x="110126" y="338351"/>
                </a:lnTo>
                <a:lnTo>
                  <a:pt x="142765" y="303914"/>
                </a:lnTo>
                <a:lnTo>
                  <a:pt x="181107" y="264841"/>
                </a:lnTo>
                <a:lnTo>
                  <a:pt x="302373" y="143696"/>
                </a:lnTo>
                <a:lnTo>
                  <a:pt x="335547" y="109974"/>
                </a:lnTo>
                <a:lnTo>
                  <a:pt x="360435" y="83565"/>
                </a:lnTo>
                <a:lnTo>
                  <a:pt x="365474" y="75630"/>
                </a:lnTo>
                <a:lnTo>
                  <a:pt x="367786" y="66754"/>
                </a:lnTo>
                <a:lnTo>
                  <a:pt x="367311" y="57616"/>
                </a:lnTo>
                <a:lnTo>
                  <a:pt x="345894" y="24082"/>
                </a:lnTo>
                <a:lnTo>
                  <a:pt x="320049" y="1524"/>
                </a:lnTo>
                <a:lnTo>
                  <a:pt x="31471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325969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175" y="2095"/>
                </a:lnTo>
                <a:lnTo>
                  <a:pt x="303504" y="3206"/>
                </a:lnTo>
                <a:lnTo>
                  <a:pt x="259927" y="3698"/>
                </a:lnTo>
                <a:lnTo>
                  <a:pt x="68935" y="4016"/>
                </a:lnTo>
                <a:lnTo>
                  <a:pt x="46349" y="4399"/>
                </a:lnTo>
                <a:lnTo>
                  <a:pt x="7778" y="17045"/>
                </a:lnTo>
                <a:lnTo>
                  <a:pt x="0" y="63730"/>
                </a:lnTo>
                <a:lnTo>
                  <a:pt x="1434" y="75819"/>
                </a:lnTo>
                <a:lnTo>
                  <a:pt x="4760" y="84010"/>
                </a:lnTo>
                <a:lnTo>
                  <a:pt x="10515" y="90392"/>
                </a:lnTo>
                <a:lnTo>
                  <a:pt x="18079" y="94535"/>
                </a:lnTo>
                <a:lnTo>
                  <a:pt x="26834" y="96012"/>
                </a:lnTo>
                <a:lnTo>
                  <a:pt x="190116" y="95862"/>
                </a:lnTo>
                <a:lnTo>
                  <a:pt x="245112" y="95243"/>
                </a:lnTo>
                <a:lnTo>
                  <a:pt x="297486" y="93899"/>
                </a:lnTo>
                <a:lnTo>
                  <a:pt x="344192" y="91574"/>
                </a:lnTo>
                <a:lnTo>
                  <a:pt x="382180" y="88011"/>
                </a:lnTo>
                <a:lnTo>
                  <a:pt x="406024" y="42148"/>
                </a:lnTo>
                <a:lnTo>
                  <a:pt x="395610" y="13055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6" name="object 216"/>
          <p:cNvGrpSpPr/>
          <p:nvPr/>
        </p:nvGrpSpPr>
        <p:grpSpPr>
          <a:xfrm>
            <a:off x="326279" y="4937759"/>
            <a:ext cx="407670" cy="205740"/>
            <a:chOff x="326279" y="4937759"/>
            <a:chExt cx="407670" cy="205740"/>
          </a:xfrm>
        </p:grpSpPr>
        <p:sp>
          <p:nvSpPr>
            <p:cNvPr id="217" name="object 217"/>
            <p:cNvSpPr/>
            <p:nvPr/>
          </p:nvSpPr>
          <p:spPr>
            <a:xfrm>
              <a:off x="326279" y="5047518"/>
              <a:ext cx="407670" cy="96520"/>
            </a:xfrm>
            <a:custGeom>
              <a:avLst/>
              <a:gdLst/>
              <a:ahLst/>
              <a:cxnLst/>
              <a:rect l="l" t="t" r="r" b="b"/>
              <a:pathLst>
                <a:path w="407670" h="96520">
                  <a:moveTo>
                    <a:pt x="374202" y="0"/>
                  </a:moveTo>
                  <a:lnTo>
                    <a:pt x="341365" y="2106"/>
                  </a:lnTo>
                  <a:lnTo>
                    <a:pt x="302110" y="3239"/>
                  </a:lnTo>
                  <a:lnTo>
                    <a:pt x="256702" y="3751"/>
                  </a:lnTo>
                  <a:lnTo>
                    <a:pt x="103105" y="3867"/>
                  </a:lnTo>
                  <a:lnTo>
                    <a:pt x="73789" y="4095"/>
                  </a:lnTo>
                  <a:lnTo>
                    <a:pt x="27974" y="5356"/>
                  </a:lnTo>
                  <a:lnTo>
                    <a:pt x="1783" y="37539"/>
                  </a:lnTo>
                  <a:lnTo>
                    <a:pt x="0" y="63762"/>
                  </a:lnTo>
                  <a:lnTo>
                    <a:pt x="1406" y="75793"/>
                  </a:lnTo>
                  <a:lnTo>
                    <a:pt x="4716" y="83959"/>
                  </a:lnTo>
                  <a:lnTo>
                    <a:pt x="10497" y="90330"/>
                  </a:lnTo>
                  <a:lnTo>
                    <a:pt x="18095" y="94472"/>
                  </a:lnTo>
                  <a:lnTo>
                    <a:pt x="26857" y="95950"/>
                  </a:lnTo>
                  <a:lnTo>
                    <a:pt x="193233" y="95835"/>
                  </a:lnTo>
                  <a:lnTo>
                    <a:pt x="247782" y="95236"/>
                  </a:lnTo>
                  <a:lnTo>
                    <a:pt x="299649" y="93934"/>
                  </a:lnTo>
                  <a:lnTo>
                    <a:pt x="345887" y="91685"/>
                  </a:lnTo>
                  <a:lnTo>
                    <a:pt x="403625" y="72284"/>
                  </a:lnTo>
                  <a:lnTo>
                    <a:pt x="407465" y="42193"/>
                  </a:lnTo>
                  <a:lnTo>
                    <a:pt x="397009" y="13064"/>
                  </a:lnTo>
                  <a:lnTo>
                    <a:pt x="374202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" name="object 21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93189" y="4937759"/>
              <a:ext cx="74395" cy="82265"/>
            </a:xfrm>
            <a:prstGeom prst="rect">
              <a:avLst/>
            </a:prstGeom>
          </p:spPr>
        </p:pic>
      </p:grpSp>
      <p:sp>
        <p:nvSpPr>
          <p:cNvPr id="219" name="object 219"/>
          <p:cNvSpPr/>
          <p:nvPr/>
        </p:nvSpPr>
        <p:spPr>
          <a:xfrm>
            <a:off x="835660" y="4657369"/>
            <a:ext cx="424180" cy="436245"/>
          </a:xfrm>
          <a:custGeom>
            <a:avLst/>
            <a:gdLst/>
            <a:ahLst/>
            <a:cxnLst/>
            <a:rect l="l" t="t" r="r" b="b"/>
            <a:pathLst>
              <a:path w="424180" h="436245">
                <a:moveTo>
                  <a:pt x="217662" y="67"/>
                </a:moveTo>
                <a:lnTo>
                  <a:pt x="167525" y="3380"/>
                </a:lnTo>
                <a:lnTo>
                  <a:pt x="139661" y="32461"/>
                </a:lnTo>
                <a:lnTo>
                  <a:pt x="144679" y="68950"/>
                </a:lnTo>
                <a:lnTo>
                  <a:pt x="152126" y="109512"/>
                </a:lnTo>
                <a:lnTo>
                  <a:pt x="158021" y="145453"/>
                </a:lnTo>
                <a:lnTo>
                  <a:pt x="158381" y="168084"/>
                </a:lnTo>
                <a:lnTo>
                  <a:pt x="133780" y="175611"/>
                </a:lnTo>
                <a:lnTo>
                  <a:pt x="30308" y="185377"/>
                </a:lnTo>
                <a:lnTo>
                  <a:pt x="2920" y="193840"/>
                </a:lnTo>
                <a:lnTo>
                  <a:pt x="0" y="207965"/>
                </a:lnTo>
                <a:lnTo>
                  <a:pt x="2119" y="227098"/>
                </a:lnTo>
                <a:lnTo>
                  <a:pt x="7598" y="248150"/>
                </a:lnTo>
                <a:lnTo>
                  <a:pt x="30844" y="282915"/>
                </a:lnTo>
                <a:lnTo>
                  <a:pt x="38341" y="284048"/>
                </a:lnTo>
                <a:lnTo>
                  <a:pt x="41732" y="283895"/>
                </a:lnTo>
                <a:lnTo>
                  <a:pt x="70050" y="279065"/>
                </a:lnTo>
                <a:lnTo>
                  <a:pt x="95502" y="275940"/>
                </a:lnTo>
                <a:lnTo>
                  <a:pt x="119455" y="273904"/>
                </a:lnTo>
                <a:lnTo>
                  <a:pt x="143001" y="272681"/>
                </a:lnTo>
                <a:lnTo>
                  <a:pt x="153039" y="274805"/>
                </a:lnTo>
                <a:lnTo>
                  <a:pt x="161199" y="280563"/>
                </a:lnTo>
                <a:lnTo>
                  <a:pt x="166585" y="289039"/>
                </a:lnTo>
                <a:lnTo>
                  <a:pt x="168300" y="299313"/>
                </a:lnTo>
                <a:lnTo>
                  <a:pt x="166927" y="328184"/>
                </a:lnTo>
                <a:lnTo>
                  <a:pt x="165938" y="357395"/>
                </a:lnTo>
                <a:lnTo>
                  <a:pt x="169138" y="413621"/>
                </a:lnTo>
                <a:lnTo>
                  <a:pt x="223565" y="435767"/>
                </a:lnTo>
                <a:lnTo>
                  <a:pt x="248116" y="435690"/>
                </a:lnTo>
                <a:lnTo>
                  <a:pt x="283765" y="420386"/>
                </a:lnTo>
                <a:lnTo>
                  <a:pt x="286999" y="383859"/>
                </a:lnTo>
                <a:lnTo>
                  <a:pt x="286308" y="353140"/>
                </a:lnTo>
                <a:lnTo>
                  <a:pt x="284170" y="321804"/>
                </a:lnTo>
                <a:lnTo>
                  <a:pt x="280784" y="292392"/>
                </a:lnTo>
                <a:lnTo>
                  <a:pt x="281531" y="281249"/>
                </a:lnTo>
                <a:lnTo>
                  <a:pt x="286626" y="271953"/>
                </a:lnTo>
                <a:lnTo>
                  <a:pt x="295064" y="265583"/>
                </a:lnTo>
                <a:lnTo>
                  <a:pt x="305841" y="263220"/>
                </a:lnTo>
                <a:lnTo>
                  <a:pt x="330803" y="265258"/>
                </a:lnTo>
                <a:lnTo>
                  <a:pt x="376157" y="269460"/>
                </a:lnTo>
                <a:lnTo>
                  <a:pt x="398919" y="270789"/>
                </a:lnTo>
                <a:lnTo>
                  <a:pt x="408921" y="268699"/>
                </a:lnTo>
                <a:lnTo>
                  <a:pt x="417053" y="263024"/>
                </a:lnTo>
                <a:lnTo>
                  <a:pt x="422420" y="254657"/>
                </a:lnTo>
                <a:lnTo>
                  <a:pt x="424129" y="244487"/>
                </a:lnTo>
                <a:lnTo>
                  <a:pt x="423452" y="231572"/>
                </a:lnTo>
                <a:lnTo>
                  <a:pt x="418071" y="193001"/>
                </a:lnTo>
                <a:lnTo>
                  <a:pt x="374991" y="169225"/>
                </a:lnTo>
                <a:lnTo>
                  <a:pt x="332509" y="166038"/>
                </a:lnTo>
                <a:lnTo>
                  <a:pt x="306527" y="165544"/>
                </a:lnTo>
                <a:lnTo>
                  <a:pt x="295490" y="165887"/>
                </a:lnTo>
                <a:lnTo>
                  <a:pt x="285852" y="163971"/>
                </a:lnTo>
                <a:lnTo>
                  <a:pt x="277867" y="158700"/>
                </a:lnTo>
                <a:lnTo>
                  <a:pt x="272328" y="150794"/>
                </a:lnTo>
                <a:lnTo>
                  <a:pt x="270027" y="140970"/>
                </a:lnTo>
                <a:lnTo>
                  <a:pt x="268791" y="114145"/>
                </a:lnTo>
                <a:lnTo>
                  <a:pt x="266877" y="84418"/>
                </a:lnTo>
                <a:lnTo>
                  <a:pt x="262051" y="24142"/>
                </a:lnTo>
                <a:lnTo>
                  <a:pt x="238074" y="901"/>
                </a:lnTo>
                <a:lnTo>
                  <a:pt x="217662" y="6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0" name="object 220"/>
          <p:cNvGrpSpPr/>
          <p:nvPr/>
        </p:nvGrpSpPr>
        <p:grpSpPr>
          <a:xfrm>
            <a:off x="768121" y="126"/>
            <a:ext cx="8376284" cy="5143500"/>
            <a:chOff x="768121" y="126"/>
            <a:chExt cx="8376284" cy="5143500"/>
          </a:xfrm>
        </p:grpSpPr>
        <p:sp>
          <p:nvSpPr>
            <p:cNvPr id="221" name="object 221"/>
            <p:cNvSpPr/>
            <p:nvPr/>
          </p:nvSpPr>
          <p:spPr>
            <a:xfrm>
              <a:off x="768121" y="2386584"/>
              <a:ext cx="1931035" cy="312420"/>
            </a:xfrm>
            <a:custGeom>
              <a:avLst/>
              <a:gdLst/>
              <a:ahLst/>
              <a:cxnLst/>
              <a:rect l="l" t="t" r="r" b="b"/>
              <a:pathLst>
                <a:path w="1931035" h="312419">
                  <a:moveTo>
                    <a:pt x="894816" y="0"/>
                  </a:moveTo>
                  <a:lnTo>
                    <a:pt x="0" y="128143"/>
                  </a:lnTo>
                  <a:lnTo>
                    <a:pt x="1113129" y="312420"/>
                  </a:lnTo>
                  <a:lnTo>
                    <a:pt x="1930882" y="167513"/>
                  </a:lnTo>
                  <a:lnTo>
                    <a:pt x="894816" y="0"/>
                  </a:lnTo>
                  <a:close/>
                </a:path>
              </a:pathLst>
            </a:custGeom>
            <a:solidFill>
              <a:srgbClr val="3B67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996721" y="2400300"/>
              <a:ext cx="850900" cy="257810"/>
            </a:xfrm>
            <a:custGeom>
              <a:avLst/>
              <a:gdLst/>
              <a:ahLst/>
              <a:cxnLst/>
              <a:rect l="l" t="t" r="r" b="b"/>
              <a:pathLst>
                <a:path w="850900" h="257810">
                  <a:moveTo>
                    <a:pt x="0" y="0"/>
                  </a:moveTo>
                  <a:lnTo>
                    <a:pt x="0" y="91439"/>
                  </a:lnTo>
                  <a:lnTo>
                    <a:pt x="850366" y="257556"/>
                  </a:lnTo>
                  <a:lnTo>
                    <a:pt x="850366" y="135889"/>
                  </a:lnTo>
                  <a:lnTo>
                    <a:pt x="432260" y="70230"/>
                  </a:lnTo>
                  <a:lnTo>
                    <a:pt x="140831" y="23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847087" y="2430779"/>
              <a:ext cx="624840" cy="227329"/>
            </a:xfrm>
            <a:custGeom>
              <a:avLst/>
              <a:gdLst/>
              <a:ahLst/>
              <a:cxnLst/>
              <a:rect l="l" t="t" r="r" b="b"/>
              <a:pathLst>
                <a:path w="624839" h="227330">
                  <a:moveTo>
                    <a:pt x="624839" y="0"/>
                  </a:moveTo>
                  <a:lnTo>
                    <a:pt x="0" y="110108"/>
                  </a:lnTo>
                  <a:lnTo>
                    <a:pt x="0" y="227075"/>
                  </a:lnTo>
                  <a:lnTo>
                    <a:pt x="614934" y="110108"/>
                  </a:lnTo>
                  <a:lnTo>
                    <a:pt x="624839" y="0"/>
                  </a:lnTo>
                  <a:close/>
                </a:path>
              </a:pathLst>
            </a:custGeom>
            <a:solidFill>
              <a:srgbClr val="F58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847087" y="2465831"/>
              <a:ext cx="622300" cy="163195"/>
            </a:xfrm>
            <a:custGeom>
              <a:avLst/>
              <a:gdLst/>
              <a:ahLst/>
              <a:cxnLst/>
              <a:rect l="l" t="t" r="r" b="b"/>
              <a:pathLst>
                <a:path w="622300" h="163194">
                  <a:moveTo>
                    <a:pt x="621792" y="0"/>
                  </a:moveTo>
                  <a:lnTo>
                    <a:pt x="0" y="109728"/>
                  </a:lnTo>
                  <a:lnTo>
                    <a:pt x="0" y="163068"/>
                  </a:lnTo>
                  <a:lnTo>
                    <a:pt x="617982" y="44195"/>
                  </a:lnTo>
                  <a:lnTo>
                    <a:pt x="621792" y="0"/>
                  </a:lnTo>
                  <a:close/>
                </a:path>
              </a:pathLst>
            </a:custGeom>
            <a:solidFill>
              <a:srgbClr val="F5E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996721" y="2302763"/>
              <a:ext cx="1475740" cy="238125"/>
            </a:xfrm>
            <a:custGeom>
              <a:avLst/>
              <a:gdLst/>
              <a:ahLst/>
              <a:cxnLst/>
              <a:rect l="l" t="t" r="r" b="b"/>
              <a:pathLst>
                <a:path w="1475739" h="238125">
                  <a:moveTo>
                    <a:pt x="683869" y="0"/>
                  </a:moveTo>
                  <a:lnTo>
                    <a:pt x="0" y="97409"/>
                  </a:lnTo>
                  <a:lnTo>
                    <a:pt x="850874" y="237744"/>
                  </a:lnTo>
                  <a:lnTo>
                    <a:pt x="1475206" y="127508"/>
                  </a:lnTo>
                  <a:lnTo>
                    <a:pt x="683869" y="0"/>
                  </a:lnTo>
                  <a:close/>
                </a:path>
              </a:pathLst>
            </a:custGeom>
            <a:solidFill>
              <a:srgbClr val="FFD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521737" y="2023872"/>
              <a:ext cx="517525" cy="424180"/>
            </a:xfrm>
            <a:custGeom>
              <a:avLst/>
              <a:gdLst/>
              <a:ahLst/>
              <a:cxnLst/>
              <a:rect l="l" t="t" r="r" b="b"/>
              <a:pathLst>
                <a:path w="517525" h="424180">
                  <a:moveTo>
                    <a:pt x="343499" y="404875"/>
                  </a:moveTo>
                  <a:lnTo>
                    <a:pt x="278741" y="404875"/>
                  </a:lnTo>
                  <a:lnTo>
                    <a:pt x="285730" y="412581"/>
                  </a:lnTo>
                  <a:lnTo>
                    <a:pt x="294076" y="418512"/>
                  </a:lnTo>
                  <a:lnTo>
                    <a:pt x="303422" y="422324"/>
                  </a:lnTo>
                  <a:lnTo>
                    <a:pt x="313412" y="423671"/>
                  </a:lnTo>
                  <a:lnTo>
                    <a:pt x="319508" y="423671"/>
                  </a:lnTo>
                  <a:lnTo>
                    <a:pt x="343499" y="404875"/>
                  </a:lnTo>
                  <a:close/>
                </a:path>
                <a:path w="517525" h="424180">
                  <a:moveTo>
                    <a:pt x="143613" y="1904"/>
                  </a:moveTo>
                  <a:lnTo>
                    <a:pt x="100020" y="10652"/>
                  </a:lnTo>
                  <a:lnTo>
                    <a:pt x="59666" y="37210"/>
                  </a:lnTo>
                  <a:lnTo>
                    <a:pt x="20105" y="90677"/>
                  </a:lnTo>
                  <a:lnTo>
                    <a:pt x="1500" y="154431"/>
                  </a:lnTo>
                  <a:lnTo>
                    <a:pt x="0" y="182274"/>
                  </a:lnTo>
                  <a:lnTo>
                    <a:pt x="738" y="191515"/>
                  </a:lnTo>
                  <a:lnTo>
                    <a:pt x="9066" y="233592"/>
                  </a:lnTo>
                  <a:lnTo>
                    <a:pt x="26503" y="272573"/>
                  </a:lnTo>
                  <a:lnTo>
                    <a:pt x="52012" y="306744"/>
                  </a:lnTo>
                  <a:lnTo>
                    <a:pt x="84558" y="334390"/>
                  </a:lnTo>
                  <a:lnTo>
                    <a:pt x="119006" y="356298"/>
                  </a:lnTo>
                  <a:lnTo>
                    <a:pt x="135850" y="367752"/>
                  </a:lnTo>
                  <a:lnTo>
                    <a:pt x="151741" y="380491"/>
                  </a:lnTo>
                  <a:lnTo>
                    <a:pt x="162480" y="392439"/>
                  </a:lnTo>
                  <a:lnTo>
                    <a:pt x="173648" y="405971"/>
                  </a:lnTo>
                  <a:lnTo>
                    <a:pt x="186245" y="417050"/>
                  </a:lnTo>
                  <a:lnTo>
                    <a:pt x="201271" y="421639"/>
                  </a:lnTo>
                  <a:lnTo>
                    <a:pt x="202414" y="421639"/>
                  </a:lnTo>
                  <a:lnTo>
                    <a:pt x="204700" y="421385"/>
                  </a:lnTo>
                  <a:lnTo>
                    <a:pt x="212982" y="419036"/>
                  </a:lnTo>
                  <a:lnTo>
                    <a:pt x="219432" y="415067"/>
                  </a:lnTo>
                  <a:lnTo>
                    <a:pt x="225309" y="410670"/>
                  </a:lnTo>
                  <a:lnTo>
                    <a:pt x="231878" y="407034"/>
                  </a:lnTo>
                  <a:lnTo>
                    <a:pt x="234164" y="405891"/>
                  </a:lnTo>
                  <a:lnTo>
                    <a:pt x="235561" y="405383"/>
                  </a:lnTo>
                  <a:lnTo>
                    <a:pt x="278752" y="405383"/>
                  </a:lnTo>
                  <a:lnTo>
                    <a:pt x="278741" y="404875"/>
                  </a:lnTo>
                  <a:lnTo>
                    <a:pt x="343499" y="404875"/>
                  </a:lnTo>
                  <a:lnTo>
                    <a:pt x="345848" y="401526"/>
                  </a:lnTo>
                  <a:lnTo>
                    <a:pt x="350369" y="395604"/>
                  </a:lnTo>
                  <a:lnTo>
                    <a:pt x="389185" y="361644"/>
                  </a:lnTo>
                  <a:lnTo>
                    <a:pt x="432030" y="334390"/>
                  </a:lnTo>
                  <a:lnTo>
                    <a:pt x="464641" y="306744"/>
                  </a:lnTo>
                  <a:lnTo>
                    <a:pt x="490418" y="272573"/>
                  </a:lnTo>
                  <a:lnTo>
                    <a:pt x="508146" y="233592"/>
                  </a:lnTo>
                  <a:lnTo>
                    <a:pt x="516612" y="191515"/>
                  </a:lnTo>
                  <a:lnTo>
                    <a:pt x="517088" y="172164"/>
                  </a:lnTo>
                  <a:lnTo>
                    <a:pt x="516719" y="162530"/>
                  </a:lnTo>
                  <a:lnTo>
                    <a:pt x="508964" y="120542"/>
                  </a:lnTo>
                  <a:lnTo>
                    <a:pt x="479095" y="61860"/>
                  </a:lnTo>
                  <a:lnTo>
                    <a:pt x="462976" y="43941"/>
                  </a:lnTo>
                  <a:lnTo>
                    <a:pt x="249277" y="43941"/>
                  </a:lnTo>
                  <a:lnTo>
                    <a:pt x="243181" y="42798"/>
                  </a:lnTo>
                  <a:lnTo>
                    <a:pt x="237847" y="40258"/>
                  </a:lnTo>
                  <a:lnTo>
                    <a:pt x="231878" y="37972"/>
                  </a:lnTo>
                  <a:lnTo>
                    <a:pt x="222734" y="30352"/>
                  </a:lnTo>
                  <a:lnTo>
                    <a:pt x="203656" y="17978"/>
                  </a:lnTo>
                  <a:lnTo>
                    <a:pt x="183935" y="9080"/>
                  </a:lnTo>
                  <a:lnTo>
                    <a:pt x="163833" y="3706"/>
                  </a:lnTo>
                  <a:lnTo>
                    <a:pt x="143613" y="1904"/>
                  </a:lnTo>
                  <a:close/>
                </a:path>
                <a:path w="517525" h="424180">
                  <a:moveTo>
                    <a:pt x="278752" y="405383"/>
                  </a:moveTo>
                  <a:lnTo>
                    <a:pt x="239117" y="405383"/>
                  </a:lnTo>
                  <a:lnTo>
                    <a:pt x="237593" y="409828"/>
                  </a:lnTo>
                  <a:lnTo>
                    <a:pt x="243181" y="416051"/>
                  </a:lnTo>
                  <a:lnTo>
                    <a:pt x="245975" y="419226"/>
                  </a:lnTo>
                  <a:lnTo>
                    <a:pt x="250420" y="420369"/>
                  </a:lnTo>
                  <a:lnTo>
                    <a:pt x="255246" y="420369"/>
                  </a:lnTo>
                  <a:lnTo>
                    <a:pt x="264989" y="418877"/>
                  </a:lnTo>
                  <a:lnTo>
                    <a:pt x="273565" y="415099"/>
                  </a:lnTo>
                  <a:lnTo>
                    <a:pt x="278856" y="410082"/>
                  </a:lnTo>
                  <a:lnTo>
                    <a:pt x="278752" y="405383"/>
                  </a:lnTo>
                  <a:close/>
                </a:path>
                <a:path w="517525" h="424180">
                  <a:moveTo>
                    <a:pt x="371578" y="0"/>
                  </a:moveTo>
                  <a:lnTo>
                    <a:pt x="364720" y="0"/>
                  </a:lnTo>
                  <a:lnTo>
                    <a:pt x="357862" y="761"/>
                  </a:lnTo>
                  <a:lnTo>
                    <a:pt x="351131" y="2412"/>
                  </a:lnTo>
                  <a:lnTo>
                    <a:pt x="330110" y="9517"/>
                  </a:lnTo>
                  <a:lnTo>
                    <a:pt x="311173" y="20002"/>
                  </a:lnTo>
                  <a:lnTo>
                    <a:pt x="292784" y="31345"/>
                  </a:lnTo>
                  <a:lnTo>
                    <a:pt x="273407" y="41020"/>
                  </a:lnTo>
                  <a:lnTo>
                    <a:pt x="267692" y="42798"/>
                  </a:lnTo>
                  <a:lnTo>
                    <a:pt x="261469" y="43941"/>
                  </a:lnTo>
                  <a:lnTo>
                    <a:pt x="462976" y="43941"/>
                  </a:lnTo>
                  <a:lnTo>
                    <a:pt x="456922" y="37210"/>
                  </a:lnTo>
                  <a:lnTo>
                    <a:pt x="438586" y="22449"/>
                  </a:lnTo>
                  <a:lnTo>
                    <a:pt x="417679" y="10652"/>
                  </a:lnTo>
                  <a:lnTo>
                    <a:pt x="395057" y="2831"/>
                  </a:lnTo>
                  <a:lnTo>
                    <a:pt x="371578" y="0"/>
                  </a:lnTo>
                  <a:close/>
                </a:path>
              </a:pathLst>
            </a:custGeom>
            <a:solidFill>
              <a:srgbClr val="E6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" name="object 22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668779" y="1917191"/>
              <a:ext cx="170687" cy="210312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1521737" y="2176272"/>
              <a:ext cx="517525" cy="271780"/>
            </a:xfrm>
            <a:custGeom>
              <a:avLst/>
              <a:gdLst/>
              <a:ahLst/>
              <a:cxnLst/>
              <a:rect l="l" t="t" r="r" b="b"/>
              <a:pathLst>
                <a:path w="517525" h="271780">
                  <a:moveTo>
                    <a:pt x="343588" y="252348"/>
                  </a:moveTo>
                  <a:lnTo>
                    <a:pt x="278741" y="252348"/>
                  </a:lnTo>
                  <a:lnTo>
                    <a:pt x="285730" y="260074"/>
                  </a:lnTo>
                  <a:lnTo>
                    <a:pt x="294076" y="266049"/>
                  </a:lnTo>
                  <a:lnTo>
                    <a:pt x="303422" y="269904"/>
                  </a:lnTo>
                  <a:lnTo>
                    <a:pt x="313412" y="271271"/>
                  </a:lnTo>
                  <a:lnTo>
                    <a:pt x="319508" y="271271"/>
                  </a:lnTo>
                  <a:lnTo>
                    <a:pt x="343588" y="252348"/>
                  </a:lnTo>
                  <a:close/>
                </a:path>
                <a:path w="517525" h="271780">
                  <a:moveTo>
                    <a:pt x="1500" y="1523"/>
                  </a:moveTo>
                  <a:lnTo>
                    <a:pt x="523" y="10711"/>
                  </a:lnTo>
                  <a:lnTo>
                    <a:pt x="20" y="19303"/>
                  </a:lnTo>
                  <a:lnTo>
                    <a:pt x="0" y="29420"/>
                  </a:lnTo>
                  <a:lnTo>
                    <a:pt x="738" y="38607"/>
                  </a:lnTo>
                  <a:lnTo>
                    <a:pt x="9066" y="80833"/>
                  </a:lnTo>
                  <a:lnTo>
                    <a:pt x="26503" y="119903"/>
                  </a:lnTo>
                  <a:lnTo>
                    <a:pt x="52012" y="154140"/>
                  </a:lnTo>
                  <a:lnTo>
                    <a:pt x="84558" y="181863"/>
                  </a:lnTo>
                  <a:lnTo>
                    <a:pt x="119006" y="203834"/>
                  </a:lnTo>
                  <a:lnTo>
                    <a:pt x="135850" y="215332"/>
                  </a:lnTo>
                  <a:lnTo>
                    <a:pt x="151741" y="228091"/>
                  </a:lnTo>
                  <a:lnTo>
                    <a:pt x="162480" y="239986"/>
                  </a:lnTo>
                  <a:lnTo>
                    <a:pt x="173648" y="253523"/>
                  </a:lnTo>
                  <a:lnTo>
                    <a:pt x="186245" y="264632"/>
                  </a:lnTo>
                  <a:lnTo>
                    <a:pt x="201271" y="269239"/>
                  </a:lnTo>
                  <a:lnTo>
                    <a:pt x="202414" y="269239"/>
                  </a:lnTo>
                  <a:lnTo>
                    <a:pt x="204700" y="268985"/>
                  </a:lnTo>
                  <a:lnTo>
                    <a:pt x="212982" y="266618"/>
                  </a:lnTo>
                  <a:lnTo>
                    <a:pt x="219432" y="262620"/>
                  </a:lnTo>
                  <a:lnTo>
                    <a:pt x="225309" y="258216"/>
                  </a:lnTo>
                  <a:lnTo>
                    <a:pt x="231878" y="254634"/>
                  </a:lnTo>
                  <a:lnTo>
                    <a:pt x="234164" y="253491"/>
                  </a:lnTo>
                  <a:lnTo>
                    <a:pt x="235561" y="252983"/>
                  </a:lnTo>
                  <a:lnTo>
                    <a:pt x="278755" y="252983"/>
                  </a:lnTo>
                  <a:lnTo>
                    <a:pt x="278741" y="252348"/>
                  </a:lnTo>
                  <a:lnTo>
                    <a:pt x="343588" y="252348"/>
                  </a:lnTo>
                  <a:lnTo>
                    <a:pt x="345848" y="249126"/>
                  </a:lnTo>
                  <a:lnTo>
                    <a:pt x="350369" y="243204"/>
                  </a:lnTo>
                  <a:lnTo>
                    <a:pt x="389185" y="209117"/>
                  </a:lnTo>
                  <a:lnTo>
                    <a:pt x="424335" y="186689"/>
                  </a:lnTo>
                  <a:lnTo>
                    <a:pt x="304649" y="186689"/>
                  </a:lnTo>
                  <a:lnTo>
                    <a:pt x="250912" y="180006"/>
                  </a:lnTo>
                  <a:lnTo>
                    <a:pt x="198604" y="163702"/>
                  </a:lnTo>
                  <a:lnTo>
                    <a:pt x="150417" y="142447"/>
                  </a:lnTo>
                  <a:lnTo>
                    <a:pt x="104863" y="115851"/>
                  </a:lnTo>
                  <a:lnTo>
                    <a:pt x="63693" y="83665"/>
                  </a:lnTo>
                  <a:lnTo>
                    <a:pt x="28655" y="45639"/>
                  </a:lnTo>
                  <a:lnTo>
                    <a:pt x="1500" y="1523"/>
                  </a:lnTo>
                  <a:close/>
                </a:path>
                <a:path w="517525" h="271780">
                  <a:moveTo>
                    <a:pt x="278755" y="252983"/>
                  </a:moveTo>
                  <a:lnTo>
                    <a:pt x="239117" y="252983"/>
                  </a:lnTo>
                  <a:lnTo>
                    <a:pt x="237593" y="257428"/>
                  </a:lnTo>
                  <a:lnTo>
                    <a:pt x="243181" y="263651"/>
                  </a:lnTo>
                  <a:lnTo>
                    <a:pt x="245975" y="266826"/>
                  </a:lnTo>
                  <a:lnTo>
                    <a:pt x="250420" y="267969"/>
                  </a:lnTo>
                  <a:lnTo>
                    <a:pt x="255246" y="267969"/>
                  </a:lnTo>
                  <a:lnTo>
                    <a:pt x="264989" y="266475"/>
                  </a:lnTo>
                  <a:lnTo>
                    <a:pt x="273565" y="262683"/>
                  </a:lnTo>
                  <a:lnTo>
                    <a:pt x="278856" y="257629"/>
                  </a:lnTo>
                  <a:lnTo>
                    <a:pt x="278755" y="252983"/>
                  </a:lnTo>
                  <a:close/>
                </a:path>
                <a:path w="517525" h="271780">
                  <a:moveTo>
                    <a:pt x="515850" y="0"/>
                  </a:moveTo>
                  <a:lnTo>
                    <a:pt x="508835" y="40759"/>
                  </a:lnTo>
                  <a:lnTo>
                    <a:pt x="490958" y="77977"/>
                  </a:lnTo>
                  <a:lnTo>
                    <a:pt x="455318" y="120745"/>
                  </a:lnTo>
                  <a:lnTo>
                    <a:pt x="410059" y="153796"/>
                  </a:lnTo>
                  <a:lnTo>
                    <a:pt x="368434" y="174259"/>
                  </a:lnTo>
                  <a:lnTo>
                    <a:pt x="323953" y="185673"/>
                  </a:lnTo>
                  <a:lnTo>
                    <a:pt x="311126" y="186689"/>
                  </a:lnTo>
                  <a:lnTo>
                    <a:pt x="424335" y="186689"/>
                  </a:lnTo>
                  <a:lnTo>
                    <a:pt x="464641" y="154140"/>
                  </a:lnTo>
                  <a:lnTo>
                    <a:pt x="490418" y="119903"/>
                  </a:lnTo>
                  <a:lnTo>
                    <a:pt x="508146" y="80833"/>
                  </a:lnTo>
                  <a:lnTo>
                    <a:pt x="516612" y="38607"/>
                  </a:lnTo>
                  <a:lnTo>
                    <a:pt x="517088" y="19303"/>
                  </a:lnTo>
                  <a:lnTo>
                    <a:pt x="516719" y="9640"/>
                  </a:lnTo>
                  <a:lnTo>
                    <a:pt x="515850" y="0"/>
                  </a:lnTo>
                  <a:close/>
                </a:path>
              </a:pathLst>
            </a:custGeom>
            <a:solidFill>
              <a:srgbClr val="B82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911111" y="2075687"/>
              <a:ext cx="98028" cy="138684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845944" y="126"/>
              <a:ext cx="7298055" cy="5143372"/>
            </a:xfrm>
            <a:prstGeom prst="rect">
              <a:avLst/>
            </a:prstGeom>
          </p:spPr>
        </p:pic>
      </p:grpSp>
      <p:sp>
        <p:nvSpPr>
          <p:cNvPr id="231" name="object 231"/>
          <p:cNvSpPr txBox="1">
            <a:spLocks noGrp="1"/>
          </p:cNvSpPr>
          <p:nvPr>
            <p:ph type="title"/>
          </p:nvPr>
        </p:nvSpPr>
        <p:spPr>
          <a:xfrm>
            <a:off x="4456557" y="346709"/>
            <a:ext cx="430339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68425" marR="5080" indent="-1356360">
              <a:lnSpc>
                <a:spcPct val="100000"/>
              </a:lnSpc>
              <a:spcBef>
                <a:spcPts val="105"/>
              </a:spcBef>
            </a:pPr>
            <a:r>
              <a:rPr spc="40" dirty="0"/>
              <a:t>ÇALIŞMA</a:t>
            </a:r>
            <a:r>
              <a:rPr spc="-415" dirty="0"/>
              <a:t> </a:t>
            </a:r>
            <a:r>
              <a:rPr spc="155" dirty="0"/>
              <a:t>O</a:t>
            </a:r>
            <a:r>
              <a:rPr spc="114" dirty="0"/>
              <a:t>R</a:t>
            </a:r>
            <a:r>
              <a:rPr spc="90" dirty="0"/>
              <a:t>TAMININ  </a:t>
            </a:r>
            <a:r>
              <a:rPr spc="125" dirty="0"/>
              <a:t>DÜZENİ</a:t>
            </a:r>
          </a:p>
        </p:txBody>
      </p:sp>
      <p:sp>
        <p:nvSpPr>
          <p:cNvPr id="232" name="object 232"/>
          <p:cNvSpPr txBox="1"/>
          <p:nvPr/>
        </p:nvSpPr>
        <p:spPr>
          <a:xfrm>
            <a:off x="4559934" y="1952955"/>
            <a:ext cx="4041140" cy="1976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600" spc="-90" dirty="0">
                <a:solidFill>
                  <a:srgbClr val="351C75"/>
                </a:solidFill>
                <a:latin typeface="Verdana"/>
                <a:cs typeface="Verdana"/>
              </a:rPr>
              <a:t>Ç</a:t>
            </a:r>
            <a:r>
              <a:rPr sz="1600" spc="-85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25" dirty="0">
                <a:solidFill>
                  <a:srgbClr val="351C75"/>
                </a:solidFill>
                <a:latin typeface="Verdana"/>
                <a:cs typeface="Verdana"/>
              </a:rPr>
              <a:t>l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ışma</a:t>
            </a:r>
            <a:r>
              <a:rPr sz="1600" spc="-25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od</a:t>
            </a:r>
            <a:r>
              <a:rPr sz="1600" spc="-45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5" dirty="0">
                <a:solidFill>
                  <a:srgbClr val="351C75"/>
                </a:solidFill>
                <a:latin typeface="Verdana"/>
                <a:cs typeface="Verdana"/>
              </a:rPr>
              <a:t>nın</a:t>
            </a:r>
            <a:r>
              <a:rPr sz="1600" spc="-24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d</a:t>
            </a:r>
            <a:r>
              <a:rPr sz="1600" spc="-45" dirty="0">
                <a:solidFill>
                  <a:srgbClr val="351C75"/>
                </a:solidFill>
                <a:latin typeface="Verdana"/>
                <a:cs typeface="Verdana"/>
              </a:rPr>
              <a:t>üz</a:t>
            </a:r>
            <a:r>
              <a:rPr sz="1600" spc="-55" dirty="0">
                <a:solidFill>
                  <a:srgbClr val="351C75"/>
                </a:solidFill>
                <a:latin typeface="Verdana"/>
                <a:cs typeface="Verdana"/>
              </a:rPr>
              <a:t>e</a:t>
            </a:r>
            <a:r>
              <a:rPr sz="1600" spc="20" dirty="0">
                <a:solidFill>
                  <a:srgbClr val="351C75"/>
                </a:solidFill>
                <a:latin typeface="Verdana"/>
                <a:cs typeface="Verdana"/>
              </a:rPr>
              <a:t>n</a:t>
            </a:r>
            <a:r>
              <a:rPr sz="1600" spc="-5" dirty="0">
                <a:solidFill>
                  <a:srgbClr val="351C75"/>
                </a:solidFill>
                <a:latin typeface="Verdana"/>
                <a:cs typeface="Verdana"/>
              </a:rPr>
              <a:t>l</a:t>
            </a:r>
            <a:r>
              <a:rPr sz="1600" spc="30" dirty="0">
                <a:solidFill>
                  <a:srgbClr val="351C75"/>
                </a:solidFill>
                <a:latin typeface="Verdana"/>
                <a:cs typeface="Verdana"/>
              </a:rPr>
              <a:t>i</a:t>
            </a:r>
            <a:r>
              <a:rPr sz="1600" spc="-24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olm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45" dirty="0">
                <a:solidFill>
                  <a:srgbClr val="351C75"/>
                </a:solidFill>
                <a:latin typeface="Verdana"/>
                <a:cs typeface="Verdana"/>
              </a:rPr>
              <a:t>sı,</a:t>
            </a:r>
            <a:endParaRPr sz="16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600" spc="-60" dirty="0">
                <a:solidFill>
                  <a:srgbClr val="351C75"/>
                </a:solidFill>
                <a:latin typeface="Verdana"/>
                <a:cs typeface="Verdana"/>
              </a:rPr>
              <a:t>Duvarda</a:t>
            </a:r>
            <a:r>
              <a:rPr sz="1600" spc="-26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10" dirty="0">
                <a:solidFill>
                  <a:srgbClr val="351C75"/>
                </a:solidFill>
                <a:latin typeface="Verdana"/>
                <a:cs typeface="Verdana"/>
              </a:rPr>
              <a:t>f</a:t>
            </a:r>
            <a:r>
              <a:rPr sz="1600" spc="-50" dirty="0">
                <a:solidFill>
                  <a:srgbClr val="351C75"/>
                </a:solidFill>
                <a:latin typeface="Verdana"/>
                <a:cs typeface="Verdana"/>
              </a:rPr>
              <a:t>iş,</a:t>
            </a:r>
            <a:r>
              <a:rPr sz="1600" spc="-254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poster</a:t>
            </a:r>
            <a:r>
              <a:rPr sz="1600" spc="-26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351C75"/>
                </a:solidFill>
                <a:latin typeface="Verdana"/>
                <a:cs typeface="Verdana"/>
              </a:rPr>
              <a:t>vb.</a:t>
            </a:r>
            <a:r>
              <a:rPr sz="1600" spc="-28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olmam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50" dirty="0">
                <a:solidFill>
                  <a:srgbClr val="351C75"/>
                </a:solidFill>
                <a:latin typeface="Verdana"/>
                <a:cs typeface="Verdana"/>
              </a:rPr>
              <a:t>sı,</a:t>
            </a:r>
            <a:endParaRPr sz="1600"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600" spc="-65" dirty="0">
                <a:solidFill>
                  <a:srgbClr val="351C75"/>
                </a:solidFill>
                <a:latin typeface="Verdana"/>
                <a:cs typeface="Verdana"/>
              </a:rPr>
              <a:t>Der</a:t>
            </a:r>
            <a:r>
              <a:rPr sz="1600" spc="-70" dirty="0">
                <a:solidFill>
                  <a:srgbClr val="351C75"/>
                </a:solidFill>
                <a:latin typeface="Verdana"/>
                <a:cs typeface="Verdana"/>
              </a:rPr>
              <a:t>s</a:t>
            </a:r>
            <a:r>
              <a:rPr sz="1600" spc="-28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ça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lışma</a:t>
            </a:r>
            <a:r>
              <a:rPr sz="1600" spc="-24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351C75"/>
                </a:solidFill>
                <a:latin typeface="Verdana"/>
                <a:cs typeface="Verdana"/>
              </a:rPr>
              <a:t>mas</a:t>
            </a:r>
            <a:r>
              <a:rPr sz="1600" spc="-55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5" dirty="0">
                <a:solidFill>
                  <a:srgbClr val="351C75"/>
                </a:solidFill>
                <a:latin typeface="Verdana"/>
                <a:cs typeface="Verdana"/>
              </a:rPr>
              <a:t>nın</a:t>
            </a:r>
            <a:r>
              <a:rPr sz="1600" spc="-24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üzerin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d</a:t>
            </a:r>
            <a:r>
              <a:rPr sz="1600" spc="-65" dirty="0">
                <a:solidFill>
                  <a:srgbClr val="351C75"/>
                </a:solidFill>
                <a:latin typeface="Verdana"/>
                <a:cs typeface="Verdana"/>
              </a:rPr>
              <a:t>e</a:t>
            </a:r>
            <a:r>
              <a:rPr sz="1600" spc="-254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351C75"/>
                </a:solidFill>
                <a:latin typeface="Verdana"/>
                <a:cs typeface="Verdana"/>
              </a:rPr>
              <a:t>sa</a:t>
            </a:r>
            <a:r>
              <a:rPr sz="1600" spc="-70" dirty="0">
                <a:solidFill>
                  <a:srgbClr val="351C75"/>
                </a:solidFill>
                <a:latin typeface="Verdana"/>
                <a:cs typeface="Verdana"/>
              </a:rPr>
              <a:t>d</a:t>
            </a:r>
            <a:r>
              <a:rPr sz="1600" spc="-55" dirty="0">
                <a:solidFill>
                  <a:srgbClr val="351C75"/>
                </a:solidFill>
                <a:latin typeface="Verdana"/>
                <a:cs typeface="Verdana"/>
              </a:rPr>
              <a:t>ece  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ça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lış</a:t>
            </a:r>
            <a:r>
              <a:rPr sz="1600" spc="-50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cağ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ı</a:t>
            </a:r>
            <a:r>
              <a:rPr sz="1600" spc="-10" dirty="0">
                <a:solidFill>
                  <a:srgbClr val="351C75"/>
                </a:solidFill>
                <a:latin typeface="Verdana"/>
                <a:cs typeface="Verdana"/>
              </a:rPr>
              <a:t>n</a:t>
            </a:r>
            <a:r>
              <a:rPr sz="1600" spc="-229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351C75"/>
                </a:solidFill>
                <a:latin typeface="Verdana"/>
                <a:cs typeface="Verdana"/>
              </a:rPr>
              <a:t>d</a:t>
            </a:r>
            <a:r>
              <a:rPr sz="1600" spc="-55" dirty="0">
                <a:solidFill>
                  <a:srgbClr val="351C75"/>
                </a:solidFill>
                <a:latin typeface="Verdana"/>
                <a:cs typeface="Verdana"/>
              </a:rPr>
              <a:t>e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r</a:t>
            </a:r>
            <a:r>
              <a:rPr sz="1600" spc="-65" dirty="0">
                <a:solidFill>
                  <a:srgbClr val="351C75"/>
                </a:solidFill>
                <a:latin typeface="Verdana"/>
                <a:cs typeface="Verdana"/>
              </a:rPr>
              <a:t>se</a:t>
            </a:r>
            <a:r>
              <a:rPr sz="1600" spc="-28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i</a:t>
            </a:r>
            <a:r>
              <a:rPr sz="1600" spc="40" dirty="0">
                <a:solidFill>
                  <a:srgbClr val="351C75"/>
                </a:solidFill>
                <a:latin typeface="Verdana"/>
                <a:cs typeface="Verdana"/>
              </a:rPr>
              <a:t>t</a:t>
            </a:r>
            <a:r>
              <a:rPr sz="1600" spc="-254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ma</a:t>
            </a:r>
            <a:r>
              <a:rPr sz="1600" spc="-20" dirty="0">
                <a:solidFill>
                  <a:srgbClr val="351C75"/>
                </a:solidFill>
                <a:latin typeface="Verdana"/>
                <a:cs typeface="Verdana"/>
              </a:rPr>
              <a:t>t</a:t>
            </a:r>
            <a:r>
              <a:rPr sz="1600" spc="-60" dirty="0">
                <a:solidFill>
                  <a:srgbClr val="351C75"/>
                </a:solidFill>
                <a:latin typeface="Verdana"/>
                <a:cs typeface="Verdana"/>
              </a:rPr>
              <a:t>ery</a:t>
            </a:r>
            <a:r>
              <a:rPr sz="1600" spc="-70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30" dirty="0">
                <a:solidFill>
                  <a:srgbClr val="351C75"/>
                </a:solidFill>
                <a:latin typeface="Verdana"/>
                <a:cs typeface="Verdana"/>
              </a:rPr>
              <a:t>l</a:t>
            </a:r>
            <a:r>
              <a:rPr sz="1600" spc="20" dirty="0">
                <a:solidFill>
                  <a:srgbClr val="351C75"/>
                </a:solidFill>
                <a:latin typeface="Verdana"/>
                <a:cs typeface="Verdana"/>
              </a:rPr>
              <a:t>l</a:t>
            </a:r>
            <a:r>
              <a:rPr sz="1600" spc="-20" dirty="0">
                <a:solidFill>
                  <a:srgbClr val="351C75"/>
                </a:solidFill>
                <a:latin typeface="Verdana"/>
                <a:cs typeface="Verdana"/>
              </a:rPr>
              <a:t>erin  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olması,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Verdana"/>
              <a:cs typeface="Verdana"/>
            </a:endParaRPr>
          </a:p>
          <a:p>
            <a:pPr marL="12700" marR="5969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351C75"/>
                </a:solidFill>
                <a:latin typeface="Verdana"/>
                <a:cs typeface="Verdana"/>
              </a:rPr>
              <a:t>dikkatini</a:t>
            </a:r>
            <a:r>
              <a:rPr sz="1600" spc="-229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351C75"/>
                </a:solidFill>
                <a:latin typeface="Verdana"/>
                <a:cs typeface="Verdana"/>
              </a:rPr>
              <a:t>daha</a:t>
            </a:r>
            <a:r>
              <a:rPr sz="1600" spc="-254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rahat</a:t>
            </a:r>
            <a:r>
              <a:rPr sz="1600" spc="-24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toplayıp,</a:t>
            </a:r>
            <a:r>
              <a:rPr sz="1600" spc="-22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351C75"/>
                </a:solidFill>
                <a:latin typeface="Verdana"/>
                <a:cs typeface="Verdana"/>
              </a:rPr>
              <a:t>derse </a:t>
            </a:r>
            <a:r>
              <a:rPr sz="1600" spc="-54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351C75"/>
                </a:solidFill>
                <a:latin typeface="Verdana"/>
                <a:cs typeface="Verdana"/>
              </a:rPr>
              <a:t>o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daklanma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n</a:t>
            </a:r>
            <a:r>
              <a:rPr sz="1600" spc="30" dirty="0">
                <a:solidFill>
                  <a:srgbClr val="351C75"/>
                </a:solidFill>
                <a:latin typeface="Verdana"/>
                <a:cs typeface="Verdana"/>
              </a:rPr>
              <a:t>ı</a:t>
            </a:r>
            <a:r>
              <a:rPr sz="1600" spc="-22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351C75"/>
                </a:solidFill>
                <a:latin typeface="Verdana"/>
                <a:cs typeface="Verdana"/>
              </a:rPr>
              <a:t>ar</a:t>
            </a:r>
            <a:r>
              <a:rPr sz="1600" spc="20" dirty="0">
                <a:solidFill>
                  <a:srgbClr val="351C75"/>
                </a:solidFill>
                <a:latin typeface="Verdana"/>
                <a:cs typeface="Verdana"/>
              </a:rPr>
              <a:t>ttır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acaktı</a:t>
            </a:r>
            <a:r>
              <a:rPr sz="1600" spc="-20" dirty="0">
                <a:solidFill>
                  <a:srgbClr val="351C75"/>
                </a:solidFill>
                <a:latin typeface="Verdana"/>
                <a:cs typeface="Verdana"/>
              </a:rPr>
              <a:t>r</a:t>
            </a:r>
            <a:r>
              <a:rPr sz="1600" spc="-110" dirty="0">
                <a:solidFill>
                  <a:srgbClr val="351C75"/>
                </a:solidFill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9F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60187" y="30797"/>
            <a:ext cx="283845" cy="460375"/>
          </a:xfrm>
          <a:custGeom>
            <a:avLst/>
            <a:gdLst/>
            <a:ahLst/>
            <a:cxnLst/>
            <a:rect l="l" t="t" r="r" b="b"/>
            <a:pathLst>
              <a:path w="283845" h="460375">
                <a:moveTo>
                  <a:pt x="283813" y="0"/>
                </a:moveTo>
                <a:lnTo>
                  <a:pt x="259638" y="52295"/>
                </a:lnTo>
                <a:lnTo>
                  <a:pt x="252556" y="102080"/>
                </a:lnTo>
                <a:lnTo>
                  <a:pt x="246217" y="161644"/>
                </a:lnTo>
                <a:lnTo>
                  <a:pt x="240007" y="226234"/>
                </a:lnTo>
                <a:lnTo>
                  <a:pt x="233312" y="291095"/>
                </a:lnTo>
                <a:lnTo>
                  <a:pt x="224758" y="356806"/>
                </a:lnTo>
                <a:lnTo>
                  <a:pt x="220313" y="359727"/>
                </a:lnTo>
                <a:lnTo>
                  <a:pt x="211931" y="359727"/>
                </a:lnTo>
                <a:lnTo>
                  <a:pt x="207994" y="357441"/>
                </a:lnTo>
                <a:lnTo>
                  <a:pt x="206470" y="352742"/>
                </a:lnTo>
                <a:lnTo>
                  <a:pt x="176260" y="250555"/>
                </a:lnTo>
                <a:lnTo>
                  <a:pt x="161161" y="207206"/>
                </a:lnTo>
                <a:lnTo>
                  <a:pt x="140049" y="157416"/>
                </a:lnTo>
                <a:lnTo>
                  <a:pt x="113760" y="140652"/>
                </a:lnTo>
                <a:lnTo>
                  <a:pt x="80629" y="143448"/>
                </a:lnTo>
                <a:lnTo>
                  <a:pt x="49339" y="152352"/>
                </a:lnTo>
                <a:lnTo>
                  <a:pt x="22478" y="168709"/>
                </a:lnTo>
                <a:lnTo>
                  <a:pt x="2762" y="193865"/>
                </a:lnTo>
                <a:lnTo>
                  <a:pt x="0" y="207502"/>
                </a:lnTo>
                <a:lnTo>
                  <a:pt x="1428" y="219138"/>
                </a:lnTo>
                <a:lnTo>
                  <a:pt x="5905" y="229727"/>
                </a:lnTo>
                <a:lnTo>
                  <a:pt x="12287" y="240220"/>
                </a:lnTo>
                <a:lnTo>
                  <a:pt x="15716" y="245046"/>
                </a:lnTo>
                <a:lnTo>
                  <a:pt x="21050" y="247459"/>
                </a:lnTo>
                <a:lnTo>
                  <a:pt x="30321" y="247459"/>
                </a:lnTo>
                <a:lnTo>
                  <a:pt x="34258" y="246189"/>
                </a:lnTo>
                <a:lnTo>
                  <a:pt x="37433" y="243522"/>
                </a:lnTo>
                <a:lnTo>
                  <a:pt x="53351" y="231412"/>
                </a:lnTo>
                <a:lnTo>
                  <a:pt x="69437" y="221980"/>
                </a:lnTo>
                <a:lnTo>
                  <a:pt x="84189" y="215858"/>
                </a:lnTo>
                <a:lnTo>
                  <a:pt x="96107" y="213677"/>
                </a:lnTo>
                <a:lnTo>
                  <a:pt x="100806" y="213677"/>
                </a:lnTo>
                <a:lnTo>
                  <a:pt x="104108" y="215201"/>
                </a:lnTo>
                <a:lnTo>
                  <a:pt x="118825" y="261231"/>
                </a:lnTo>
                <a:lnTo>
                  <a:pt x="133130" y="313316"/>
                </a:lnTo>
                <a:lnTo>
                  <a:pt x="147405" y="366682"/>
                </a:lnTo>
                <a:lnTo>
                  <a:pt x="160887" y="413250"/>
                </a:lnTo>
                <a:lnTo>
                  <a:pt x="179268" y="451304"/>
                </a:lnTo>
                <a:lnTo>
                  <a:pt x="220059" y="459930"/>
                </a:lnTo>
                <a:lnTo>
                  <a:pt x="236424" y="458837"/>
                </a:lnTo>
                <a:lnTo>
                  <a:pt x="251539" y="455469"/>
                </a:lnTo>
                <a:lnTo>
                  <a:pt x="263868" y="449697"/>
                </a:lnTo>
                <a:lnTo>
                  <a:pt x="271875" y="441388"/>
                </a:lnTo>
                <a:lnTo>
                  <a:pt x="283813" y="412668"/>
                </a:lnTo>
                <a:lnTo>
                  <a:pt x="28381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4969" y="3151632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19">
                <a:moveTo>
                  <a:pt x="281360" y="0"/>
                </a:moveTo>
                <a:lnTo>
                  <a:pt x="258137" y="2041"/>
                </a:lnTo>
                <a:lnTo>
                  <a:pt x="230989" y="3159"/>
                </a:lnTo>
                <a:lnTo>
                  <a:pt x="199530" y="3681"/>
                </a:lnTo>
                <a:lnTo>
                  <a:pt x="72052" y="3742"/>
                </a:lnTo>
                <a:lnTo>
                  <a:pt x="52220" y="3968"/>
                </a:lnTo>
                <a:lnTo>
                  <a:pt x="9898" y="10874"/>
                </a:lnTo>
                <a:lnTo>
                  <a:pt x="87" y="50831"/>
                </a:lnTo>
                <a:lnTo>
                  <a:pt x="0" y="63797"/>
                </a:lnTo>
                <a:lnTo>
                  <a:pt x="1198" y="75692"/>
                </a:lnTo>
                <a:lnTo>
                  <a:pt x="110926" y="96012"/>
                </a:lnTo>
                <a:lnTo>
                  <a:pt x="160615" y="95746"/>
                </a:lnTo>
                <a:lnTo>
                  <a:pt x="209351" y="94646"/>
                </a:lnTo>
                <a:lnTo>
                  <a:pt x="253230" y="92261"/>
                </a:lnTo>
                <a:lnTo>
                  <a:pt x="303399" y="72330"/>
                </a:lnTo>
                <a:lnTo>
                  <a:pt x="306284" y="42259"/>
                </a:lnTo>
                <a:lnTo>
                  <a:pt x="298453" y="13092"/>
                </a:lnTo>
                <a:lnTo>
                  <a:pt x="281360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0187" y="2664269"/>
            <a:ext cx="283845" cy="461645"/>
          </a:xfrm>
          <a:custGeom>
            <a:avLst/>
            <a:gdLst/>
            <a:ahLst/>
            <a:cxnLst/>
            <a:rect l="l" t="t" r="r" b="b"/>
            <a:pathLst>
              <a:path w="283845" h="461644">
                <a:moveTo>
                  <a:pt x="283813" y="0"/>
                </a:moveTo>
                <a:lnTo>
                  <a:pt x="259638" y="52566"/>
                </a:lnTo>
                <a:lnTo>
                  <a:pt x="252556" y="102516"/>
                </a:lnTo>
                <a:lnTo>
                  <a:pt x="246217" y="162257"/>
                </a:lnTo>
                <a:lnTo>
                  <a:pt x="240007" y="227028"/>
                </a:lnTo>
                <a:lnTo>
                  <a:pt x="233312" y="292068"/>
                </a:lnTo>
                <a:lnTo>
                  <a:pt x="224758" y="358203"/>
                </a:lnTo>
                <a:lnTo>
                  <a:pt x="220313" y="361124"/>
                </a:lnTo>
                <a:lnTo>
                  <a:pt x="211931" y="361124"/>
                </a:lnTo>
                <a:lnTo>
                  <a:pt x="207994" y="358711"/>
                </a:lnTo>
                <a:lnTo>
                  <a:pt x="206470" y="354012"/>
                </a:lnTo>
                <a:lnTo>
                  <a:pt x="176260" y="251539"/>
                </a:lnTo>
                <a:lnTo>
                  <a:pt x="161161" y="208155"/>
                </a:lnTo>
                <a:lnTo>
                  <a:pt x="140049" y="158305"/>
                </a:lnTo>
                <a:lnTo>
                  <a:pt x="113633" y="141160"/>
                </a:lnTo>
                <a:lnTo>
                  <a:pt x="80629" y="144071"/>
                </a:lnTo>
                <a:lnTo>
                  <a:pt x="49339" y="153019"/>
                </a:lnTo>
                <a:lnTo>
                  <a:pt x="22478" y="169467"/>
                </a:lnTo>
                <a:lnTo>
                  <a:pt x="2762" y="194881"/>
                </a:lnTo>
                <a:lnTo>
                  <a:pt x="0" y="208460"/>
                </a:lnTo>
                <a:lnTo>
                  <a:pt x="1428" y="220075"/>
                </a:lnTo>
                <a:lnTo>
                  <a:pt x="5905" y="230618"/>
                </a:lnTo>
                <a:lnTo>
                  <a:pt x="12287" y="240982"/>
                </a:lnTo>
                <a:lnTo>
                  <a:pt x="15716" y="245935"/>
                </a:lnTo>
                <a:lnTo>
                  <a:pt x="20923" y="248602"/>
                </a:lnTo>
                <a:lnTo>
                  <a:pt x="30194" y="248602"/>
                </a:lnTo>
                <a:lnTo>
                  <a:pt x="34131" y="247205"/>
                </a:lnTo>
                <a:lnTo>
                  <a:pt x="37433" y="244411"/>
                </a:lnTo>
                <a:lnTo>
                  <a:pt x="53278" y="232247"/>
                </a:lnTo>
                <a:lnTo>
                  <a:pt x="69326" y="222821"/>
                </a:lnTo>
                <a:lnTo>
                  <a:pt x="84064" y="216729"/>
                </a:lnTo>
                <a:lnTo>
                  <a:pt x="95980" y="214566"/>
                </a:lnTo>
                <a:lnTo>
                  <a:pt x="100806" y="214566"/>
                </a:lnTo>
                <a:lnTo>
                  <a:pt x="104108" y="216090"/>
                </a:lnTo>
                <a:lnTo>
                  <a:pt x="118825" y="262321"/>
                </a:lnTo>
                <a:lnTo>
                  <a:pt x="133130" y="314565"/>
                </a:lnTo>
                <a:lnTo>
                  <a:pt x="147405" y="368064"/>
                </a:lnTo>
                <a:lnTo>
                  <a:pt x="160887" y="414761"/>
                </a:lnTo>
                <a:lnTo>
                  <a:pt x="179246" y="452882"/>
                </a:lnTo>
                <a:lnTo>
                  <a:pt x="219805" y="461454"/>
                </a:lnTo>
                <a:lnTo>
                  <a:pt x="236263" y="460359"/>
                </a:lnTo>
                <a:lnTo>
                  <a:pt x="251460" y="456977"/>
                </a:lnTo>
                <a:lnTo>
                  <a:pt x="263846" y="451167"/>
                </a:lnTo>
                <a:lnTo>
                  <a:pt x="271875" y="442785"/>
                </a:lnTo>
                <a:lnTo>
                  <a:pt x="283813" y="413987"/>
                </a:lnTo>
                <a:lnTo>
                  <a:pt x="28381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54626" y="2633472"/>
            <a:ext cx="406400" cy="367665"/>
          </a:xfrm>
          <a:custGeom>
            <a:avLst/>
            <a:gdLst/>
            <a:ahLst/>
            <a:cxnLst/>
            <a:rect l="l" t="t" r="r" b="b"/>
            <a:pathLst>
              <a:path w="406400" h="367664">
                <a:moveTo>
                  <a:pt x="298594" y="0"/>
                </a:moveTo>
                <a:lnTo>
                  <a:pt x="294403" y="0"/>
                </a:lnTo>
                <a:lnTo>
                  <a:pt x="287799" y="0"/>
                </a:lnTo>
                <a:lnTo>
                  <a:pt x="281068" y="2666"/>
                </a:lnTo>
                <a:lnTo>
                  <a:pt x="242127" y="44291"/>
                </a:lnTo>
                <a:lnTo>
                  <a:pt x="211345" y="82550"/>
                </a:lnTo>
                <a:lnTo>
                  <a:pt x="206519" y="89534"/>
                </a:lnTo>
                <a:lnTo>
                  <a:pt x="198772" y="93217"/>
                </a:lnTo>
                <a:lnTo>
                  <a:pt x="185691" y="93217"/>
                </a:lnTo>
                <a:lnTo>
                  <a:pt x="180484" y="91566"/>
                </a:lnTo>
                <a:lnTo>
                  <a:pt x="154096" y="73046"/>
                </a:lnTo>
                <a:lnTo>
                  <a:pt x="129589" y="56626"/>
                </a:lnTo>
                <a:lnTo>
                  <a:pt x="104082" y="39991"/>
                </a:lnTo>
                <a:lnTo>
                  <a:pt x="79265" y="24129"/>
                </a:lnTo>
                <a:lnTo>
                  <a:pt x="75201" y="21335"/>
                </a:lnTo>
                <a:lnTo>
                  <a:pt x="70502" y="20065"/>
                </a:lnTo>
                <a:lnTo>
                  <a:pt x="58691" y="20065"/>
                </a:lnTo>
                <a:lnTo>
                  <a:pt x="19909" y="62166"/>
                </a:lnTo>
                <a:lnTo>
                  <a:pt x="1287" y="96646"/>
                </a:lnTo>
                <a:lnTo>
                  <a:pt x="0" y="104788"/>
                </a:lnTo>
                <a:lnTo>
                  <a:pt x="1462" y="112633"/>
                </a:lnTo>
                <a:lnTo>
                  <a:pt x="5377" y="119596"/>
                </a:lnTo>
                <a:lnTo>
                  <a:pt x="11447" y="125094"/>
                </a:lnTo>
                <a:lnTo>
                  <a:pt x="43062" y="143331"/>
                </a:lnTo>
                <a:lnTo>
                  <a:pt x="79392" y="162115"/>
                </a:lnTo>
                <a:lnTo>
                  <a:pt x="111246" y="179280"/>
                </a:lnTo>
                <a:lnTo>
                  <a:pt x="129430" y="192658"/>
                </a:lnTo>
                <a:lnTo>
                  <a:pt x="120231" y="216548"/>
                </a:lnTo>
                <a:lnTo>
                  <a:pt x="92696" y="259762"/>
                </a:lnTo>
                <a:lnTo>
                  <a:pt x="64922" y="303905"/>
                </a:lnTo>
                <a:lnTo>
                  <a:pt x="55008" y="330580"/>
                </a:lnTo>
                <a:lnTo>
                  <a:pt x="64279" y="341514"/>
                </a:lnTo>
                <a:lnTo>
                  <a:pt x="80599" y="351472"/>
                </a:lnTo>
                <a:lnTo>
                  <a:pt x="100443" y="359906"/>
                </a:lnTo>
                <a:lnTo>
                  <a:pt x="122572" y="367029"/>
                </a:lnTo>
                <a:lnTo>
                  <a:pt x="127144" y="367283"/>
                </a:lnTo>
                <a:lnTo>
                  <a:pt x="134036" y="366315"/>
                </a:lnTo>
                <a:lnTo>
                  <a:pt x="140368" y="363537"/>
                </a:lnTo>
                <a:lnTo>
                  <a:pt x="145772" y="359140"/>
                </a:lnTo>
                <a:lnTo>
                  <a:pt x="149877" y="353313"/>
                </a:lnTo>
                <a:lnTo>
                  <a:pt x="162609" y="329459"/>
                </a:lnTo>
                <a:lnTo>
                  <a:pt x="175627" y="307451"/>
                </a:lnTo>
                <a:lnTo>
                  <a:pt x="188596" y="287323"/>
                </a:lnTo>
                <a:lnTo>
                  <a:pt x="206138" y="262000"/>
                </a:lnTo>
                <a:lnTo>
                  <a:pt x="214012" y="258317"/>
                </a:lnTo>
                <a:lnTo>
                  <a:pt x="227601" y="258317"/>
                </a:lnTo>
                <a:lnTo>
                  <a:pt x="233443" y="260222"/>
                </a:lnTo>
                <a:lnTo>
                  <a:pt x="260040" y="282698"/>
                </a:lnTo>
                <a:lnTo>
                  <a:pt x="282322" y="301212"/>
                </a:lnTo>
                <a:lnTo>
                  <a:pt x="305153" y="318345"/>
                </a:lnTo>
                <a:lnTo>
                  <a:pt x="328566" y="332739"/>
                </a:lnTo>
                <a:lnTo>
                  <a:pt x="332249" y="334771"/>
                </a:lnTo>
                <a:lnTo>
                  <a:pt x="336313" y="335788"/>
                </a:lnTo>
                <a:lnTo>
                  <a:pt x="347616" y="335788"/>
                </a:lnTo>
                <a:lnTo>
                  <a:pt x="381017" y="300640"/>
                </a:lnTo>
                <a:lnTo>
                  <a:pt x="405586" y="263985"/>
                </a:lnTo>
                <a:lnTo>
                  <a:pt x="406052" y="255079"/>
                </a:lnTo>
                <a:lnTo>
                  <a:pt x="403399" y="246554"/>
                </a:lnTo>
                <a:lnTo>
                  <a:pt x="352077" y="203866"/>
                </a:lnTo>
                <a:lnTo>
                  <a:pt x="301134" y="171703"/>
                </a:lnTo>
                <a:lnTo>
                  <a:pt x="292604" y="163837"/>
                </a:lnTo>
                <a:lnTo>
                  <a:pt x="288514" y="153543"/>
                </a:lnTo>
                <a:lnTo>
                  <a:pt x="289115" y="142486"/>
                </a:lnTo>
                <a:lnTo>
                  <a:pt x="294657" y="132333"/>
                </a:lnTo>
                <a:lnTo>
                  <a:pt x="325868" y="99059"/>
                </a:lnTo>
                <a:lnTo>
                  <a:pt x="341127" y="82506"/>
                </a:lnTo>
                <a:lnTo>
                  <a:pt x="355363" y="66166"/>
                </a:lnTo>
                <a:lnTo>
                  <a:pt x="360277" y="57005"/>
                </a:lnTo>
                <a:lnTo>
                  <a:pt x="361047" y="46974"/>
                </a:lnTo>
                <a:lnTo>
                  <a:pt x="357864" y="37395"/>
                </a:lnTo>
                <a:lnTo>
                  <a:pt x="350918" y="29590"/>
                </a:lnTo>
                <a:lnTo>
                  <a:pt x="340260" y="22353"/>
                </a:lnTo>
                <a:lnTo>
                  <a:pt x="329376" y="15700"/>
                </a:lnTo>
                <a:lnTo>
                  <a:pt x="302785" y="1015"/>
                </a:lnTo>
                <a:lnTo>
                  <a:pt x="29859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8319605" y="2304288"/>
            <a:ext cx="406400" cy="318770"/>
            <a:chOff x="8319605" y="2304288"/>
            <a:chExt cx="406400" cy="318770"/>
          </a:xfrm>
        </p:grpSpPr>
        <p:sp>
          <p:nvSpPr>
            <p:cNvPr id="8" name="object 8"/>
            <p:cNvSpPr/>
            <p:nvPr/>
          </p:nvSpPr>
          <p:spPr>
            <a:xfrm>
              <a:off x="8319605" y="2412492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909" y="0"/>
                  </a:moveTo>
                  <a:lnTo>
                    <a:pt x="341195" y="2115"/>
                  </a:lnTo>
                  <a:lnTo>
                    <a:pt x="303567" y="3270"/>
                  </a:lnTo>
                  <a:lnTo>
                    <a:pt x="260034" y="3806"/>
                  </a:lnTo>
                  <a:lnTo>
                    <a:pt x="95057" y="3865"/>
                  </a:lnTo>
                  <a:lnTo>
                    <a:pt x="46368" y="4452"/>
                  </a:lnTo>
                  <a:lnTo>
                    <a:pt x="7778" y="16902"/>
                  </a:lnTo>
                  <a:lnTo>
                    <a:pt x="0" y="63855"/>
                  </a:lnTo>
                  <a:lnTo>
                    <a:pt x="1434" y="75945"/>
                  </a:lnTo>
                  <a:lnTo>
                    <a:pt x="147230" y="96012"/>
                  </a:lnTo>
                  <a:lnTo>
                    <a:pt x="199731" y="95851"/>
                  </a:lnTo>
                  <a:lnTo>
                    <a:pt x="252134" y="95215"/>
                  </a:lnTo>
                  <a:lnTo>
                    <a:pt x="301782" y="93872"/>
                  </a:lnTo>
                  <a:lnTo>
                    <a:pt x="346017" y="91590"/>
                  </a:lnTo>
                  <a:lnTo>
                    <a:pt x="402199" y="72330"/>
                  </a:lnTo>
                  <a:lnTo>
                    <a:pt x="406024" y="42259"/>
                  </a:lnTo>
                  <a:lnTo>
                    <a:pt x="395610" y="13092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5141" y="2304288"/>
              <a:ext cx="74259" cy="807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85124" y="2540508"/>
              <a:ext cx="74277" cy="82296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8827510" y="2023872"/>
            <a:ext cx="316865" cy="434340"/>
          </a:xfrm>
          <a:custGeom>
            <a:avLst/>
            <a:gdLst/>
            <a:ahLst/>
            <a:cxnLst/>
            <a:rect l="l" t="t" r="r" b="b"/>
            <a:pathLst>
              <a:path w="316865" h="434339">
                <a:moveTo>
                  <a:pt x="286355" y="271652"/>
                </a:moveTo>
                <a:lnTo>
                  <a:pt x="142626" y="271652"/>
                </a:lnTo>
                <a:lnTo>
                  <a:pt x="152779" y="273744"/>
                </a:lnTo>
                <a:lnTo>
                  <a:pt x="161073" y="279431"/>
                </a:lnTo>
                <a:lnTo>
                  <a:pt x="166558" y="287833"/>
                </a:lnTo>
                <a:lnTo>
                  <a:pt x="168280" y="298069"/>
                </a:lnTo>
                <a:lnTo>
                  <a:pt x="166901" y="326874"/>
                </a:lnTo>
                <a:lnTo>
                  <a:pt x="165915" y="356012"/>
                </a:lnTo>
                <a:lnTo>
                  <a:pt x="169169" y="412241"/>
                </a:lnTo>
                <a:lnTo>
                  <a:pt x="212524" y="434006"/>
                </a:lnTo>
                <a:lnTo>
                  <a:pt x="232542" y="434339"/>
                </a:lnTo>
                <a:lnTo>
                  <a:pt x="239974" y="434290"/>
                </a:lnTo>
                <a:lnTo>
                  <a:pt x="278628" y="426211"/>
                </a:lnTo>
                <a:lnTo>
                  <a:pt x="286960" y="382404"/>
                </a:lnTo>
                <a:lnTo>
                  <a:pt x="286184" y="351885"/>
                </a:lnTo>
                <a:lnTo>
                  <a:pt x="283956" y="320746"/>
                </a:lnTo>
                <a:lnTo>
                  <a:pt x="280548" y="291464"/>
                </a:lnTo>
                <a:lnTo>
                  <a:pt x="281451" y="280310"/>
                </a:lnTo>
                <a:lnTo>
                  <a:pt x="286355" y="271652"/>
                </a:lnTo>
                <a:close/>
              </a:path>
              <a:path w="316865" h="434339">
                <a:moveTo>
                  <a:pt x="209428" y="0"/>
                </a:moveTo>
                <a:lnTo>
                  <a:pt x="167334" y="3482"/>
                </a:lnTo>
                <a:lnTo>
                  <a:pt x="139705" y="32257"/>
                </a:lnTo>
                <a:lnTo>
                  <a:pt x="144569" y="68609"/>
                </a:lnTo>
                <a:lnTo>
                  <a:pt x="151945" y="109045"/>
                </a:lnTo>
                <a:lnTo>
                  <a:pt x="157868" y="144932"/>
                </a:lnTo>
                <a:lnTo>
                  <a:pt x="158374" y="167639"/>
                </a:lnTo>
                <a:lnTo>
                  <a:pt x="133782" y="175127"/>
                </a:lnTo>
                <a:lnTo>
                  <a:pt x="30305" y="184767"/>
                </a:lnTo>
                <a:lnTo>
                  <a:pt x="2926" y="193039"/>
                </a:lnTo>
                <a:lnTo>
                  <a:pt x="0" y="207125"/>
                </a:lnTo>
                <a:lnTo>
                  <a:pt x="2085" y="226186"/>
                </a:lnTo>
                <a:lnTo>
                  <a:pt x="7481" y="247153"/>
                </a:lnTo>
                <a:lnTo>
                  <a:pt x="31075" y="281938"/>
                </a:lnTo>
                <a:lnTo>
                  <a:pt x="38613" y="283082"/>
                </a:lnTo>
                <a:lnTo>
                  <a:pt x="40137" y="283082"/>
                </a:lnTo>
                <a:lnTo>
                  <a:pt x="41661" y="282955"/>
                </a:lnTo>
                <a:lnTo>
                  <a:pt x="69887" y="278118"/>
                </a:lnTo>
                <a:lnTo>
                  <a:pt x="95351" y="274986"/>
                </a:lnTo>
                <a:lnTo>
                  <a:pt x="119338" y="272950"/>
                </a:lnTo>
                <a:lnTo>
                  <a:pt x="141610" y="271652"/>
                </a:lnTo>
                <a:lnTo>
                  <a:pt x="286355" y="271652"/>
                </a:lnTo>
                <a:lnTo>
                  <a:pt x="286724" y="271002"/>
                </a:lnTo>
                <a:lnTo>
                  <a:pt x="295354" y="264622"/>
                </a:lnTo>
                <a:lnTo>
                  <a:pt x="306329" y="262254"/>
                </a:lnTo>
                <a:lnTo>
                  <a:pt x="316489" y="262254"/>
                </a:lnTo>
                <a:lnTo>
                  <a:pt x="316489" y="165226"/>
                </a:lnTo>
                <a:lnTo>
                  <a:pt x="295026" y="165226"/>
                </a:lnTo>
                <a:lnTo>
                  <a:pt x="285474" y="163288"/>
                </a:lnTo>
                <a:lnTo>
                  <a:pt x="277564" y="158003"/>
                </a:lnTo>
                <a:lnTo>
                  <a:pt x="272131" y="150171"/>
                </a:lnTo>
                <a:lnTo>
                  <a:pt x="270007" y="140588"/>
                </a:lnTo>
                <a:lnTo>
                  <a:pt x="268682" y="113857"/>
                </a:lnTo>
                <a:lnTo>
                  <a:pt x="266737" y="84185"/>
                </a:lnTo>
                <a:lnTo>
                  <a:pt x="261752" y="24256"/>
                </a:lnTo>
                <a:lnTo>
                  <a:pt x="231288" y="696"/>
                </a:lnTo>
                <a:lnTo>
                  <a:pt x="216842" y="89"/>
                </a:lnTo>
                <a:lnTo>
                  <a:pt x="209428" y="0"/>
                </a:lnTo>
                <a:close/>
              </a:path>
              <a:path w="316865" h="434339">
                <a:moveTo>
                  <a:pt x="316489" y="262254"/>
                </a:moveTo>
                <a:lnTo>
                  <a:pt x="308107" y="262254"/>
                </a:lnTo>
                <a:lnTo>
                  <a:pt x="316489" y="263022"/>
                </a:lnTo>
                <a:lnTo>
                  <a:pt x="316489" y="262254"/>
                </a:lnTo>
                <a:close/>
              </a:path>
              <a:path w="316865" h="434339">
                <a:moveTo>
                  <a:pt x="310901" y="164845"/>
                </a:moveTo>
                <a:lnTo>
                  <a:pt x="305948" y="164845"/>
                </a:lnTo>
                <a:lnTo>
                  <a:pt x="301122" y="164972"/>
                </a:lnTo>
                <a:lnTo>
                  <a:pt x="296550" y="165226"/>
                </a:lnTo>
                <a:lnTo>
                  <a:pt x="316489" y="165226"/>
                </a:lnTo>
                <a:lnTo>
                  <a:pt x="316489" y="164985"/>
                </a:lnTo>
                <a:lnTo>
                  <a:pt x="310901" y="164845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54204" y="1336675"/>
            <a:ext cx="189865" cy="346075"/>
          </a:xfrm>
          <a:custGeom>
            <a:avLst/>
            <a:gdLst/>
            <a:ahLst/>
            <a:cxnLst/>
            <a:rect l="l" t="t" r="r" b="b"/>
            <a:pathLst>
              <a:path w="189865" h="346075">
                <a:moveTo>
                  <a:pt x="70288" y="0"/>
                </a:moveTo>
                <a:lnTo>
                  <a:pt x="58604" y="0"/>
                </a:lnTo>
                <a:lnTo>
                  <a:pt x="51619" y="2921"/>
                </a:lnTo>
                <a:lnTo>
                  <a:pt x="19901" y="42116"/>
                </a:lnTo>
                <a:lnTo>
                  <a:pt x="1073" y="76453"/>
                </a:lnTo>
                <a:lnTo>
                  <a:pt x="0" y="84453"/>
                </a:lnTo>
                <a:lnTo>
                  <a:pt x="1533" y="92249"/>
                </a:lnTo>
                <a:lnTo>
                  <a:pt x="5377" y="99260"/>
                </a:lnTo>
                <a:lnTo>
                  <a:pt x="11233" y="104901"/>
                </a:lnTo>
                <a:lnTo>
                  <a:pt x="42882" y="123003"/>
                </a:lnTo>
                <a:lnTo>
                  <a:pt x="79162" y="141605"/>
                </a:lnTo>
                <a:lnTo>
                  <a:pt x="110942" y="158587"/>
                </a:lnTo>
                <a:lnTo>
                  <a:pt x="129089" y="171830"/>
                </a:lnTo>
                <a:lnTo>
                  <a:pt x="119947" y="195695"/>
                </a:lnTo>
                <a:lnTo>
                  <a:pt x="64849" y="282809"/>
                </a:lnTo>
                <a:lnTo>
                  <a:pt x="54921" y="309245"/>
                </a:lnTo>
                <a:lnTo>
                  <a:pt x="99962" y="338462"/>
                </a:lnTo>
                <a:lnTo>
                  <a:pt x="126676" y="345821"/>
                </a:lnTo>
                <a:lnTo>
                  <a:pt x="133641" y="344870"/>
                </a:lnTo>
                <a:lnTo>
                  <a:pt x="140011" y="342122"/>
                </a:lnTo>
                <a:lnTo>
                  <a:pt x="145428" y="337730"/>
                </a:lnTo>
                <a:lnTo>
                  <a:pt x="149536" y="331850"/>
                </a:lnTo>
                <a:lnTo>
                  <a:pt x="162186" y="308145"/>
                </a:lnTo>
                <a:lnTo>
                  <a:pt x="175111" y="286226"/>
                </a:lnTo>
                <a:lnTo>
                  <a:pt x="189794" y="263393"/>
                </a:lnTo>
                <a:lnTo>
                  <a:pt x="189794" y="72898"/>
                </a:lnTo>
                <a:lnTo>
                  <a:pt x="184969" y="72898"/>
                </a:lnTo>
                <a:lnTo>
                  <a:pt x="179889" y="71247"/>
                </a:lnTo>
                <a:lnTo>
                  <a:pt x="153634" y="52943"/>
                </a:lnTo>
                <a:lnTo>
                  <a:pt x="129168" y="36449"/>
                </a:lnTo>
                <a:lnTo>
                  <a:pt x="103774" y="19764"/>
                </a:lnTo>
                <a:lnTo>
                  <a:pt x="74987" y="1270"/>
                </a:lnTo>
                <a:lnTo>
                  <a:pt x="70288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27510" y="4657369"/>
            <a:ext cx="316865" cy="436245"/>
          </a:xfrm>
          <a:custGeom>
            <a:avLst/>
            <a:gdLst/>
            <a:ahLst/>
            <a:cxnLst/>
            <a:rect l="l" t="t" r="r" b="b"/>
            <a:pathLst>
              <a:path w="316865" h="436245">
                <a:moveTo>
                  <a:pt x="286206" y="272681"/>
                </a:moveTo>
                <a:lnTo>
                  <a:pt x="143007" y="272681"/>
                </a:lnTo>
                <a:lnTo>
                  <a:pt x="153046" y="274805"/>
                </a:lnTo>
                <a:lnTo>
                  <a:pt x="161216" y="280563"/>
                </a:lnTo>
                <a:lnTo>
                  <a:pt x="166600" y="289039"/>
                </a:lnTo>
                <a:lnTo>
                  <a:pt x="168280" y="299313"/>
                </a:lnTo>
                <a:lnTo>
                  <a:pt x="166901" y="328184"/>
                </a:lnTo>
                <a:lnTo>
                  <a:pt x="165915" y="357395"/>
                </a:lnTo>
                <a:lnTo>
                  <a:pt x="169169" y="413621"/>
                </a:lnTo>
                <a:lnTo>
                  <a:pt x="203098" y="435288"/>
                </a:lnTo>
                <a:lnTo>
                  <a:pt x="234066" y="435838"/>
                </a:lnTo>
                <a:lnTo>
                  <a:pt x="241063" y="435802"/>
                </a:lnTo>
                <a:lnTo>
                  <a:pt x="278628" y="427774"/>
                </a:lnTo>
                <a:lnTo>
                  <a:pt x="286960" y="383859"/>
                </a:lnTo>
                <a:lnTo>
                  <a:pt x="286184" y="353140"/>
                </a:lnTo>
                <a:lnTo>
                  <a:pt x="283956" y="321804"/>
                </a:lnTo>
                <a:lnTo>
                  <a:pt x="280548" y="292392"/>
                </a:lnTo>
                <a:lnTo>
                  <a:pt x="281426" y="281249"/>
                </a:lnTo>
                <a:lnTo>
                  <a:pt x="286206" y="272681"/>
                </a:lnTo>
                <a:close/>
              </a:path>
              <a:path w="316865" h="436245">
                <a:moveTo>
                  <a:pt x="210571" y="0"/>
                </a:moveTo>
                <a:lnTo>
                  <a:pt x="167566" y="3380"/>
                </a:lnTo>
                <a:lnTo>
                  <a:pt x="139705" y="32461"/>
                </a:lnTo>
                <a:lnTo>
                  <a:pt x="144569" y="68950"/>
                </a:lnTo>
                <a:lnTo>
                  <a:pt x="151945" y="109512"/>
                </a:lnTo>
                <a:lnTo>
                  <a:pt x="157868" y="145453"/>
                </a:lnTo>
                <a:lnTo>
                  <a:pt x="158374" y="168084"/>
                </a:lnTo>
                <a:lnTo>
                  <a:pt x="133782" y="175611"/>
                </a:lnTo>
                <a:lnTo>
                  <a:pt x="30305" y="185377"/>
                </a:lnTo>
                <a:lnTo>
                  <a:pt x="2926" y="193840"/>
                </a:lnTo>
                <a:lnTo>
                  <a:pt x="0" y="207965"/>
                </a:lnTo>
                <a:lnTo>
                  <a:pt x="2085" y="227098"/>
                </a:lnTo>
                <a:lnTo>
                  <a:pt x="7481" y="248150"/>
                </a:lnTo>
                <a:lnTo>
                  <a:pt x="30753" y="282915"/>
                </a:lnTo>
                <a:lnTo>
                  <a:pt x="38105" y="284048"/>
                </a:lnTo>
                <a:lnTo>
                  <a:pt x="39883" y="284048"/>
                </a:lnTo>
                <a:lnTo>
                  <a:pt x="41534" y="283895"/>
                </a:lnTo>
                <a:lnTo>
                  <a:pt x="43185" y="283514"/>
                </a:lnTo>
                <a:lnTo>
                  <a:pt x="69887" y="279065"/>
                </a:lnTo>
                <a:lnTo>
                  <a:pt x="95351" y="275940"/>
                </a:lnTo>
                <a:lnTo>
                  <a:pt x="119338" y="273904"/>
                </a:lnTo>
                <a:lnTo>
                  <a:pt x="142118" y="272681"/>
                </a:lnTo>
                <a:lnTo>
                  <a:pt x="286206" y="272681"/>
                </a:lnTo>
                <a:lnTo>
                  <a:pt x="286613" y="271953"/>
                </a:lnTo>
                <a:lnTo>
                  <a:pt x="295086" y="265583"/>
                </a:lnTo>
                <a:lnTo>
                  <a:pt x="305821" y="263220"/>
                </a:lnTo>
                <a:lnTo>
                  <a:pt x="316489" y="263220"/>
                </a:lnTo>
                <a:lnTo>
                  <a:pt x="316489" y="165887"/>
                </a:lnTo>
                <a:lnTo>
                  <a:pt x="295534" y="165887"/>
                </a:lnTo>
                <a:lnTo>
                  <a:pt x="285795" y="163971"/>
                </a:lnTo>
                <a:lnTo>
                  <a:pt x="277723" y="158700"/>
                </a:lnTo>
                <a:lnTo>
                  <a:pt x="272174" y="150794"/>
                </a:lnTo>
                <a:lnTo>
                  <a:pt x="270007" y="140970"/>
                </a:lnTo>
                <a:lnTo>
                  <a:pt x="268682" y="114145"/>
                </a:lnTo>
                <a:lnTo>
                  <a:pt x="266737" y="84418"/>
                </a:lnTo>
                <a:lnTo>
                  <a:pt x="261752" y="24142"/>
                </a:lnTo>
                <a:lnTo>
                  <a:pt x="231574" y="541"/>
                </a:lnTo>
                <a:lnTo>
                  <a:pt x="217699" y="67"/>
                </a:lnTo>
                <a:lnTo>
                  <a:pt x="210571" y="0"/>
                </a:lnTo>
                <a:close/>
              </a:path>
              <a:path w="316865" h="436245">
                <a:moveTo>
                  <a:pt x="316489" y="263220"/>
                </a:moveTo>
                <a:lnTo>
                  <a:pt x="306583" y="263220"/>
                </a:lnTo>
                <a:lnTo>
                  <a:pt x="308107" y="263321"/>
                </a:lnTo>
                <a:lnTo>
                  <a:pt x="316489" y="264040"/>
                </a:lnTo>
                <a:lnTo>
                  <a:pt x="316489" y="263220"/>
                </a:lnTo>
                <a:close/>
              </a:path>
              <a:path w="316865" h="436245">
                <a:moveTo>
                  <a:pt x="311663" y="165544"/>
                </a:moveTo>
                <a:lnTo>
                  <a:pt x="306583" y="165544"/>
                </a:lnTo>
                <a:lnTo>
                  <a:pt x="301503" y="165671"/>
                </a:lnTo>
                <a:lnTo>
                  <a:pt x="296550" y="165887"/>
                </a:lnTo>
                <a:lnTo>
                  <a:pt x="316489" y="165887"/>
                </a:lnTo>
                <a:lnTo>
                  <a:pt x="316489" y="165658"/>
                </a:lnTo>
                <a:lnTo>
                  <a:pt x="311663" y="16554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54204" y="3971785"/>
            <a:ext cx="189865" cy="346075"/>
          </a:xfrm>
          <a:custGeom>
            <a:avLst/>
            <a:gdLst/>
            <a:ahLst/>
            <a:cxnLst/>
            <a:rect l="l" t="t" r="r" b="b"/>
            <a:pathLst>
              <a:path w="189865" h="346075">
                <a:moveTo>
                  <a:pt x="70288" y="0"/>
                </a:moveTo>
                <a:lnTo>
                  <a:pt x="58604" y="0"/>
                </a:lnTo>
                <a:lnTo>
                  <a:pt x="51619" y="2971"/>
                </a:lnTo>
                <a:lnTo>
                  <a:pt x="19901" y="41943"/>
                </a:lnTo>
                <a:lnTo>
                  <a:pt x="1073" y="76263"/>
                </a:lnTo>
                <a:lnTo>
                  <a:pt x="0" y="84376"/>
                </a:lnTo>
                <a:lnTo>
                  <a:pt x="1533" y="92205"/>
                </a:lnTo>
                <a:lnTo>
                  <a:pt x="5377" y="99162"/>
                </a:lnTo>
                <a:lnTo>
                  <a:pt x="11233" y="104660"/>
                </a:lnTo>
                <a:lnTo>
                  <a:pt x="42882" y="122759"/>
                </a:lnTo>
                <a:lnTo>
                  <a:pt x="79162" y="141382"/>
                </a:lnTo>
                <a:lnTo>
                  <a:pt x="110942" y="158453"/>
                </a:lnTo>
                <a:lnTo>
                  <a:pt x="129089" y="171894"/>
                </a:lnTo>
                <a:lnTo>
                  <a:pt x="119947" y="195676"/>
                </a:lnTo>
                <a:lnTo>
                  <a:pt x="92529" y="238685"/>
                </a:lnTo>
                <a:lnTo>
                  <a:pt x="64849" y="282620"/>
                </a:lnTo>
                <a:lnTo>
                  <a:pt x="54921" y="309181"/>
                </a:lnTo>
                <a:lnTo>
                  <a:pt x="64077" y="320015"/>
                </a:lnTo>
                <a:lnTo>
                  <a:pt x="80258" y="329863"/>
                </a:lnTo>
                <a:lnTo>
                  <a:pt x="99962" y="338263"/>
                </a:lnTo>
                <a:lnTo>
                  <a:pt x="121977" y="345401"/>
                </a:lnTo>
                <a:lnTo>
                  <a:pt x="124390" y="345706"/>
                </a:lnTo>
                <a:lnTo>
                  <a:pt x="126676" y="345706"/>
                </a:lnTo>
                <a:lnTo>
                  <a:pt x="162186" y="307959"/>
                </a:lnTo>
                <a:lnTo>
                  <a:pt x="175111" y="286134"/>
                </a:lnTo>
                <a:lnTo>
                  <a:pt x="189794" y="263354"/>
                </a:lnTo>
                <a:lnTo>
                  <a:pt x="189794" y="72770"/>
                </a:lnTo>
                <a:lnTo>
                  <a:pt x="184969" y="72770"/>
                </a:lnTo>
                <a:lnTo>
                  <a:pt x="179889" y="71221"/>
                </a:lnTo>
                <a:lnTo>
                  <a:pt x="153634" y="52802"/>
                </a:lnTo>
                <a:lnTo>
                  <a:pt x="129168" y="36431"/>
                </a:lnTo>
                <a:lnTo>
                  <a:pt x="74987" y="1295"/>
                </a:lnTo>
                <a:lnTo>
                  <a:pt x="70288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54969" y="3288791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106" y="0"/>
                </a:moveTo>
                <a:lnTo>
                  <a:pt x="257240" y="2115"/>
                </a:lnTo>
                <a:lnTo>
                  <a:pt x="228861" y="3270"/>
                </a:lnTo>
                <a:lnTo>
                  <a:pt x="196030" y="3806"/>
                </a:lnTo>
                <a:lnTo>
                  <a:pt x="71606" y="3847"/>
                </a:lnTo>
                <a:lnTo>
                  <a:pt x="34891" y="4399"/>
                </a:lnTo>
                <a:lnTo>
                  <a:pt x="1270" y="37474"/>
                </a:lnTo>
                <a:lnTo>
                  <a:pt x="0" y="63783"/>
                </a:lnTo>
                <a:lnTo>
                  <a:pt x="1198" y="75818"/>
                </a:lnTo>
                <a:lnTo>
                  <a:pt x="110545" y="96011"/>
                </a:lnTo>
                <a:lnTo>
                  <a:pt x="160275" y="95726"/>
                </a:lnTo>
                <a:lnTo>
                  <a:pt x="209113" y="94583"/>
                </a:lnTo>
                <a:lnTo>
                  <a:pt x="253116" y="92154"/>
                </a:lnTo>
                <a:lnTo>
                  <a:pt x="303377" y="72223"/>
                </a:lnTo>
                <a:lnTo>
                  <a:pt x="306204" y="42195"/>
                </a:lnTo>
                <a:lnTo>
                  <a:pt x="298293" y="13073"/>
                </a:lnTo>
                <a:lnTo>
                  <a:pt x="281106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56898" y="516636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467" y="0"/>
                </a:moveTo>
                <a:lnTo>
                  <a:pt x="256795" y="2115"/>
                </a:lnTo>
                <a:lnTo>
                  <a:pt x="227254" y="3270"/>
                </a:lnTo>
                <a:lnTo>
                  <a:pt x="193069" y="3806"/>
                </a:lnTo>
                <a:lnTo>
                  <a:pt x="77535" y="3869"/>
                </a:lnTo>
                <a:lnTo>
                  <a:pt x="55487" y="4095"/>
                </a:lnTo>
                <a:lnTo>
                  <a:pt x="15037" y="7078"/>
                </a:lnTo>
                <a:lnTo>
                  <a:pt x="162" y="50815"/>
                </a:lnTo>
                <a:lnTo>
                  <a:pt x="0" y="63763"/>
                </a:lnTo>
                <a:lnTo>
                  <a:pt x="1051" y="75818"/>
                </a:lnTo>
                <a:lnTo>
                  <a:pt x="3544" y="83956"/>
                </a:lnTo>
                <a:lnTo>
                  <a:pt x="7846" y="90344"/>
                </a:lnTo>
                <a:lnTo>
                  <a:pt x="13481" y="94517"/>
                </a:lnTo>
                <a:lnTo>
                  <a:pt x="19974" y="96012"/>
                </a:lnTo>
                <a:lnTo>
                  <a:pt x="102143" y="96012"/>
                </a:lnTo>
                <a:lnTo>
                  <a:pt x="153882" y="95761"/>
                </a:lnTo>
                <a:lnTo>
                  <a:pt x="205156" y="94678"/>
                </a:lnTo>
                <a:lnTo>
                  <a:pt x="251501" y="92261"/>
                </a:lnTo>
                <a:lnTo>
                  <a:pt x="303506" y="72169"/>
                </a:lnTo>
                <a:lnTo>
                  <a:pt x="306391" y="42148"/>
                </a:lnTo>
                <a:lnTo>
                  <a:pt x="298561" y="13055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5341610" y="402336"/>
            <a:ext cx="368300" cy="394970"/>
            <a:chOff x="5341610" y="402336"/>
            <a:chExt cx="368300" cy="394970"/>
          </a:xfrm>
        </p:grpSpPr>
        <p:sp>
          <p:nvSpPr>
            <p:cNvPr id="18" name="object 18"/>
            <p:cNvSpPr/>
            <p:nvPr/>
          </p:nvSpPr>
          <p:spPr>
            <a:xfrm>
              <a:off x="5341610" y="420624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5">
                  <a:moveTo>
                    <a:pt x="314715" y="0"/>
                  </a:moveTo>
                  <a:lnTo>
                    <a:pt x="309254" y="0"/>
                  </a:lnTo>
                  <a:lnTo>
                    <a:pt x="301507" y="0"/>
                  </a:lnTo>
                  <a:lnTo>
                    <a:pt x="293633" y="3175"/>
                  </a:lnTo>
                  <a:lnTo>
                    <a:pt x="180896" y="115586"/>
                  </a:lnTo>
                  <a:lnTo>
                    <a:pt x="140011" y="156829"/>
                  </a:lnTo>
                  <a:lnTo>
                    <a:pt x="99929" y="198042"/>
                  </a:lnTo>
                  <a:lnTo>
                    <a:pt x="62710" y="237491"/>
                  </a:lnTo>
                  <a:lnTo>
                    <a:pt x="30410" y="273444"/>
                  </a:lnTo>
                  <a:lnTo>
                    <a:pt x="5089" y="304164"/>
                  </a:lnTo>
                  <a:lnTo>
                    <a:pt x="0" y="327404"/>
                  </a:lnTo>
                  <a:lnTo>
                    <a:pt x="12662" y="350916"/>
                  </a:lnTo>
                  <a:lnTo>
                    <a:pt x="35825" y="369119"/>
                  </a:lnTo>
                  <a:lnTo>
                    <a:pt x="62239" y="376427"/>
                  </a:lnTo>
                  <a:lnTo>
                    <a:pt x="69004" y="375814"/>
                  </a:lnTo>
                  <a:lnTo>
                    <a:pt x="75305" y="373903"/>
                  </a:lnTo>
                  <a:lnTo>
                    <a:pt x="81010" y="370587"/>
                  </a:lnTo>
                  <a:lnTo>
                    <a:pt x="85988" y="365760"/>
                  </a:lnTo>
                  <a:lnTo>
                    <a:pt x="110126" y="338351"/>
                  </a:lnTo>
                  <a:lnTo>
                    <a:pt x="142765" y="303914"/>
                  </a:lnTo>
                  <a:lnTo>
                    <a:pt x="181107" y="264841"/>
                  </a:lnTo>
                  <a:lnTo>
                    <a:pt x="302373" y="143696"/>
                  </a:lnTo>
                  <a:lnTo>
                    <a:pt x="335547" y="109974"/>
                  </a:lnTo>
                  <a:lnTo>
                    <a:pt x="360435" y="83565"/>
                  </a:lnTo>
                  <a:lnTo>
                    <a:pt x="365474" y="75630"/>
                  </a:lnTo>
                  <a:lnTo>
                    <a:pt x="367786" y="66754"/>
                  </a:lnTo>
                  <a:lnTo>
                    <a:pt x="367311" y="57616"/>
                  </a:lnTo>
                  <a:lnTo>
                    <a:pt x="345894" y="24082"/>
                  </a:lnTo>
                  <a:lnTo>
                    <a:pt x="320049" y="1524"/>
                  </a:lnTo>
                  <a:lnTo>
                    <a:pt x="314715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2611" y="402336"/>
              <a:ext cx="85472" cy="94487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5956462" y="0"/>
            <a:ext cx="406400" cy="365760"/>
          </a:xfrm>
          <a:custGeom>
            <a:avLst/>
            <a:gdLst/>
            <a:ahLst/>
            <a:cxnLst/>
            <a:rect l="l" t="t" r="r" b="b"/>
            <a:pathLst>
              <a:path w="406400" h="365760">
                <a:moveTo>
                  <a:pt x="298922" y="0"/>
                </a:moveTo>
                <a:lnTo>
                  <a:pt x="294731" y="0"/>
                </a:lnTo>
                <a:lnTo>
                  <a:pt x="288000" y="0"/>
                </a:lnTo>
                <a:lnTo>
                  <a:pt x="281396" y="2666"/>
                </a:lnTo>
                <a:lnTo>
                  <a:pt x="242359" y="44100"/>
                </a:lnTo>
                <a:lnTo>
                  <a:pt x="211673" y="82041"/>
                </a:lnTo>
                <a:lnTo>
                  <a:pt x="206593" y="89026"/>
                </a:lnTo>
                <a:lnTo>
                  <a:pt x="198719" y="92837"/>
                </a:lnTo>
                <a:lnTo>
                  <a:pt x="185638" y="92837"/>
                </a:lnTo>
                <a:lnTo>
                  <a:pt x="180558" y="91312"/>
                </a:lnTo>
                <a:lnTo>
                  <a:pt x="154102" y="72882"/>
                </a:lnTo>
                <a:lnTo>
                  <a:pt x="129599" y="56387"/>
                </a:lnTo>
                <a:lnTo>
                  <a:pt x="104191" y="39703"/>
                </a:lnTo>
                <a:lnTo>
                  <a:pt x="75402" y="21209"/>
                </a:lnTo>
                <a:lnTo>
                  <a:pt x="70703" y="19938"/>
                </a:lnTo>
                <a:lnTo>
                  <a:pt x="58892" y="19938"/>
                </a:lnTo>
                <a:lnTo>
                  <a:pt x="20062" y="62039"/>
                </a:lnTo>
                <a:lnTo>
                  <a:pt x="1107" y="96392"/>
                </a:lnTo>
                <a:lnTo>
                  <a:pt x="0" y="104374"/>
                </a:lnTo>
                <a:lnTo>
                  <a:pt x="1488" y="112236"/>
                </a:lnTo>
                <a:lnTo>
                  <a:pt x="5357" y="119288"/>
                </a:lnTo>
                <a:lnTo>
                  <a:pt x="11394" y="124840"/>
                </a:lnTo>
                <a:lnTo>
                  <a:pt x="43152" y="142942"/>
                </a:lnTo>
                <a:lnTo>
                  <a:pt x="79529" y="161544"/>
                </a:lnTo>
                <a:lnTo>
                  <a:pt x="111335" y="178526"/>
                </a:lnTo>
                <a:lnTo>
                  <a:pt x="129377" y="191770"/>
                </a:lnTo>
                <a:lnTo>
                  <a:pt x="120378" y="215620"/>
                </a:lnTo>
                <a:lnTo>
                  <a:pt x="65137" y="302801"/>
                </a:lnTo>
                <a:lnTo>
                  <a:pt x="55209" y="329438"/>
                </a:lnTo>
                <a:lnTo>
                  <a:pt x="100429" y="358388"/>
                </a:lnTo>
                <a:lnTo>
                  <a:pt x="125059" y="365760"/>
                </a:lnTo>
                <a:lnTo>
                  <a:pt x="127472" y="365760"/>
                </a:lnTo>
                <a:lnTo>
                  <a:pt x="162716" y="328120"/>
                </a:lnTo>
                <a:lnTo>
                  <a:pt x="175779" y="306260"/>
                </a:lnTo>
                <a:lnTo>
                  <a:pt x="188723" y="286210"/>
                </a:lnTo>
                <a:lnTo>
                  <a:pt x="201132" y="267970"/>
                </a:lnTo>
                <a:lnTo>
                  <a:pt x="206212" y="261112"/>
                </a:lnTo>
                <a:lnTo>
                  <a:pt x="214086" y="257428"/>
                </a:lnTo>
                <a:lnTo>
                  <a:pt x="227802" y="257428"/>
                </a:lnTo>
                <a:lnTo>
                  <a:pt x="233517" y="259334"/>
                </a:lnTo>
                <a:lnTo>
                  <a:pt x="260207" y="281680"/>
                </a:lnTo>
                <a:lnTo>
                  <a:pt x="282571" y="300053"/>
                </a:lnTo>
                <a:lnTo>
                  <a:pt x="305458" y="317117"/>
                </a:lnTo>
                <a:lnTo>
                  <a:pt x="328894" y="331597"/>
                </a:lnTo>
                <a:lnTo>
                  <a:pt x="332577" y="333628"/>
                </a:lnTo>
                <a:lnTo>
                  <a:pt x="336514" y="334517"/>
                </a:lnTo>
                <a:lnTo>
                  <a:pt x="347817" y="334517"/>
                </a:lnTo>
                <a:lnTo>
                  <a:pt x="381297" y="299450"/>
                </a:lnTo>
                <a:lnTo>
                  <a:pt x="405820" y="263132"/>
                </a:lnTo>
                <a:lnTo>
                  <a:pt x="406332" y="254190"/>
                </a:lnTo>
                <a:lnTo>
                  <a:pt x="403653" y="245629"/>
                </a:lnTo>
                <a:lnTo>
                  <a:pt x="352373" y="203215"/>
                </a:lnTo>
                <a:lnTo>
                  <a:pt x="301462" y="170814"/>
                </a:lnTo>
                <a:lnTo>
                  <a:pt x="292862" y="163028"/>
                </a:lnTo>
                <a:lnTo>
                  <a:pt x="288762" y="152812"/>
                </a:lnTo>
                <a:lnTo>
                  <a:pt x="289425" y="141882"/>
                </a:lnTo>
                <a:lnTo>
                  <a:pt x="295112" y="131952"/>
                </a:lnTo>
                <a:lnTo>
                  <a:pt x="310473" y="115238"/>
                </a:lnTo>
                <a:lnTo>
                  <a:pt x="341528" y="82143"/>
                </a:lnTo>
                <a:lnTo>
                  <a:pt x="355818" y="65786"/>
                </a:lnTo>
                <a:lnTo>
                  <a:pt x="360709" y="56626"/>
                </a:lnTo>
                <a:lnTo>
                  <a:pt x="361422" y="46609"/>
                </a:lnTo>
                <a:lnTo>
                  <a:pt x="358157" y="37068"/>
                </a:lnTo>
                <a:lnTo>
                  <a:pt x="351119" y="29337"/>
                </a:lnTo>
                <a:lnTo>
                  <a:pt x="340411" y="22159"/>
                </a:lnTo>
                <a:lnTo>
                  <a:pt x="329561" y="15636"/>
                </a:lnTo>
                <a:lnTo>
                  <a:pt x="303113" y="1015"/>
                </a:lnTo>
                <a:lnTo>
                  <a:pt x="29892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64258" y="22859"/>
            <a:ext cx="540385" cy="467995"/>
          </a:xfrm>
          <a:custGeom>
            <a:avLst/>
            <a:gdLst/>
            <a:ahLst/>
            <a:cxnLst/>
            <a:rect l="l" t="t" r="r" b="b"/>
            <a:pathLst>
              <a:path w="540385" h="467995">
                <a:moveTo>
                  <a:pt x="437356" y="47"/>
                </a:moveTo>
                <a:lnTo>
                  <a:pt x="377170" y="444"/>
                </a:lnTo>
                <a:lnTo>
                  <a:pt x="334581" y="1936"/>
                </a:lnTo>
                <a:lnTo>
                  <a:pt x="278479" y="9016"/>
                </a:lnTo>
                <a:lnTo>
                  <a:pt x="259644" y="60232"/>
                </a:lnTo>
                <a:lnTo>
                  <a:pt x="252576" y="110017"/>
                </a:lnTo>
                <a:lnTo>
                  <a:pt x="246264" y="169582"/>
                </a:lnTo>
                <a:lnTo>
                  <a:pt x="240099" y="234171"/>
                </a:lnTo>
                <a:lnTo>
                  <a:pt x="233472" y="299032"/>
                </a:lnTo>
                <a:lnTo>
                  <a:pt x="225774" y="359410"/>
                </a:lnTo>
                <a:lnTo>
                  <a:pt x="224885" y="364743"/>
                </a:lnTo>
                <a:lnTo>
                  <a:pt x="220440" y="367664"/>
                </a:lnTo>
                <a:lnTo>
                  <a:pt x="211931" y="367664"/>
                </a:lnTo>
                <a:lnTo>
                  <a:pt x="207867" y="365378"/>
                </a:lnTo>
                <a:lnTo>
                  <a:pt x="176260" y="258492"/>
                </a:lnTo>
                <a:lnTo>
                  <a:pt x="161161" y="215143"/>
                </a:lnTo>
                <a:lnTo>
                  <a:pt x="140049" y="165353"/>
                </a:lnTo>
                <a:lnTo>
                  <a:pt x="113633" y="148589"/>
                </a:lnTo>
                <a:lnTo>
                  <a:pt x="80629" y="151385"/>
                </a:lnTo>
                <a:lnTo>
                  <a:pt x="49339" y="160289"/>
                </a:lnTo>
                <a:lnTo>
                  <a:pt x="22478" y="176647"/>
                </a:lnTo>
                <a:lnTo>
                  <a:pt x="2762" y="201802"/>
                </a:lnTo>
                <a:lnTo>
                  <a:pt x="0" y="215439"/>
                </a:lnTo>
                <a:lnTo>
                  <a:pt x="1428" y="227075"/>
                </a:lnTo>
                <a:lnTo>
                  <a:pt x="5905" y="237664"/>
                </a:lnTo>
                <a:lnTo>
                  <a:pt x="12287" y="248157"/>
                </a:lnTo>
                <a:lnTo>
                  <a:pt x="15716" y="252984"/>
                </a:lnTo>
                <a:lnTo>
                  <a:pt x="21050" y="255397"/>
                </a:lnTo>
                <a:lnTo>
                  <a:pt x="30321" y="255397"/>
                </a:lnTo>
                <a:lnTo>
                  <a:pt x="34258" y="254126"/>
                </a:lnTo>
                <a:lnTo>
                  <a:pt x="37433" y="251460"/>
                </a:lnTo>
                <a:lnTo>
                  <a:pt x="53351" y="239349"/>
                </a:lnTo>
                <a:lnTo>
                  <a:pt x="69437" y="229917"/>
                </a:lnTo>
                <a:lnTo>
                  <a:pt x="84189" y="223795"/>
                </a:lnTo>
                <a:lnTo>
                  <a:pt x="96107" y="221614"/>
                </a:lnTo>
                <a:lnTo>
                  <a:pt x="100806" y="221614"/>
                </a:lnTo>
                <a:lnTo>
                  <a:pt x="104108" y="223138"/>
                </a:lnTo>
                <a:lnTo>
                  <a:pt x="118825" y="269168"/>
                </a:lnTo>
                <a:lnTo>
                  <a:pt x="133130" y="321254"/>
                </a:lnTo>
                <a:lnTo>
                  <a:pt x="147405" y="374619"/>
                </a:lnTo>
                <a:lnTo>
                  <a:pt x="160887" y="421187"/>
                </a:lnTo>
                <a:lnTo>
                  <a:pt x="179268" y="459241"/>
                </a:lnTo>
                <a:lnTo>
                  <a:pt x="220059" y="467867"/>
                </a:lnTo>
                <a:lnTo>
                  <a:pt x="236424" y="466774"/>
                </a:lnTo>
                <a:lnTo>
                  <a:pt x="271875" y="449325"/>
                </a:lnTo>
                <a:lnTo>
                  <a:pt x="288746" y="408737"/>
                </a:lnTo>
                <a:lnTo>
                  <a:pt x="301114" y="359808"/>
                </a:lnTo>
                <a:lnTo>
                  <a:pt x="310230" y="305334"/>
                </a:lnTo>
                <a:lnTo>
                  <a:pt x="317344" y="248110"/>
                </a:lnTo>
                <a:lnTo>
                  <a:pt x="323708" y="190930"/>
                </a:lnTo>
                <a:lnTo>
                  <a:pt x="330571" y="136590"/>
                </a:lnTo>
                <a:lnTo>
                  <a:pt x="339185" y="87884"/>
                </a:lnTo>
                <a:lnTo>
                  <a:pt x="368395" y="63373"/>
                </a:lnTo>
                <a:lnTo>
                  <a:pt x="438499" y="61467"/>
                </a:lnTo>
                <a:lnTo>
                  <a:pt x="448702" y="67393"/>
                </a:lnTo>
                <a:lnTo>
                  <a:pt x="456311" y="76676"/>
                </a:lnTo>
                <a:lnTo>
                  <a:pt x="461680" y="87721"/>
                </a:lnTo>
                <a:lnTo>
                  <a:pt x="465169" y="98932"/>
                </a:lnTo>
                <a:lnTo>
                  <a:pt x="468237" y="105898"/>
                </a:lnTo>
                <a:lnTo>
                  <a:pt x="473424" y="111315"/>
                </a:lnTo>
                <a:lnTo>
                  <a:pt x="480135" y="114827"/>
                </a:lnTo>
                <a:lnTo>
                  <a:pt x="488918" y="116077"/>
                </a:lnTo>
                <a:lnTo>
                  <a:pt x="518128" y="114426"/>
                </a:lnTo>
                <a:lnTo>
                  <a:pt x="527202" y="111904"/>
                </a:lnTo>
                <a:lnTo>
                  <a:pt x="534431" y="106251"/>
                </a:lnTo>
                <a:lnTo>
                  <a:pt x="538970" y="98335"/>
                </a:lnTo>
                <a:lnTo>
                  <a:pt x="539972" y="89026"/>
                </a:lnTo>
                <a:lnTo>
                  <a:pt x="537096" y="72481"/>
                </a:lnTo>
                <a:lnTo>
                  <a:pt x="522827" y="30225"/>
                </a:lnTo>
                <a:lnTo>
                  <a:pt x="492341" y="3097"/>
                </a:lnTo>
                <a:lnTo>
                  <a:pt x="478504" y="762"/>
                </a:lnTo>
                <a:lnTo>
                  <a:pt x="437356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42912" y="2412492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873" y="0"/>
                </a:moveTo>
                <a:lnTo>
                  <a:pt x="341159" y="2115"/>
                </a:lnTo>
                <a:lnTo>
                  <a:pt x="303531" y="3270"/>
                </a:lnTo>
                <a:lnTo>
                  <a:pt x="259998" y="3806"/>
                </a:lnTo>
                <a:lnTo>
                  <a:pt x="95039" y="3865"/>
                </a:lnTo>
                <a:lnTo>
                  <a:pt x="46386" y="4452"/>
                </a:lnTo>
                <a:lnTo>
                  <a:pt x="7743" y="16902"/>
                </a:lnTo>
                <a:lnTo>
                  <a:pt x="0" y="63855"/>
                </a:lnTo>
                <a:lnTo>
                  <a:pt x="1398" y="75945"/>
                </a:lnTo>
                <a:lnTo>
                  <a:pt x="147194" y="96012"/>
                </a:lnTo>
                <a:lnTo>
                  <a:pt x="199695" y="95851"/>
                </a:lnTo>
                <a:lnTo>
                  <a:pt x="252099" y="95215"/>
                </a:lnTo>
                <a:lnTo>
                  <a:pt x="301746" y="93872"/>
                </a:lnTo>
                <a:lnTo>
                  <a:pt x="345981" y="91590"/>
                </a:lnTo>
                <a:lnTo>
                  <a:pt x="402163" y="72330"/>
                </a:lnTo>
                <a:lnTo>
                  <a:pt x="405989" y="42259"/>
                </a:lnTo>
                <a:lnTo>
                  <a:pt x="395575" y="13092"/>
                </a:lnTo>
                <a:lnTo>
                  <a:pt x="37287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58777" y="1834908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80">
                <a:moveTo>
                  <a:pt x="306171" y="179349"/>
                </a:moveTo>
                <a:lnTo>
                  <a:pt x="298284" y="150228"/>
                </a:lnTo>
                <a:lnTo>
                  <a:pt x="281114" y="137147"/>
                </a:lnTo>
                <a:lnTo>
                  <a:pt x="257238" y="139268"/>
                </a:lnTo>
                <a:lnTo>
                  <a:pt x="228866" y="140423"/>
                </a:lnTo>
                <a:lnTo>
                  <a:pt x="196037" y="140957"/>
                </a:lnTo>
                <a:lnTo>
                  <a:pt x="71602" y="140995"/>
                </a:lnTo>
                <a:lnTo>
                  <a:pt x="34886" y="141554"/>
                </a:lnTo>
                <a:lnTo>
                  <a:pt x="1270" y="174739"/>
                </a:lnTo>
                <a:lnTo>
                  <a:pt x="0" y="200977"/>
                </a:lnTo>
                <a:lnTo>
                  <a:pt x="1206" y="212966"/>
                </a:lnTo>
                <a:lnTo>
                  <a:pt x="3581" y="221157"/>
                </a:lnTo>
                <a:lnTo>
                  <a:pt x="7912" y="227545"/>
                </a:lnTo>
                <a:lnTo>
                  <a:pt x="13652" y="231686"/>
                </a:lnTo>
                <a:lnTo>
                  <a:pt x="20256" y="233159"/>
                </a:lnTo>
                <a:lnTo>
                  <a:pt x="102044" y="233159"/>
                </a:lnTo>
                <a:lnTo>
                  <a:pt x="153631" y="232918"/>
                </a:lnTo>
                <a:lnTo>
                  <a:pt x="204825" y="231825"/>
                </a:lnTo>
                <a:lnTo>
                  <a:pt x="251142" y="229412"/>
                </a:lnTo>
                <a:lnTo>
                  <a:pt x="303276" y="209372"/>
                </a:lnTo>
                <a:lnTo>
                  <a:pt x="306171" y="179349"/>
                </a:lnTo>
                <a:close/>
              </a:path>
              <a:path w="306704" h="233680">
                <a:moveTo>
                  <a:pt x="306171" y="42189"/>
                </a:moveTo>
                <a:lnTo>
                  <a:pt x="298284" y="13068"/>
                </a:lnTo>
                <a:lnTo>
                  <a:pt x="281114" y="0"/>
                </a:lnTo>
                <a:lnTo>
                  <a:pt x="257238" y="2057"/>
                </a:lnTo>
                <a:lnTo>
                  <a:pt x="228866" y="3213"/>
                </a:lnTo>
                <a:lnTo>
                  <a:pt x="196037" y="3784"/>
                </a:lnTo>
                <a:lnTo>
                  <a:pt x="71602" y="3835"/>
                </a:lnTo>
                <a:lnTo>
                  <a:pt x="34886" y="4394"/>
                </a:lnTo>
                <a:lnTo>
                  <a:pt x="1270" y="37465"/>
                </a:lnTo>
                <a:lnTo>
                  <a:pt x="0" y="63830"/>
                </a:lnTo>
                <a:lnTo>
                  <a:pt x="1206" y="75933"/>
                </a:lnTo>
                <a:lnTo>
                  <a:pt x="110426" y="95999"/>
                </a:lnTo>
                <a:lnTo>
                  <a:pt x="160134" y="95719"/>
                </a:lnTo>
                <a:lnTo>
                  <a:pt x="208927" y="94576"/>
                </a:lnTo>
                <a:lnTo>
                  <a:pt x="252882" y="92151"/>
                </a:lnTo>
                <a:lnTo>
                  <a:pt x="288099" y="87998"/>
                </a:lnTo>
                <a:lnTo>
                  <a:pt x="303276" y="72212"/>
                </a:lnTo>
                <a:lnTo>
                  <a:pt x="306171" y="421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56898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467" y="0"/>
                </a:moveTo>
                <a:lnTo>
                  <a:pt x="256795" y="2115"/>
                </a:lnTo>
                <a:lnTo>
                  <a:pt x="227254" y="3270"/>
                </a:lnTo>
                <a:lnTo>
                  <a:pt x="193069" y="3806"/>
                </a:lnTo>
                <a:lnTo>
                  <a:pt x="77535" y="3869"/>
                </a:lnTo>
                <a:lnTo>
                  <a:pt x="55487" y="4095"/>
                </a:lnTo>
                <a:lnTo>
                  <a:pt x="15037" y="7080"/>
                </a:lnTo>
                <a:lnTo>
                  <a:pt x="162" y="50831"/>
                </a:lnTo>
                <a:lnTo>
                  <a:pt x="0" y="63765"/>
                </a:lnTo>
                <a:lnTo>
                  <a:pt x="1051" y="75818"/>
                </a:lnTo>
                <a:lnTo>
                  <a:pt x="3544" y="83956"/>
                </a:lnTo>
                <a:lnTo>
                  <a:pt x="7846" y="90344"/>
                </a:lnTo>
                <a:lnTo>
                  <a:pt x="13481" y="94517"/>
                </a:lnTo>
                <a:lnTo>
                  <a:pt x="19974" y="96012"/>
                </a:lnTo>
                <a:lnTo>
                  <a:pt x="104429" y="96012"/>
                </a:lnTo>
                <a:lnTo>
                  <a:pt x="155596" y="95765"/>
                </a:lnTo>
                <a:lnTo>
                  <a:pt x="206204" y="94710"/>
                </a:lnTo>
                <a:lnTo>
                  <a:pt x="251930" y="92368"/>
                </a:lnTo>
                <a:lnTo>
                  <a:pt x="303506" y="72276"/>
                </a:lnTo>
                <a:lnTo>
                  <a:pt x="306391" y="42179"/>
                </a:lnTo>
                <a:lnTo>
                  <a:pt x="298561" y="13059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5341610" y="420623"/>
            <a:ext cx="368300" cy="376555"/>
            <a:chOff x="5341610" y="420623"/>
            <a:chExt cx="368300" cy="376555"/>
          </a:xfrm>
        </p:grpSpPr>
        <p:sp>
          <p:nvSpPr>
            <p:cNvPr id="26" name="object 26"/>
            <p:cNvSpPr/>
            <p:nvPr/>
          </p:nvSpPr>
          <p:spPr>
            <a:xfrm>
              <a:off x="5341610" y="420623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5">
                  <a:moveTo>
                    <a:pt x="314715" y="0"/>
                  </a:moveTo>
                  <a:lnTo>
                    <a:pt x="309254" y="0"/>
                  </a:lnTo>
                  <a:lnTo>
                    <a:pt x="301507" y="0"/>
                  </a:lnTo>
                  <a:lnTo>
                    <a:pt x="293633" y="3175"/>
                  </a:lnTo>
                  <a:lnTo>
                    <a:pt x="180896" y="115586"/>
                  </a:lnTo>
                  <a:lnTo>
                    <a:pt x="140011" y="156829"/>
                  </a:lnTo>
                  <a:lnTo>
                    <a:pt x="99929" y="198042"/>
                  </a:lnTo>
                  <a:lnTo>
                    <a:pt x="62710" y="237491"/>
                  </a:lnTo>
                  <a:lnTo>
                    <a:pt x="30410" y="273444"/>
                  </a:lnTo>
                  <a:lnTo>
                    <a:pt x="5089" y="304164"/>
                  </a:lnTo>
                  <a:lnTo>
                    <a:pt x="0" y="327404"/>
                  </a:lnTo>
                  <a:lnTo>
                    <a:pt x="12662" y="350916"/>
                  </a:lnTo>
                  <a:lnTo>
                    <a:pt x="35825" y="369119"/>
                  </a:lnTo>
                  <a:lnTo>
                    <a:pt x="62239" y="376427"/>
                  </a:lnTo>
                  <a:lnTo>
                    <a:pt x="69004" y="375814"/>
                  </a:lnTo>
                  <a:lnTo>
                    <a:pt x="75305" y="373903"/>
                  </a:lnTo>
                  <a:lnTo>
                    <a:pt x="81010" y="370587"/>
                  </a:lnTo>
                  <a:lnTo>
                    <a:pt x="85988" y="365760"/>
                  </a:lnTo>
                  <a:lnTo>
                    <a:pt x="110126" y="338351"/>
                  </a:lnTo>
                  <a:lnTo>
                    <a:pt x="142765" y="303914"/>
                  </a:lnTo>
                  <a:lnTo>
                    <a:pt x="181107" y="264841"/>
                  </a:lnTo>
                  <a:lnTo>
                    <a:pt x="302373" y="143696"/>
                  </a:lnTo>
                  <a:lnTo>
                    <a:pt x="335547" y="109974"/>
                  </a:lnTo>
                  <a:lnTo>
                    <a:pt x="360435" y="83565"/>
                  </a:lnTo>
                  <a:lnTo>
                    <a:pt x="365474" y="75630"/>
                  </a:lnTo>
                  <a:lnTo>
                    <a:pt x="367786" y="66754"/>
                  </a:lnTo>
                  <a:lnTo>
                    <a:pt x="367311" y="57616"/>
                  </a:lnTo>
                  <a:lnTo>
                    <a:pt x="345894" y="24082"/>
                  </a:lnTo>
                  <a:lnTo>
                    <a:pt x="320049" y="1524"/>
                  </a:lnTo>
                  <a:lnTo>
                    <a:pt x="314715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92069" y="702563"/>
              <a:ext cx="85542" cy="94487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5321897" y="986027"/>
            <a:ext cx="406400" cy="320040"/>
            <a:chOff x="5321897" y="986027"/>
            <a:chExt cx="406400" cy="320040"/>
          </a:xfrm>
        </p:grpSpPr>
        <p:sp>
          <p:nvSpPr>
            <p:cNvPr id="29" name="object 29"/>
            <p:cNvSpPr/>
            <p:nvPr/>
          </p:nvSpPr>
          <p:spPr>
            <a:xfrm>
              <a:off x="5321897" y="1095755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909" y="0"/>
                  </a:moveTo>
                  <a:lnTo>
                    <a:pt x="341229" y="2095"/>
                  </a:lnTo>
                  <a:lnTo>
                    <a:pt x="303551" y="3206"/>
                  </a:lnTo>
                  <a:lnTo>
                    <a:pt x="259945" y="3698"/>
                  </a:lnTo>
                  <a:lnTo>
                    <a:pt x="68935" y="4016"/>
                  </a:lnTo>
                  <a:lnTo>
                    <a:pt x="46349" y="4399"/>
                  </a:lnTo>
                  <a:lnTo>
                    <a:pt x="7778" y="17045"/>
                  </a:lnTo>
                  <a:lnTo>
                    <a:pt x="0" y="63730"/>
                  </a:lnTo>
                  <a:lnTo>
                    <a:pt x="1434" y="75819"/>
                  </a:lnTo>
                  <a:lnTo>
                    <a:pt x="4595" y="84010"/>
                  </a:lnTo>
                  <a:lnTo>
                    <a:pt x="10340" y="90392"/>
                  </a:lnTo>
                  <a:lnTo>
                    <a:pt x="17918" y="94535"/>
                  </a:lnTo>
                  <a:lnTo>
                    <a:pt x="26580" y="96012"/>
                  </a:lnTo>
                  <a:lnTo>
                    <a:pt x="190051" y="95862"/>
                  </a:lnTo>
                  <a:lnTo>
                    <a:pt x="245084" y="95243"/>
                  </a:lnTo>
                  <a:lnTo>
                    <a:pt x="297478" y="93899"/>
                  </a:lnTo>
                  <a:lnTo>
                    <a:pt x="344191" y="91574"/>
                  </a:lnTo>
                  <a:lnTo>
                    <a:pt x="382180" y="88011"/>
                  </a:lnTo>
                  <a:lnTo>
                    <a:pt x="406024" y="42148"/>
                  </a:lnTo>
                  <a:lnTo>
                    <a:pt x="395610" y="13055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7533" y="986027"/>
              <a:ext cx="75491" cy="8229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7533" y="1223771"/>
              <a:ext cx="75491" cy="82295"/>
            </a:xfrm>
            <a:prstGeom prst="rect">
              <a:avLst/>
            </a:prstGeom>
          </p:spPr>
        </p:pic>
      </p:grpSp>
      <p:sp>
        <p:nvSpPr>
          <p:cNvPr id="32" name="object 32"/>
          <p:cNvSpPr/>
          <p:nvPr/>
        </p:nvSpPr>
        <p:spPr>
          <a:xfrm>
            <a:off x="5829822" y="705612"/>
            <a:ext cx="426084" cy="436245"/>
          </a:xfrm>
          <a:custGeom>
            <a:avLst/>
            <a:gdLst/>
            <a:ahLst/>
            <a:cxnLst/>
            <a:rect l="l" t="t" r="r" b="b"/>
            <a:pathLst>
              <a:path w="426085" h="436244">
                <a:moveTo>
                  <a:pt x="217584" y="89"/>
                </a:moveTo>
                <a:lnTo>
                  <a:pt x="167842" y="3482"/>
                </a:lnTo>
                <a:lnTo>
                  <a:pt x="140194" y="32385"/>
                </a:lnTo>
                <a:lnTo>
                  <a:pt x="145077" y="68851"/>
                </a:lnTo>
                <a:lnTo>
                  <a:pt x="152497" y="109426"/>
                </a:lnTo>
                <a:lnTo>
                  <a:pt x="158464" y="145452"/>
                </a:lnTo>
                <a:lnTo>
                  <a:pt x="158990" y="168275"/>
                </a:lnTo>
                <a:lnTo>
                  <a:pt x="134316" y="175766"/>
                </a:lnTo>
                <a:lnTo>
                  <a:pt x="30438" y="185509"/>
                </a:lnTo>
                <a:lnTo>
                  <a:pt x="2907" y="193928"/>
                </a:lnTo>
                <a:lnTo>
                  <a:pt x="0" y="207942"/>
                </a:lnTo>
                <a:lnTo>
                  <a:pt x="2129" y="227075"/>
                </a:lnTo>
                <a:lnTo>
                  <a:pt x="7568" y="248114"/>
                </a:lnTo>
                <a:lnTo>
                  <a:pt x="31021" y="282987"/>
                </a:lnTo>
                <a:lnTo>
                  <a:pt x="38594" y="284099"/>
                </a:lnTo>
                <a:lnTo>
                  <a:pt x="41769" y="283972"/>
                </a:lnTo>
                <a:lnTo>
                  <a:pt x="70161" y="279167"/>
                </a:lnTo>
                <a:lnTo>
                  <a:pt x="95744" y="276018"/>
                </a:lnTo>
                <a:lnTo>
                  <a:pt x="119802" y="273893"/>
                </a:lnTo>
                <a:lnTo>
                  <a:pt x="143115" y="272541"/>
                </a:lnTo>
                <a:lnTo>
                  <a:pt x="153283" y="274635"/>
                </a:lnTo>
                <a:lnTo>
                  <a:pt x="161498" y="280336"/>
                </a:lnTo>
                <a:lnTo>
                  <a:pt x="166903" y="288776"/>
                </a:lnTo>
                <a:lnTo>
                  <a:pt x="168642" y="299085"/>
                </a:lnTo>
                <a:lnTo>
                  <a:pt x="167409" y="328021"/>
                </a:lnTo>
                <a:lnTo>
                  <a:pt x="166498" y="357314"/>
                </a:lnTo>
                <a:lnTo>
                  <a:pt x="169785" y="413638"/>
                </a:lnTo>
                <a:lnTo>
                  <a:pt x="222238" y="435796"/>
                </a:lnTo>
                <a:lnTo>
                  <a:pt x="247413" y="435657"/>
                </a:lnTo>
                <a:lnTo>
                  <a:pt x="284755" y="420330"/>
                </a:lnTo>
                <a:lnTo>
                  <a:pt x="287956" y="383813"/>
                </a:lnTo>
                <a:lnTo>
                  <a:pt x="287180" y="353187"/>
                </a:lnTo>
                <a:lnTo>
                  <a:pt x="284952" y="321893"/>
                </a:lnTo>
                <a:lnTo>
                  <a:pt x="281545" y="292480"/>
                </a:lnTo>
                <a:lnTo>
                  <a:pt x="282444" y="281253"/>
                </a:lnTo>
                <a:lnTo>
                  <a:pt x="287688" y="271907"/>
                </a:lnTo>
                <a:lnTo>
                  <a:pt x="296243" y="265513"/>
                </a:lnTo>
                <a:lnTo>
                  <a:pt x="307072" y="263143"/>
                </a:lnTo>
                <a:lnTo>
                  <a:pt x="308850" y="263143"/>
                </a:lnTo>
                <a:lnTo>
                  <a:pt x="377447" y="269555"/>
                </a:lnTo>
                <a:lnTo>
                  <a:pt x="400290" y="270890"/>
                </a:lnTo>
                <a:lnTo>
                  <a:pt x="410331" y="268801"/>
                </a:lnTo>
                <a:lnTo>
                  <a:pt x="418514" y="263128"/>
                </a:lnTo>
                <a:lnTo>
                  <a:pt x="423935" y="254763"/>
                </a:lnTo>
                <a:lnTo>
                  <a:pt x="425690" y="244601"/>
                </a:lnTo>
                <a:lnTo>
                  <a:pt x="424844" y="231600"/>
                </a:lnTo>
                <a:lnTo>
                  <a:pt x="419594" y="193166"/>
                </a:lnTo>
                <a:lnTo>
                  <a:pt x="376120" y="169338"/>
                </a:lnTo>
                <a:lnTo>
                  <a:pt x="333035" y="166004"/>
                </a:lnTo>
                <a:lnTo>
                  <a:pt x="302246" y="165480"/>
                </a:lnTo>
                <a:lnTo>
                  <a:pt x="296023" y="165735"/>
                </a:lnTo>
                <a:lnTo>
                  <a:pt x="286359" y="163831"/>
                </a:lnTo>
                <a:lnTo>
                  <a:pt x="278433" y="158607"/>
                </a:lnTo>
                <a:lnTo>
                  <a:pt x="272984" y="150786"/>
                </a:lnTo>
                <a:lnTo>
                  <a:pt x="270750" y="141097"/>
                </a:lnTo>
                <a:lnTo>
                  <a:pt x="269482" y="114305"/>
                </a:lnTo>
                <a:lnTo>
                  <a:pt x="267559" y="84597"/>
                </a:lnTo>
                <a:lnTo>
                  <a:pt x="262749" y="24384"/>
                </a:lnTo>
                <a:lnTo>
                  <a:pt x="238873" y="1142"/>
                </a:lnTo>
                <a:lnTo>
                  <a:pt x="217584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42912" y="5047518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20">
                <a:moveTo>
                  <a:pt x="372873" y="0"/>
                </a:moveTo>
                <a:lnTo>
                  <a:pt x="340157" y="2106"/>
                </a:lnTo>
                <a:lnTo>
                  <a:pt x="301039" y="3239"/>
                </a:lnTo>
                <a:lnTo>
                  <a:pt x="255801" y="3751"/>
                </a:lnTo>
                <a:lnTo>
                  <a:pt x="102754" y="3867"/>
                </a:lnTo>
                <a:lnTo>
                  <a:pt x="73550" y="4095"/>
                </a:lnTo>
                <a:lnTo>
                  <a:pt x="27941" y="5356"/>
                </a:lnTo>
                <a:lnTo>
                  <a:pt x="1774" y="37539"/>
                </a:lnTo>
                <a:lnTo>
                  <a:pt x="0" y="63762"/>
                </a:lnTo>
                <a:lnTo>
                  <a:pt x="1398" y="75793"/>
                </a:lnTo>
                <a:lnTo>
                  <a:pt x="4724" y="83959"/>
                </a:lnTo>
                <a:lnTo>
                  <a:pt x="10479" y="90330"/>
                </a:lnTo>
                <a:lnTo>
                  <a:pt x="18043" y="94472"/>
                </a:lnTo>
                <a:lnTo>
                  <a:pt x="26798" y="95950"/>
                </a:lnTo>
                <a:lnTo>
                  <a:pt x="192563" y="95835"/>
                </a:lnTo>
                <a:lnTo>
                  <a:pt x="246932" y="95236"/>
                </a:lnTo>
                <a:lnTo>
                  <a:pt x="298607" y="93934"/>
                </a:lnTo>
                <a:lnTo>
                  <a:pt x="344655" y="91685"/>
                </a:lnTo>
                <a:lnTo>
                  <a:pt x="402163" y="72284"/>
                </a:lnTo>
                <a:lnTo>
                  <a:pt x="405989" y="42193"/>
                </a:lnTo>
                <a:lnTo>
                  <a:pt x="395575" y="13064"/>
                </a:lnTo>
                <a:lnTo>
                  <a:pt x="37287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58777" y="4468367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79">
                <a:moveTo>
                  <a:pt x="306171" y="42176"/>
                </a:moveTo>
                <a:lnTo>
                  <a:pt x="298284" y="13068"/>
                </a:lnTo>
                <a:lnTo>
                  <a:pt x="281114" y="0"/>
                </a:lnTo>
                <a:lnTo>
                  <a:pt x="256463" y="2120"/>
                </a:lnTo>
                <a:lnTo>
                  <a:pt x="226974" y="3251"/>
                </a:lnTo>
                <a:lnTo>
                  <a:pt x="192874" y="3784"/>
                </a:lnTo>
                <a:lnTo>
                  <a:pt x="77444" y="3898"/>
                </a:lnTo>
                <a:lnTo>
                  <a:pt x="55435" y="4114"/>
                </a:lnTo>
                <a:lnTo>
                  <a:pt x="15036" y="7086"/>
                </a:lnTo>
                <a:lnTo>
                  <a:pt x="88" y="50825"/>
                </a:lnTo>
                <a:lnTo>
                  <a:pt x="0" y="63754"/>
                </a:lnTo>
                <a:lnTo>
                  <a:pt x="1206" y="75780"/>
                </a:lnTo>
                <a:lnTo>
                  <a:pt x="110934" y="96012"/>
                </a:lnTo>
                <a:lnTo>
                  <a:pt x="160464" y="95758"/>
                </a:lnTo>
                <a:lnTo>
                  <a:pt x="209130" y="94665"/>
                </a:lnTo>
                <a:lnTo>
                  <a:pt x="252984" y="92303"/>
                </a:lnTo>
                <a:lnTo>
                  <a:pt x="288099" y="88188"/>
                </a:lnTo>
                <a:lnTo>
                  <a:pt x="303276" y="72250"/>
                </a:lnTo>
                <a:lnTo>
                  <a:pt x="306171" y="42176"/>
                </a:lnTo>
                <a:close/>
              </a:path>
              <a:path w="306704" h="233679">
                <a:moveTo>
                  <a:pt x="306260" y="180174"/>
                </a:moveTo>
                <a:lnTo>
                  <a:pt x="298450" y="151536"/>
                </a:lnTo>
                <a:lnTo>
                  <a:pt x="281368" y="138684"/>
                </a:lnTo>
                <a:lnTo>
                  <a:pt x="258140" y="140690"/>
                </a:lnTo>
                <a:lnTo>
                  <a:pt x="230987" y="141782"/>
                </a:lnTo>
                <a:lnTo>
                  <a:pt x="199529" y="142316"/>
                </a:lnTo>
                <a:lnTo>
                  <a:pt x="72161" y="142354"/>
                </a:lnTo>
                <a:lnTo>
                  <a:pt x="52285" y="142570"/>
                </a:lnTo>
                <a:lnTo>
                  <a:pt x="9804" y="149352"/>
                </a:lnTo>
                <a:lnTo>
                  <a:pt x="88" y="188683"/>
                </a:lnTo>
                <a:lnTo>
                  <a:pt x="0" y="201447"/>
                </a:lnTo>
                <a:lnTo>
                  <a:pt x="1206" y="213169"/>
                </a:lnTo>
                <a:lnTo>
                  <a:pt x="110934" y="233146"/>
                </a:lnTo>
                <a:lnTo>
                  <a:pt x="160528" y="232892"/>
                </a:lnTo>
                <a:lnTo>
                  <a:pt x="209181" y="231838"/>
                </a:lnTo>
                <a:lnTo>
                  <a:pt x="252996" y="229501"/>
                </a:lnTo>
                <a:lnTo>
                  <a:pt x="288099" y="225450"/>
                </a:lnTo>
                <a:lnTo>
                  <a:pt x="303288" y="209765"/>
                </a:lnTo>
                <a:lnTo>
                  <a:pt x="306260" y="18017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6341385" y="4354067"/>
            <a:ext cx="366395" cy="394970"/>
            <a:chOff x="6341385" y="4354067"/>
            <a:chExt cx="366395" cy="394970"/>
          </a:xfrm>
        </p:grpSpPr>
        <p:sp>
          <p:nvSpPr>
            <p:cNvPr id="36" name="object 36"/>
            <p:cNvSpPr/>
            <p:nvPr/>
          </p:nvSpPr>
          <p:spPr>
            <a:xfrm>
              <a:off x="6341385" y="4372355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5" h="376554">
                  <a:moveTo>
                    <a:pt x="312906" y="0"/>
                  </a:moveTo>
                  <a:lnTo>
                    <a:pt x="307445" y="0"/>
                  </a:lnTo>
                  <a:lnTo>
                    <a:pt x="299698" y="0"/>
                  </a:lnTo>
                  <a:lnTo>
                    <a:pt x="292205" y="3098"/>
                  </a:lnTo>
                  <a:lnTo>
                    <a:pt x="180104" y="115638"/>
                  </a:lnTo>
                  <a:lnTo>
                    <a:pt x="139408" y="156902"/>
                  </a:lnTo>
                  <a:lnTo>
                    <a:pt x="99516" y="198113"/>
                  </a:lnTo>
                  <a:lnTo>
                    <a:pt x="62480" y="237538"/>
                  </a:lnTo>
                  <a:lnTo>
                    <a:pt x="30352" y="273441"/>
                  </a:lnTo>
                  <a:lnTo>
                    <a:pt x="5185" y="304088"/>
                  </a:lnTo>
                  <a:lnTo>
                    <a:pt x="0" y="327329"/>
                  </a:lnTo>
                  <a:lnTo>
                    <a:pt x="12567" y="350869"/>
                  </a:lnTo>
                  <a:lnTo>
                    <a:pt x="35635" y="369104"/>
                  </a:lnTo>
                  <a:lnTo>
                    <a:pt x="61954" y="376428"/>
                  </a:lnTo>
                  <a:lnTo>
                    <a:pt x="68718" y="375811"/>
                  </a:lnTo>
                  <a:lnTo>
                    <a:pt x="75019" y="373886"/>
                  </a:lnTo>
                  <a:lnTo>
                    <a:pt x="80724" y="370539"/>
                  </a:lnTo>
                  <a:lnTo>
                    <a:pt x="85703" y="365658"/>
                  </a:lnTo>
                  <a:lnTo>
                    <a:pt x="109651" y="338347"/>
                  </a:lnTo>
                  <a:lnTo>
                    <a:pt x="142103" y="303977"/>
                  </a:lnTo>
                  <a:lnTo>
                    <a:pt x="180264" y="264939"/>
                  </a:lnTo>
                  <a:lnTo>
                    <a:pt x="301051" y="143739"/>
                  </a:lnTo>
                  <a:lnTo>
                    <a:pt x="334098" y="109949"/>
                  </a:lnTo>
                  <a:lnTo>
                    <a:pt x="358880" y="83451"/>
                  </a:lnTo>
                  <a:lnTo>
                    <a:pt x="363914" y="75534"/>
                  </a:lnTo>
                  <a:lnTo>
                    <a:pt x="366198" y="66711"/>
                  </a:lnTo>
                  <a:lnTo>
                    <a:pt x="365648" y="57628"/>
                  </a:lnTo>
                  <a:lnTo>
                    <a:pt x="344386" y="23952"/>
                  </a:lnTo>
                  <a:lnTo>
                    <a:pt x="318367" y="1549"/>
                  </a:lnTo>
                  <a:lnTo>
                    <a:pt x="312906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0833" y="4354067"/>
              <a:ext cx="85522" cy="9448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90289" y="4654321"/>
              <a:ext cx="85470" cy="94462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6321641" y="4937759"/>
            <a:ext cx="406400" cy="205740"/>
            <a:chOff x="6321641" y="4937759"/>
            <a:chExt cx="406400" cy="205740"/>
          </a:xfrm>
        </p:grpSpPr>
        <p:sp>
          <p:nvSpPr>
            <p:cNvPr id="40" name="object 40"/>
            <p:cNvSpPr/>
            <p:nvPr/>
          </p:nvSpPr>
          <p:spPr>
            <a:xfrm>
              <a:off x="6321641" y="5047518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20">
                  <a:moveTo>
                    <a:pt x="372909" y="0"/>
                  </a:moveTo>
                  <a:lnTo>
                    <a:pt x="340100" y="2106"/>
                  </a:lnTo>
                  <a:lnTo>
                    <a:pt x="300900" y="3239"/>
                  </a:lnTo>
                  <a:lnTo>
                    <a:pt x="255605" y="3751"/>
                  </a:lnTo>
                  <a:lnTo>
                    <a:pt x="102612" y="3867"/>
                  </a:lnTo>
                  <a:lnTo>
                    <a:pt x="73459" y="4095"/>
                  </a:lnTo>
                  <a:lnTo>
                    <a:pt x="27977" y="5356"/>
                  </a:lnTo>
                  <a:lnTo>
                    <a:pt x="1702" y="37539"/>
                  </a:lnTo>
                  <a:lnTo>
                    <a:pt x="0" y="63762"/>
                  </a:lnTo>
                  <a:lnTo>
                    <a:pt x="1434" y="75793"/>
                  </a:lnTo>
                  <a:lnTo>
                    <a:pt x="4560" y="83959"/>
                  </a:lnTo>
                  <a:lnTo>
                    <a:pt x="10245" y="90330"/>
                  </a:lnTo>
                  <a:lnTo>
                    <a:pt x="17811" y="94472"/>
                  </a:lnTo>
                  <a:lnTo>
                    <a:pt x="26580" y="95950"/>
                  </a:lnTo>
                  <a:lnTo>
                    <a:pt x="192485" y="95835"/>
                  </a:lnTo>
                  <a:lnTo>
                    <a:pt x="246886" y="95236"/>
                  </a:lnTo>
                  <a:lnTo>
                    <a:pt x="298598" y="93934"/>
                  </a:lnTo>
                  <a:lnTo>
                    <a:pt x="344678" y="91685"/>
                  </a:lnTo>
                  <a:lnTo>
                    <a:pt x="402199" y="72284"/>
                  </a:lnTo>
                  <a:lnTo>
                    <a:pt x="406024" y="42193"/>
                  </a:lnTo>
                  <a:lnTo>
                    <a:pt x="395610" y="13064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87177" y="4937759"/>
              <a:ext cx="74295" cy="82265"/>
            </a:xfrm>
            <a:prstGeom prst="rect">
              <a:avLst/>
            </a:prstGeom>
          </p:spPr>
        </p:pic>
      </p:grpSp>
      <p:sp>
        <p:nvSpPr>
          <p:cNvPr id="42" name="object 42"/>
          <p:cNvSpPr/>
          <p:nvPr/>
        </p:nvSpPr>
        <p:spPr>
          <a:xfrm>
            <a:off x="5862480" y="3974591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5">
                <a:moveTo>
                  <a:pt x="438316" y="50"/>
                </a:moveTo>
                <a:lnTo>
                  <a:pt x="377965" y="440"/>
                </a:lnTo>
                <a:lnTo>
                  <a:pt x="335309" y="1925"/>
                </a:lnTo>
                <a:lnTo>
                  <a:pt x="279239" y="9004"/>
                </a:lnTo>
                <a:lnTo>
                  <a:pt x="260372" y="60346"/>
                </a:lnTo>
                <a:lnTo>
                  <a:pt x="253266" y="110133"/>
                </a:lnTo>
                <a:lnTo>
                  <a:pt x="246900" y="169672"/>
                </a:lnTo>
                <a:lnTo>
                  <a:pt x="240665" y="234219"/>
                </a:lnTo>
                <a:lnTo>
                  <a:pt x="233952" y="299029"/>
                </a:lnTo>
                <a:lnTo>
                  <a:pt x="225518" y="364896"/>
                </a:lnTo>
                <a:lnTo>
                  <a:pt x="221073" y="367703"/>
                </a:lnTo>
                <a:lnTo>
                  <a:pt x="212564" y="367703"/>
                </a:lnTo>
                <a:lnTo>
                  <a:pt x="208373" y="365417"/>
                </a:lnTo>
                <a:lnTo>
                  <a:pt x="206849" y="360756"/>
                </a:lnTo>
                <a:lnTo>
                  <a:pt x="176639" y="258522"/>
                </a:lnTo>
                <a:lnTo>
                  <a:pt x="161575" y="215171"/>
                </a:lnTo>
                <a:lnTo>
                  <a:pt x="140428" y="165404"/>
                </a:lnTo>
                <a:lnTo>
                  <a:pt x="113631" y="148590"/>
                </a:lnTo>
                <a:lnTo>
                  <a:pt x="80716" y="151405"/>
                </a:lnTo>
                <a:lnTo>
                  <a:pt x="49385" y="160347"/>
                </a:lnTo>
                <a:lnTo>
                  <a:pt x="22459" y="176789"/>
                </a:lnTo>
                <a:lnTo>
                  <a:pt x="2760" y="202107"/>
                </a:lnTo>
                <a:lnTo>
                  <a:pt x="0" y="215670"/>
                </a:lnTo>
                <a:lnTo>
                  <a:pt x="1442" y="227217"/>
                </a:lnTo>
                <a:lnTo>
                  <a:pt x="5957" y="237728"/>
                </a:lnTo>
                <a:lnTo>
                  <a:pt x="15587" y="253009"/>
                </a:lnTo>
                <a:lnTo>
                  <a:pt x="21048" y="255574"/>
                </a:lnTo>
                <a:lnTo>
                  <a:pt x="30319" y="255574"/>
                </a:lnTo>
                <a:lnTo>
                  <a:pt x="34129" y="254254"/>
                </a:lnTo>
                <a:lnTo>
                  <a:pt x="37304" y="251498"/>
                </a:lnTo>
                <a:lnTo>
                  <a:pt x="53300" y="239330"/>
                </a:lnTo>
                <a:lnTo>
                  <a:pt x="69451" y="229873"/>
                </a:lnTo>
                <a:lnTo>
                  <a:pt x="84292" y="223744"/>
                </a:lnTo>
                <a:lnTo>
                  <a:pt x="96359" y="221564"/>
                </a:lnTo>
                <a:lnTo>
                  <a:pt x="101058" y="221564"/>
                </a:lnTo>
                <a:lnTo>
                  <a:pt x="119217" y="269275"/>
                </a:lnTo>
                <a:lnTo>
                  <a:pt x="133554" y="321403"/>
                </a:lnTo>
                <a:lnTo>
                  <a:pt x="147866" y="374736"/>
                </a:lnTo>
                <a:lnTo>
                  <a:pt x="161380" y="421237"/>
                </a:lnTo>
                <a:lnTo>
                  <a:pt x="179703" y="459227"/>
                </a:lnTo>
                <a:lnTo>
                  <a:pt x="220565" y="467842"/>
                </a:lnTo>
                <a:lnTo>
                  <a:pt x="237023" y="466752"/>
                </a:lnTo>
                <a:lnTo>
                  <a:pt x="272635" y="449287"/>
                </a:lnTo>
                <a:lnTo>
                  <a:pt x="289554" y="408715"/>
                </a:lnTo>
                <a:lnTo>
                  <a:pt x="301958" y="359793"/>
                </a:lnTo>
                <a:lnTo>
                  <a:pt x="311104" y="305322"/>
                </a:lnTo>
                <a:lnTo>
                  <a:pt x="318245" y="248100"/>
                </a:lnTo>
                <a:lnTo>
                  <a:pt x="324638" y="190924"/>
                </a:lnTo>
                <a:lnTo>
                  <a:pt x="331538" y="136595"/>
                </a:lnTo>
                <a:lnTo>
                  <a:pt x="340199" y="87909"/>
                </a:lnTo>
                <a:lnTo>
                  <a:pt x="439767" y="61696"/>
                </a:lnTo>
                <a:lnTo>
                  <a:pt x="449933" y="67482"/>
                </a:lnTo>
                <a:lnTo>
                  <a:pt x="457467" y="76703"/>
                </a:lnTo>
                <a:lnTo>
                  <a:pt x="462788" y="87726"/>
                </a:lnTo>
                <a:lnTo>
                  <a:pt x="466310" y="98920"/>
                </a:lnTo>
                <a:lnTo>
                  <a:pt x="469501" y="105975"/>
                </a:lnTo>
                <a:lnTo>
                  <a:pt x="474692" y="111391"/>
                </a:lnTo>
                <a:lnTo>
                  <a:pt x="481312" y="114865"/>
                </a:lnTo>
                <a:lnTo>
                  <a:pt x="490059" y="116052"/>
                </a:lnTo>
                <a:lnTo>
                  <a:pt x="519396" y="114388"/>
                </a:lnTo>
                <a:lnTo>
                  <a:pt x="528613" y="112050"/>
                </a:lnTo>
                <a:lnTo>
                  <a:pt x="535890" y="106457"/>
                </a:lnTo>
                <a:lnTo>
                  <a:pt x="540381" y="98483"/>
                </a:lnTo>
                <a:lnTo>
                  <a:pt x="541240" y="89001"/>
                </a:lnTo>
                <a:lnTo>
                  <a:pt x="538489" y="72458"/>
                </a:lnTo>
                <a:lnTo>
                  <a:pt x="524095" y="30238"/>
                </a:lnTo>
                <a:lnTo>
                  <a:pt x="493591" y="3088"/>
                </a:lnTo>
                <a:lnTo>
                  <a:pt x="479518" y="736"/>
                </a:lnTo>
                <a:lnTo>
                  <a:pt x="438316" y="5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5321897" y="3621023"/>
            <a:ext cx="406400" cy="320040"/>
            <a:chOff x="5321897" y="3621023"/>
            <a:chExt cx="406400" cy="320040"/>
          </a:xfrm>
        </p:grpSpPr>
        <p:sp>
          <p:nvSpPr>
            <p:cNvPr id="44" name="object 44"/>
            <p:cNvSpPr/>
            <p:nvPr/>
          </p:nvSpPr>
          <p:spPr>
            <a:xfrm>
              <a:off x="5321897" y="3730751"/>
              <a:ext cx="406400" cy="94615"/>
            </a:xfrm>
            <a:custGeom>
              <a:avLst/>
              <a:gdLst/>
              <a:ahLst/>
              <a:cxnLst/>
              <a:rect l="l" t="t" r="r" b="b"/>
              <a:pathLst>
                <a:path w="406400" h="94614">
                  <a:moveTo>
                    <a:pt x="373163" y="0"/>
                  </a:moveTo>
                  <a:lnTo>
                    <a:pt x="341524" y="1968"/>
                  </a:lnTo>
                  <a:lnTo>
                    <a:pt x="304297" y="3048"/>
                  </a:lnTo>
                  <a:lnTo>
                    <a:pt x="261213" y="3556"/>
                  </a:lnTo>
                  <a:lnTo>
                    <a:pt x="100665" y="3615"/>
                  </a:lnTo>
                  <a:lnTo>
                    <a:pt x="72300" y="3841"/>
                  </a:lnTo>
                  <a:lnTo>
                    <a:pt x="27977" y="5080"/>
                  </a:lnTo>
                  <a:lnTo>
                    <a:pt x="1702" y="36847"/>
                  </a:lnTo>
                  <a:lnTo>
                    <a:pt x="0" y="62791"/>
                  </a:lnTo>
                  <a:lnTo>
                    <a:pt x="1434" y="74549"/>
                  </a:lnTo>
                  <a:lnTo>
                    <a:pt x="147103" y="94488"/>
                  </a:lnTo>
                  <a:lnTo>
                    <a:pt x="199727" y="94328"/>
                  </a:lnTo>
                  <a:lnTo>
                    <a:pt x="252198" y="93699"/>
                  </a:lnTo>
                  <a:lnTo>
                    <a:pt x="301865" y="92375"/>
                  </a:lnTo>
                  <a:lnTo>
                    <a:pt x="346077" y="90131"/>
                  </a:lnTo>
                  <a:lnTo>
                    <a:pt x="402220" y="71044"/>
                  </a:lnTo>
                  <a:lnTo>
                    <a:pt x="406104" y="41465"/>
                  </a:lnTo>
                  <a:lnTo>
                    <a:pt x="395771" y="12838"/>
                  </a:lnTo>
                  <a:lnTo>
                    <a:pt x="373163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87533" y="3621023"/>
              <a:ext cx="75491" cy="8229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87533" y="3858767"/>
              <a:ext cx="75471" cy="82270"/>
            </a:xfrm>
            <a:prstGeom prst="rect">
              <a:avLst/>
            </a:prstGeom>
          </p:spPr>
        </p:pic>
      </p:grpSp>
      <p:sp>
        <p:nvSpPr>
          <p:cNvPr id="47" name="object 47"/>
          <p:cNvSpPr/>
          <p:nvPr/>
        </p:nvSpPr>
        <p:spPr>
          <a:xfrm>
            <a:off x="5829822" y="3340608"/>
            <a:ext cx="426084" cy="434340"/>
          </a:xfrm>
          <a:custGeom>
            <a:avLst/>
            <a:gdLst/>
            <a:ahLst/>
            <a:cxnLst/>
            <a:rect l="l" t="t" r="r" b="b"/>
            <a:pathLst>
              <a:path w="426085" h="434339">
                <a:moveTo>
                  <a:pt x="217584" y="89"/>
                </a:moveTo>
                <a:lnTo>
                  <a:pt x="167842" y="3482"/>
                </a:lnTo>
                <a:lnTo>
                  <a:pt x="140194" y="32258"/>
                </a:lnTo>
                <a:lnTo>
                  <a:pt x="145077" y="68609"/>
                </a:lnTo>
                <a:lnTo>
                  <a:pt x="152497" y="109045"/>
                </a:lnTo>
                <a:lnTo>
                  <a:pt x="158464" y="144932"/>
                </a:lnTo>
                <a:lnTo>
                  <a:pt x="158990" y="167640"/>
                </a:lnTo>
                <a:lnTo>
                  <a:pt x="134316" y="174984"/>
                </a:lnTo>
                <a:lnTo>
                  <a:pt x="82853" y="179625"/>
                </a:lnTo>
                <a:lnTo>
                  <a:pt x="30438" y="184624"/>
                </a:lnTo>
                <a:lnTo>
                  <a:pt x="2907" y="193040"/>
                </a:lnTo>
                <a:lnTo>
                  <a:pt x="0" y="207125"/>
                </a:lnTo>
                <a:lnTo>
                  <a:pt x="2129" y="226187"/>
                </a:lnTo>
                <a:lnTo>
                  <a:pt x="14591" y="266954"/>
                </a:lnTo>
                <a:lnTo>
                  <a:pt x="38213" y="282956"/>
                </a:lnTo>
                <a:lnTo>
                  <a:pt x="41642" y="282702"/>
                </a:lnTo>
                <a:lnTo>
                  <a:pt x="70161" y="277921"/>
                </a:lnTo>
                <a:lnTo>
                  <a:pt x="95744" y="274843"/>
                </a:lnTo>
                <a:lnTo>
                  <a:pt x="119802" y="272837"/>
                </a:lnTo>
                <a:lnTo>
                  <a:pt x="143496" y="271653"/>
                </a:lnTo>
                <a:lnTo>
                  <a:pt x="153550" y="273762"/>
                </a:lnTo>
                <a:lnTo>
                  <a:pt x="161641" y="279479"/>
                </a:lnTo>
                <a:lnTo>
                  <a:pt x="166945" y="287887"/>
                </a:lnTo>
                <a:lnTo>
                  <a:pt x="168642" y="298069"/>
                </a:lnTo>
                <a:lnTo>
                  <a:pt x="167409" y="326874"/>
                </a:lnTo>
                <a:lnTo>
                  <a:pt x="166498" y="356012"/>
                </a:lnTo>
                <a:lnTo>
                  <a:pt x="169785" y="412242"/>
                </a:lnTo>
                <a:lnTo>
                  <a:pt x="223273" y="434250"/>
                </a:lnTo>
                <a:lnTo>
                  <a:pt x="248159" y="434133"/>
                </a:lnTo>
                <a:lnTo>
                  <a:pt x="284755" y="418770"/>
                </a:lnTo>
                <a:lnTo>
                  <a:pt x="287956" y="382369"/>
                </a:lnTo>
                <a:lnTo>
                  <a:pt x="287180" y="351790"/>
                </a:lnTo>
                <a:lnTo>
                  <a:pt x="284952" y="320639"/>
                </a:lnTo>
                <a:lnTo>
                  <a:pt x="281545" y="291465"/>
                </a:lnTo>
                <a:lnTo>
                  <a:pt x="282420" y="280344"/>
                </a:lnTo>
                <a:lnTo>
                  <a:pt x="287593" y="270986"/>
                </a:lnTo>
                <a:lnTo>
                  <a:pt x="296029" y="264533"/>
                </a:lnTo>
                <a:lnTo>
                  <a:pt x="306691" y="262128"/>
                </a:lnTo>
                <a:lnTo>
                  <a:pt x="331731" y="264211"/>
                </a:lnTo>
                <a:lnTo>
                  <a:pt x="377447" y="268505"/>
                </a:lnTo>
                <a:lnTo>
                  <a:pt x="400290" y="269748"/>
                </a:lnTo>
                <a:lnTo>
                  <a:pt x="410331" y="267658"/>
                </a:lnTo>
                <a:lnTo>
                  <a:pt x="418514" y="261985"/>
                </a:lnTo>
                <a:lnTo>
                  <a:pt x="423935" y="253620"/>
                </a:lnTo>
                <a:lnTo>
                  <a:pt x="425690" y="243459"/>
                </a:lnTo>
                <a:lnTo>
                  <a:pt x="424844" y="230584"/>
                </a:lnTo>
                <a:lnTo>
                  <a:pt x="419594" y="192151"/>
                </a:lnTo>
                <a:lnTo>
                  <a:pt x="376310" y="168650"/>
                </a:lnTo>
                <a:lnTo>
                  <a:pt x="333607" y="165352"/>
                </a:lnTo>
                <a:lnTo>
                  <a:pt x="307580" y="164846"/>
                </a:lnTo>
                <a:lnTo>
                  <a:pt x="296531" y="165227"/>
                </a:lnTo>
                <a:lnTo>
                  <a:pt x="286680" y="163323"/>
                </a:lnTo>
                <a:lnTo>
                  <a:pt x="278592" y="158099"/>
                </a:lnTo>
                <a:lnTo>
                  <a:pt x="273028" y="150278"/>
                </a:lnTo>
                <a:lnTo>
                  <a:pt x="270750" y="140589"/>
                </a:lnTo>
                <a:lnTo>
                  <a:pt x="269482" y="113750"/>
                </a:lnTo>
                <a:lnTo>
                  <a:pt x="267559" y="84089"/>
                </a:lnTo>
                <a:lnTo>
                  <a:pt x="262749" y="24257"/>
                </a:lnTo>
                <a:lnTo>
                  <a:pt x="238873" y="1143"/>
                </a:lnTo>
                <a:lnTo>
                  <a:pt x="217584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58894" y="516636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253" y="0"/>
                </a:moveTo>
                <a:lnTo>
                  <a:pt x="256583" y="2115"/>
                </a:lnTo>
                <a:lnTo>
                  <a:pt x="227056" y="3270"/>
                </a:lnTo>
                <a:lnTo>
                  <a:pt x="192909" y="3806"/>
                </a:lnTo>
                <a:lnTo>
                  <a:pt x="77392" y="3869"/>
                </a:lnTo>
                <a:lnTo>
                  <a:pt x="55336" y="4095"/>
                </a:lnTo>
                <a:lnTo>
                  <a:pt x="14966" y="7078"/>
                </a:lnTo>
                <a:lnTo>
                  <a:pt x="75" y="50815"/>
                </a:lnTo>
                <a:lnTo>
                  <a:pt x="0" y="63763"/>
                </a:lnTo>
                <a:lnTo>
                  <a:pt x="1091" y="75818"/>
                </a:lnTo>
                <a:lnTo>
                  <a:pt x="3423" y="83956"/>
                </a:lnTo>
                <a:lnTo>
                  <a:pt x="7743" y="90344"/>
                </a:lnTo>
                <a:lnTo>
                  <a:pt x="13467" y="94517"/>
                </a:lnTo>
                <a:lnTo>
                  <a:pt x="20014" y="96012"/>
                </a:lnTo>
                <a:lnTo>
                  <a:pt x="102183" y="96012"/>
                </a:lnTo>
                <a:lnTo>
                  <a:pt x="153922" y="95761"/>
                </a:lnTo>
                <a:lnTo>
                  <a:pt x="205196" y="94678"/>
                </a:lnTo>
                <a:lnTo>
                  <a:pt x="251541" y="92261"/>
                </a:lnTo>
                <a:lnTo>
                  <a:pt x="303524" y="72169"/>
                </a:lnTo>
                <a:lnTo>
                  <a:pt x="306351" y="42148"/>
                </a:lnTo>
                <a:lnTo>
                  <a:pt x="298440" y="13055"/>
                </a:lnTo>
                <a:lnTo>
                  <a:pt x="28125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64252" y="22859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978" y="89027"/>
                </a:moveTo>
                <a:lnTo>
                  <a:pt x="528066" y="42773"/>
                </a:lnTo>
                <a:lnTo>
                  <a:pt x="504812" y="9067"/>
                </a:lnTo>
                <a:lnTo>
                  <a:pt x="437362" y="50"/>
                </a:lnTo>
                <a:lnTo>
                  <a:pt x="421741" y="0"/>
                </a:lnTo>
                <a:lnTo>
                  <a:pt x="377164" y="457"/>
                </a:lnTo>
                <a:lnTo>
                  <a:pt x="334581" y="1943"/>
                </a:lnTo>
                <a:lnTo>
                  <a:pt x="278485" y="9017"/>
                </a:lnTo>
                <a:lnTo>
                  <a:pt x="259638" y="60236"/>
                </a:lnTo>
                <a:lnTo>
                  <a:pt x="252577" y="110020"/>
                </a:lnTo>
                <a:lnTo>
                  <a:pt x="246265" y="169583"/>
                </a:lnTo>
                <a:lnTo>
                  <a:pt x="240093" y="234175"/>
                </a:lnTo>
                <a:lnTo>
                  <a:pt x="233476" y="299034"/>
                </a:lnTo>
                <a:lnTo>
                  <a:pt x="225780" y="359410"/>
                </a:lnTo>
                <a:lnTo>
                  <a:pt x="224891" y="364744"/>
                </a:lnTo>
                <a:lnTo>
                  <a:pt x="220446" y="367665"/>
                </a:lnTo>
                <a:lnTo>
                  <a:pt x="211937" y="367665"/>
                </a:lnTo>
                <a:lnTo>
                  <a:pt x="207873" y="365379"/>
                </a:lnTo>
                <a:lnTo>
                  <a:pt x="176263" y="258495"/>
                </a:lnTo>
                <a:lnTo>
                  <a:pt x="161163" y="215150"/>
                </a:lnTo>
                <a:lnTo>
                  <a:pt x="140055" y="165354"/>
                </a:lnTo>
                <a:lnTo>
                  <a:pt x="113639" y="148590"/>
                </a:lnTo>
                <a:lnTo>
                  <a:pt x="80632" y="151396"/>
                </a:lnTo>
                <a:lnTo>
                  <a:pt x="49339" y="160299"/>
                </a:lnTo>
                <a:lnTo>
                  <a:pt x="22479" y="176657"/>
                </a:lnTo>
                <a:lnTo>
                  <a:pt x="2768" y="201803"/>
                </a:lnTo>
                <a:lnTo>
                  <a:pt x="0" y="215442"/>
                </a:lnTo>
                <a:lnTo>
                  <a:pt x="1435" y="227076"/>
                </a:lnTo>
                <a:lnTo>
                  <a:pt x="5905" y="237667"/>
                </a:lnTo>
                <a:lnTo>
                  <a:pt x="12293" y="248158"/>
                </a:lnTo>
                <a:lnTo>
                  <a:pt x="15722" y="252984"/>
                </a:lnTo>
                <a:lnTo>
                  <a:pt x="21056" y="255397"/>
                </a:lnTo>
                <a:lnTo>
                  <a:pt x="30327" y="255397"/>
                </a:lnTo>
                <a:lnTo>
                  <a:pt x="34264" y="254127"/>
                </a:lnTo>
                <a:lnTo>
                  <a:pt x="37439" y="251460"/>
                </a:lnTo>
                <a:lnTo>
                  <a:pt x="53352" y="239356"/>
                </a:lnTo>
                <a:lnTo>
                  <a:pt x="69443" y="229920"/>
                </a:lnTo>
                <a:lnTo>
                  <a:pt x="84188" y="223799"/>
                </a:lnTo>
                <a:lnTo>
                  <a:pt x="96113" y="221615"/>
                </a:lnTo>
                <a:lnTo>
                  <a:pt x="100812" y="221615"/>
                </a:lnTo>
                <a:lnTo>
                  <a:pt x="104114" y="223139"/>
                </a:lnTo>
                <a:lnTo>
                  <a:pt x="118821" y="269176"/>
                </a:lnTo>
                <a:lnTo>
                  <a:pt x="133134" y="321259"/>
                </a:lnTo>
                <a:lnTo>
                  <a:pt x="147408" y="374624"/>
                </a:lnTo>
                <a:lnTo>
                  <a:pt x="160883" y="421195"/>
                </a:lnTo>
                <a:lnTo>
                  <a:pt x="179273" y="459244"/>
                </a:lnTo>
                <a:lnTo>
                  <a:pt x="220065" y="467868"/>
                </a:lnTo>
                <a:lnTo>
                  <a:pt x="236423" y="466775"/>
                </a:lnTo>
                <a:lnTo>
                  <a:pt x="271881" y="449326"/>
                </a:lnTo>
                <a:lnTo>
                  <a:pt x="288747" y="408749"/>
                </a:lnTo>
                <a:lnTo>
                  <a:pt x="301117" y="359816"/>
                </a:lnTo>
                <a:lnTo>
                  <a:pt x="310235" y="305346"/>
                </a:lnTo>
                <a:lnTo>
                  <a:pt x="317347" y="248119"/>
                </a:lnTo>
                <a:lnTo>
                  <a:pt x="323710" y="190931"/>
                </a:lnTo>
                <a:lnTo>
                  <a:pt x="330568" y="136601"/>
                </a:lnTo>
                <a:lnTo>
                  <a:pt x="339191" y="87884"/>
                </a:lnTo>
                <a:lnTo>
                  <a:pt x="368401" y="63373"/>
                </a:lnTo>
                <a:lnTo>
                  <a:pt x="438505" y="61468"/>
                </a:lnTo>
                <a:lnTo>
                  <a:pt x="448703" y="67398"/>
                </a:lnTo>
                <a:lnTo>
                  <a:pt x="456311" y="76682"/>
                </a:lnTo>
                <a:lnTo>
                  <a:pt x="461683" y="87731"/>
                </a:lnTo>
                <a:lnTo>
                  <a:pt x="465175" y="98933"/>
                </a:lnTo>
                <a:lnTo>
                  <a:pt x="468236" y="105905"/>
                </a:lnTo>
                <a:lnTo>
                  <a:pt x="473417" y="111315"/>
                </a:lnTo>
                <a:lnTo>
                  <a:pt x="480136" y="114833"/>
                </a:lnTo>
                <a:lnTo>
                  <a:pt x="488924" y="116078"/>
                </a:lnTo>
                <a:lnTo>
                  <a:pt x="518134" y="114427"/>
                </a:lnTo>
                <a:lnTo>
                  <a:pt x="527202" y="111912"/>
                </a:lnTo>
                <a:lnTo>
                  <a:pt x="534428" y="106260"/>
                </a:lnTo>
                <a:lnTo>
                  <a:pt x="538975" y="98336"/>
                </a:lnTo>
                <a:lnTo>
                  <a:pt x="539978" y="89027"/>
                </a:lnTo>
                <a:close/>
              </a:path>
              <a:path w="845185" h="774700">
                <a:moveTo>
                  <a:pt x="845134" y="464527"/>
                </a:moveTo>
                <a:lnTo>
                  <a:pt x="823252" y="421855"/>
                </a:lnTo>
                <a:lnTo>
                  <a:pt x="792073" y="397764"/>
                </a:lnTo>
                <a:lnTo>
                  <a:pt x="786612" y="397764"/>
                </a:lnTo>
                <a:lnTo>
                  <a:pt x="778865" y="397764"/>
                </a:lnTo>
                <a:lnTo>
                  <a:pt x="658253" y="513359"/>
                </a:lnTo>
                <a:lnTo>
                  <a:pt x="617359" y="554596"/>
                </a:lnTo>
                <a:lnTo>
                  <a:pt x="577278" y="595807"/>
                </a:lnTo>
                <a:lnTo>
                  <a:pt x="540067" y="635266"/>
                </a:lnTo>
                <a:lnTo>
                  <a:pt x="507758" y="671220"/>
                </a:lnTo>
                <a:lnTo>
                  <a:pt x="482447" y="701929"/>
                </a:lnTo>
                <a:lnTo>
                  <a:pt x="477354" y="725170"/>
                </a:lnTo>
                <a:lnTo>
                  <a:pt x="490016" y="748690"/>
                </a:lnTo>
                <a:lnTo>
                  <a:pt x="513181" y="766889"/>
                </a:lnTo>
                <a:lnTo>
                  <a:pt x="539597" y="774192"/>
                </a:lnTo>
                <a:lnTo>
                  <a:pt x="546354" y="773582"/>
                </a:lnTo>
                <a:lnTo>
                  <a:pt x="552653" y="771677"/>
                </a:lnTo>
                <a:lnTo>
                  <a:pt x="558355" y="768362"/>
                </a:lnTo>
                <a:lnTo>
                  <a:pt x="563346" y="763524"/>
                </a:lnTo>
                <a:lnTo>
                  <a:pt x="587476" y="736117"/>
                </a:lnTo>
                <a:lnTo>
                  <a:pt x="620115" y="701687"/>
                </a:lnTo>
                <a:lnTo>
                  <a:pt x="658456" y="662609"/>
                </a:lnTo>
                <a:lnTo>
                  <a:pt x="779729" y="541464"/>
                </a:lnTo>
                <a:lnTo>
                  <a:pt x="812901" y="507746"/>
                </a:lnTo>
                <a:lnTo>
                  <a:pt x="837793" y="481330"/>
                </a:lnTo>
                <a:lnTo>
                  <a:pt x="842822" y="473405"/>
                </a:lnTo>
                <a:lnTo>
                  <a:pt x="845134" y="46452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3343719" y="402336"/>
            <a:ext cx="367665" cy="394970"/>
            <a:chOff x="3343719" y="402336"/>
            <a:chExt cx="367665" cy="394970"/>
          </a:xfrm>
        </p:grpSpPr>
        <p:sp>
          <p:nvSpPr>
            <p:cNvPr id="51" name="object 51"/>
            <p:cNvSpPr/>
            <p:nvPr/>
          </p:nvSpPr>
          <p:spPr>
            <a:xfrm>
              <a:off x="3343719" y="420624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4" h="376555">
                  <a:moveTo>
                    <a:pt x="314261" y="0"/>
                  </a:moveTo>
                  <a:lnTo>
                    <a:pt x="308927" y="0"/>
                  </a:lnTo>
                  <a:lnTo>
                    <a:pt x="301180" y="0"/>
                  </a:lnTo>
                  <a:lnTo>
                    <a:pt x="293433" y="3175"/>
                  </a:lnTo>
                  <a:lnTo>
                    <a:pt x="180796" y="115586"/>
                  </a:lnTo>
                  <a:lnTo>
                    <a:pt x="139906" y="156829"/>
                  </a:lnTo>
                  <a:lnTo>
                    <a:pt x="99831" y="198042"/>
                  </a:lnTo>
                  <a:lnTo>
                    <a:pt x="62636" y="237491"/>
                  </a:lnTo>
                  <a:lnTo>
                    <a:pt x="30385" y="273444"/>
                  </a:lnTo>
                  <a:lnTo>
                    <a:pt x="5143" y="304164"/>
                  </a:lnTo>
                  <a:lnTo>
                    <a:pt x="0" y="327404"/>
                  </a:lnTo>
                  <a:lnTo>
                    <a:pt x="12668" y="350916"/>
                  </a:lnTo>
                  <a:lnTo>
                    <a:pt x="35861" y="369119"/>
                  </a:lnTo>
                  <a:lnTo>
                    <a:pt x="62293" y="376427"/>
                  </a:lnTo>
                  <a:lnTo>
                    <a:pt x="69058" y="375814"/>
                  </a:lnTo>
                  <a:lnTo>
                    <a:pt x="75358" y="373903"/>
                  </a:lnTo>
                  <a:lnTo>
                    <a:pt x="81063" y="370587"/>
                  </a:lnTo>
                  <a:lnTo>
                    <a:pt x="86042" y="365760"/>
                  </a:lnTo>
                  <a:lnTo>
                    <a:pt x="110101" y="338351"/>
                  </a:lnTo>
                  <a:lnTo>
                    <a:pt x="142686" y="303914"/>
                  </a:lnTo>
                  <a:lnTo>
                    <a:pt x="180989" y="264841"/>
                  </a:lnTo>
                  <a:lnTo>
                    <a:pt x="302123" y="143696"/>
                  </a:lnTo>
                  <a:lnTo>
                    <a:pt x="335214" y="109974"/>
                  </a:lnTo>
                  <a:lnTo>
                    <a:pt x="359981" y="83565"/>
                  </a:lnTo>
                  <a:lnTo>
                    <a:pt x="365128" y="75630"/>
                  </a:lnTo>
                  <a:lnTo>
                    <a:pt x="367538" y="66754"/>
                  </a:lnTo>
                  <a:lnTo>
                    <a:pt x="367089" y="57616"/>
                  </a:lnTo>
                  <a:lnTo>
                    <a:pt x="345662" y="24082"/>
                  </a:lnTo>
                  <a:lnTo>
                    <a:pt x="319722" y="1524"/>
                  </a:lnTo>
                  <a:lnTo>
                    <a:pt x="31426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74649" y="402336"/>
              <a:ext cx="85522" cy="94487"/>
            </a:xfrm>
            <a:prstGeom prst="rect">
              <a:avLst/>
            </a:prstGeom>
          </p:spPr>
        </p:pic>
      </p:grpSp>
      <p:sp>
        <p:nvSpPr>
          <p:cNvPr id="53" name="object 53"/>
          <p:cNvSpPr/>
          <p:nvPr/>
        </p:nvSpPr>
        <p:spPr>
          <a:xfrm>
            <a:off x="3958699" y="0"/>
            <a:ext cx="406400" cy="365760"/>
          </a:xfrm>
          <a:custGeom>
            <a:avLst/>
            <a:gdLst/>
            <a:ahLst/>
            <a:cxnLst/>
            <a:rect l="l" t="t" r="r" b="b"/>
            <a:pathLst>
              <a:path w="406400" h="365760">
                <a:moveTo>
                  <a:pt x="298594" y="0"/>
                </a:moveTo>
                <a:lnTo>
                  <a:pt x="294530" y="0"/>
                </a:lnTo>
                <a:lnTo>
                  <a:pt x="287799" y="0"/>
                </a:lnTo>
                <a:lnTo>
                  <a:pt x="281195" y="2666"/>
                </a:lnTo>
                <a:lnTo>
                  <a:pt x="242111" y="44100"/>
                </a:lnTo>
                <a:lnTo>
                  <a:pt x="211345" y="82041"/>
                </a:lnTo>
                <a:lnTo>
                  <a:pt x="206519" y="89026"/>
                </a:lnTo>
                <a:lnTo>
                  <a:pt x="198645" y="92837"/>
                </a:lnTo>
                <a:lnTo>
                  <a:pt x="185564" y="92837"/>
                </a:lnTo>
                <a:lnTo>
                  <a:pt x="180357" y="91312"/>
                </a:lnTo>
                <a:lnTo>
                  <a:pt x="154096" y="72882"/>
                </a:lnTo>
                <a:lnTo>
                  <a:pt x="129589" y="56387"/>
                </a:lnTo>
                <a:lnTo>
                  <a:pt x="104082" y="39703"/>
                </a:lnTo>
                <a:lnTo>
                  <a:pt x="75074" y="21209"/>
                </a:lnTo>
                <a:lnTo>
                  <a:pt x="70375" y="19938"/>
                </a:lnTo>
                <a:lnTo>
                  <a:pt x="58691" y="19938"/>
                </a:lnTo>
                <a:lnTo>
                  <a:pt x="19909" y="62039"/>
                </a:lnTo>
                <a:lnTo>
                  <a:pt x="1287" y="96392"/>
                </a:lnTo>
                <a:lnTo>
                  <a:pt x="0" y="104374"/>
                </a:lnTo>
                <a:lnTo>
                  <a:pt x="1462" y="112236"/>
                </a:lnTo>
                <a:lnTo>
                  <a:pt x="5377" y="119288"/>
                </a:lnTo>
                <a:lnTo>
                  <a:pt x="11447" y="124840"/>
                </a:lnTo>
                <a:lnTo>
                  <a:pt x="43062" y="142942"/>
                </a:lnTo>
                <a:lnTo>
                  <a:pt x="79392" y="161544"/>
                </a:lnTo>
                <a:lnTo>
                  <a:pt x="111246" y="178526"/>
                </a:lnTo>
                <a:lnTo>
                  <a:pt x="129430" y="191770"/>
                </a:lnTo>
                <a:lnTo>
                  <a:pt x="120372" y="215620"/>
                </a:lnTo>
                <a:lnTo>
                  <a:pt x="65012" y="302801"/>
                </a:lnTo>
                <a:lnTo>
                  <a:pt x="54881" y="329438"/>
                </a:lnTo>
                <a:lnTo>
                  <a:pt x="100441" y="358388"/>
                </a:lnTo>
                <a:lnTo>
                  <a:pt x="124985" y="365760"/>
                </a:lnTo>
                <a:lnTo>
                  <a:pt x="127271" y="365760"/>
                </a:lnTo>
                <a:lnTo>
                  <a:pt x="162609" y="328120"/>
                </a:lnTo>
                <a:lnTo>
                  <a:pt x="175627" y="306260"/>
                </a:lnTo>
                <a:lnTo>
                  <a:pt x="188596" y="286210"/>
                </a:lnTo>
                <a:lnTo>
                  <a:pt x="201185" y="267970"/>
                </a:lnTo>
                <a:lnTo>
                  <a:pt x="206138" y="261112"/>
                </a:lnTo>
                <a:lnTo>
                  <a:pt x="213885" y="257428"/>
                </a:lnTo>
                <a:lnTo>
                  <a:pt x="227601" y="257428"/>
                </a:lnTo>
                <a:lnTo>
                  <a:pt x="233316" y="259334"/>
                </a:lnTo>
                <a:lnTo>
                  <a:pt x="238269" y="263271"/>
                </a:lnTo>
                <a:lnTo>
                  <a:pt x="260038" y="281680"/>
                </a:lnTo>
                <a:lnTo>
                  <a:pt x="282307" y="300053"/>
                </a:lnTo>
                <a:lnTo>
                  <a:pt x="305099" y="317117"/>
                </a:lnTo>
                <a:lnTo>
                  <a:pt x="328439" y="331597"/>
                </a:lnTo>
                <a:lnTo>
                  <a:pt x="332122" y="333628"/>
                </a:lnTo>
                <a:lnTo>
                  <a:pt x="336059" y="334517"/>
                </a:lnTo>
                <a:lnTo>
                  <a:pt x="347362" y="334517"/>
                </a:lnTo>
                <a:lnTo>
                  <a:pt x="381017" y="299450"/>
                </a:lnTo>
                <a:lnTo>
                  <a:pt x="405586" y="263132"/>
                </a:lnTo>
                <a:lnTo>
                  <a:pt x="406052" y="254190"/>
                </a:lnTo>
                <a:lnTo>
                  <a:pt x="403399" y="245629"/>
                </a:lnTo>
                <a:lnTo>
                  <a:pt x="352077" y="203215"/>
                </a:lnTo>
                <a:lnTo>
                  <a:pt x="301134" y="170814"/>
                </a:lnTo>
                <a:lnTo>
                  <a:pt x="292604" y="163028"/>
                </a:lnTo>
                <a:lnTo>
                  <a:pt x="288514" y="152812"/>
                </a:lnTo>
                <a:lnTo>
                  <a:pt x="289115" y="141882"/>
                </a:lnTo>
                <a:lnTo>
                  <a:pt x="294657" y="131952"/>
                </a:lnTo>
                <a:lnTo>
                  <a:pt x="341127" y="82143"/>
                </a:lnTo>
                <a:lnTo>
                  <a:pt x="355363" y="65786"/>
                </a:lnTo>
                <a:lnTo>
                  <a:pt x="360277" y="56626"/>
                </a:lnTo>
                <a:lnTo>
                  <a:pt x="361047" y="46609"/>
                </a:lnTo>
                <a:lnTo>
                  <a:pt x="357864" y="37068"/>
                </a:lnTo>
                <a:lnTo>
                  <a:pt x="350918" y="29337"/>
                </a:lnTo>
                <a:lnTo>
                  <a:pt x="340260" y="22159"/>
                </a:lnTo>
                <a:lnTo>
                  <a:pt x="329376" y="15636"/>
                </a:lnTo>
                <a:lnTo>
                  <a:pt x="302785" y="1015"/>
                </a:lnTo>
                <a:lnTo>
                  <a:pt x="29859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66388" y="22859"/>
            <a:ext cx="539750" cy="467995"/>
          </a:xfrm>
          <a:custGeom>
            <a:avLst/>
            <a:gdLst/>
            <a:ahLst/>
            <a:cxnLst/>
            <a:rect l="l" t="t" r="r" b="b"/>
            <a:pathLst>
              <a:path w="539750" h="467995">
                <a:moveTo>
                  <a:pt x="437062" y="47"/>
                </a:moveTo>
                <a:lnTo>
                  <a:pt x="376864" y="444"/>
                </a:lnTo>
                <a:lnTo>
                  <a:pt x="334377" y="1936"/>
                </a:lnTo>
                <a:lnTo>
                  <a:pt x="278512" y="9016"/>
                </a:lnTo>
                <a:lnTo>
                  <a:pt x="259727" y="60232"/>
                </a:lnTo>
                <a:lnTo>
                  <a:pt x="252643" y="110017"/>
                </a:lnTo>
                <a:lnTo>
                  <a:pt x="246291" y="169582"/>
                </a:lnTo>
                <a:lnTo>
                  <a:pt x="240063" y="234171"/>
                </a:lnTo>
                <a:lnTo>
                  <a:pt x="233352" y="299032"/>
                </a:lnTo>
                <a:lnTo>
                  <a:pt x="224791" y="364743"/>
                </a:lnTo>
                <a:lnTo>
                  <a:pt x="220219" y="367664"/>
                </a:lnTo>
                <a:lnTo>
                  <a:pt x="211710" y="367664"/>
                </a:lnTo>
                <a:lnTo>
                  <a:pt x="207773" y="365378"/>
                </a:lnTo>
                <a:lnTo>
                  <a:pt x="176150" y="258492"/>
                </a:lnTo>
                <a:lnTo>
                  <a:pt x="161157" y="215143"/>
                </a:lnTo>
                <a:lnTo>
                  <a:pt x="140209" y="165353"/>
                </a:lnTo>
                <a:lnTo>
                  <a:pt x="113412" y="148589"/>
                </a:lnTo>
                <a:lnTo>
                  <a:pt x="80591" y="151385"/>
                </a:lnTo>
                <a:lnTo>
                  <a:pt x="49341" y="160289"/>
                </a:lnTo>
                <a:lnTo>
                  <a:pt x="22473" y="176647"/>
                </a:lnTo>
                <a:lnTo>
                  <a:pt x="2795" y="201802"/>
                </a:lnTo>
                <a:lnTo>
                  <a:pt x="0" y="215439"/>
                </a:lnTo>
                <a:lnTo>
                  <a:pt x="1478" y="227075"/>
                </a:lnTo>
                <a:lnTo>
                  <a:pt x="6028" y="237664"/>
                </a:lnTo>
                <a:lnTo>
                  <a:pt x="12447" y="248157"/>
                </a:lnTo>
                <a:lnTo>
                  <a:pt x="15749" y="252984"/>
                </a:lnTo>
                <a:lnTo>
                  <a:pt x="21083" y="255397"/>
                </a:lnTo>
                <a:lnTo>
                  <a:pt x="30354" y="255397"/>
                </a:lnTo>
                <a:lnTo>
                  <a:pt x="34164" y="254126"/>
                </a:lnTo>
                <a:lnTo>
                  <a:pt x="37339" y="251460"/>
                </a:lnTo>
                <a:lnTo>
                  <a:pt x="53314" y="239349"/>
                </a:lnTo>
                <a:lnTo>
                  <a:pt x="69407" y="229917"/>
                </a:lnTo>
                <a:lnTo>
                  <a:pt x="84167" y="223795"/>
                </a:lnTo>
                <a:lnTo>
                  <a:pt x="96140" y="221614"/>
                </a:lnTo>
                <a:lnTo>
                  <a:pt x="100839" y="221614"/>
                </a:lnTo>
                <a:lnTo>
                  <a:pt x="118900" y="269168"/>
                </a:lnTo>
                <a:lnTo>
                  <a:pt x="133126" y="321254"/>
                </a:lnTo>
                <a:lnTo>
                  <a:pt x="147364" y="374619"/>
                </a:lnTo>
                <a:lnTo>
                  <a:pt x="160889" y="421187"/>
                </a:lnTo>
                <a:lnTo>
                  <a:pt x="179282" y="459241"/>
                </a:lnTo>
                <a:lnTo>
                  <a:pt x="219965" y="467867"/>
                </a:lnTo>
                <a:lnTo>
                  <a:pt x="236329" y="466774"/>
                </a:lnTo>
                <a:lnTo>
                  <a:pt x="271654" y="449325"/>
                </a:lnTo>
                <a:lnTo>
                  <a:pt x="288560" y="408737"/>
                </a:lnTo>
                <a:lnTo>
                  <a:pt x="300933" y="359808"/>
                </a:lnTo>
                <a:lnTo>
                  <a:pt x="310043" y="305334"/>
                </a:lnTo>
                <a:lnTo>
                  <a:pt x="317158" y="248110"/>
                </a:lnTo>
                <a:lnTo>
                  <a:pt x="323547" y="190930"/>
                </a:lnTo>
                <a:lnTo>
                  <a:pt x="330477" y="136590"/>
                </a:lnTo>
                <a:lnTo>
                  <a:pt x="339218" y="87884"/>
                </a:lnTo>
                <a:lnTo>
                  <a:pt x="368428" y="63373"/>
                </a:lnTo>
                <a:lnTo>
                  <a:pt x="438405" y="61467"/>
                </a:lnTo>
                <a:lnTo>
                  <a:pt x="448589" y="67393"/>
                </a:lnTo>
                <a:lnTo>
                  <a:pt x="456154" y="76676"/>
                </a:lnTo>
                <a:lnTo>
                  <a:pt x="461480" y="87721"/>
                </a:lnTo>
                <a:lnTo>
                  <a:pt x="464948" y="98932"/>
                </a:lnTo>
                <a:lnTo>
                  <a:pt x="468104" y="105898"/>
                </a:lnTo>
                <a:lnTo>
                  <a:pt x="473235" y="111315"/>
                </a:lnTo>
                <a:lnTo>
                  <a:pt x="479843" y="114827"/>
                </a:lnTo>
                <a:lnTo>
                  <a:pt x="488570" y="116077"/>
                </a:lnTo>
                <a:lnTo>
                  <a:pt x="517907" y="114426"/>
                </a:lnTo>
                <a:lnTo>
                  <a:pt x="527105" y="111904"/>
                </a:lnTo>
                <a:lnTo>
                  <a:pt x="534338" y="106251"/>
                </a:lnTo>
                <a:lnTo>
                  <a:pt x="538785" y="98335"/>
                </a:lnTo>
                <a:lnTo>
                  <a:pt x="539624" y="89026"/>
                </a:lnTo>
                <a:lnTo>
                  <a:pt x="536892" y="72481"/>
                </a:lnTo>
                <a:lnTo>
                  <a:pt x="522479" y="30225"/>
                </a:lnTo>
                <a:lnTo>
                  <a:pt x="492119" y="3097"/>
                </a:lnTo>
                <a:lnTo>
                  <a:pt x="478156" y="762"/>
                </a:lnTo>
                <a:lnTo>
                  <a:pt x="437062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58894" y="3151632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19">
                <a:moveTo>
                  <a:pt x="281507" y="0"/>
                </a:moveTo>
                <a:lnTo>
                  <a:pt x="258210" y="2041"/>
                </a:lnTo>
                <a:lnTo>
                  <a:pt x="231024" y="3159"/>
                </a:lnTo>
                <a:lnTo>
                  <a:pt x="199552" y="3681"/>
                </a:lnTo>
                <a:lnTo>
                  <a:pt x="72052" y="3742"/>
                </a:lnTo>
                <a:lnTo>
                  <a:pt x="52177" y="3968"/>
                </a:lnTo>
                <a:lnTo>
                  <a:pt x="9790" y="10874"/>
                </a:lnTo>
                <a:lnTo>
                  <a:pt x="75" y="50831"/>
                </a:lnTo>
                <a:lnTo>
                  <a:pt x="0" y="63797"/>
                </a:lnTo>
                <a:lnTo>
                  <a:pt x="1091" y="75692"/>
                </a:lnTo>
                <a:lnTo>
                  <a:pt x="111073" y="96012"/>
                </a:lnTo>
                <a:lnTo>
                  <a:pt x="160762" y="95746"/>
                </a:lnTo>
                <a:lnTo>
                  <a:pt x="209498" y="94646"/>
                </a:lnTo>
                <a:lnTo>
                  <a:pt x="253376" y="92261"/>
                </a:lnTo>
                <a:lnTo>
                  <a:pt x="303545" y="72330"/>
                </a:lnTo>
                <a:lnTo>
                  <a:pt x="306431" y="42259"/>
                </a:lnTo>
                <a:lnTo>
                  <a:pt x="298600" y="13092"/>
                </a:lnTo>
                <a:lnTo>
                  <a:pt x="28150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" name="object 56"/>
          <p:cNvGrpSpPr/>
          <p:nvPr/>
        </p:nvGrpSpPr>
        <p:grpSpPr>
          <a:xfrm>
            <a:off x="3343792" y="3037332"/>
            <a:ext cx="367665" cy="393700"/>
            <a:chOff x="3343792" y="3037332"/>
            <a:chExt cx="367665" cy="393700"/>
          </a:xfrm>
        </p:grpSpPr>
        <p:sp>
          <p:nvSpPr>
            <p:cNvPr id="57" name="object 57"/>
            <p:cNvSpPr/>
            <p:nvPr/>
          </p:nvSpPr>
          <p:spPr>
            <a:xfrm>
              <a:off x="3343792" y="3054096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4" h="376554">
                  <a:moveTo>
                    <a:pt x="314061" y="0"/>
                  </a:moveTo>
                  <a:lnTo>
                    <a:pt x="308600" y="0"/>
                  </a:lnTo>
                  <a:lnTo>
                    <a:pt x="300980" y="0"/>
                  </a:lnTo>
                  <a:lnTo>
                    <a:pt x="293233" y="3048"/>
                  </a:lnTo>
                  <a:lnTo>
                    <a:pt x="287645" y="8890"/>
                  </a:lnTo>
                  <a:lnTo>
                    <a:pt x="180729" y="115597"/>
                  </a:lnTo>
                  <a:lnTo>
                    <a:pt x="139848" y="156829"/>
                  </a:lnTo>
                  <a:lnTo>
                    <a:pt x="99789" y="198007"/>
                  </a:lnTo>
                  <a:lnTo>
                    <a:pt x="62616" y="237400"/>
                  </a:lnTo>
                  <a:lnTo>
                    <a:pt x="30397" y="273278"/>
                  </a:lnTo>
                  <a:lnTo>
                    <a:pt x="5197" y="303911"/>
                  </a:lnTo>
                  <a:lnTo>
                    <a:pt x="0" y="327189"/>
                  </a:lnTo>
                  <a:lnTo>
                    <a:pt x="12674" y="350789"/>
                  </a:lnTo>
                  <a:lnTo>
                    <a:pt x="35897" y="369079"/>
                  </a:lnTo>
                  <a:lnTo>
                    <a:pt x="62347" y="376428"/>
                  </a:lnTo>
                  <a:lnTo>
                    <a:pt x="69040" y="375814"/>
                  </a:lnTo>
                  <a:lnTo>
                    <a:pt x="75316" y="373903"/>
                  </a:lnTo>
                  <a:lnTo>
                    <a:pt x="81045" y="370587"/>
                  </a:lnTo>
                  <a:lnTo>
                    <a:pt x="86096" y="365760"/>
                  </a:lnTo>
                  <a:lnTo>
                    <a:pt x="110112" y="338392"/>
                  </a:lnTo>
                  <a:lnTo>
                    <a:pt x="142666" y="303984"/>
                  </a:lnTo>
                  <a:lnTo>
                    <a:pt x="180947" y="264923"/>
                  </a:lnTo>
                  <a:lnTo>
                    <a:pt x="302051" y="143714"/>
                  </a:lnTo>
                  <a:lnTo>
                    <a:pt x="335141" y="109931"/>
                  </a:lnTo>
                  <a:lnTo>
                    <a:pt x="359908" y="83439"/>
                  </a:lnTo>
                  <a:lnTo>
                    <a:pt x="365055" y="75630"/>
                  </a:lnTo>
                  <a:lnTo>
                    <a:pt x="367464" y="66786"/>
                  </a:lnTo>
                  <a:lnTo>
                    <a:pt x="367016" y="57632"/>
                  </a:lnTo>
                  <a:lnTo>
                    <a:pt x="345588" y="23955"/>
                  </a:lnTo>
                  <a:lnTo>
                    <a:pt x="319522" y="1524"/>
                  </a:lnTo>
                  <a:lnTo>
                    <a:pt x="31406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74649" y="3037332"/>
              <a:ext cx="85542" cy="94487"/>
            </a:xfrm>
            <a:prstGeom prst="rect">
              <a:avLst/>
            </a:prstGeom>
          </p:spPr>
        </p:pic>
      </p:grpSp>
      <p:sp>
        <p:nvSpPr>
          <p:cNvPr id="59" name="object 59"/>
          <p:cNvSpPr/>
          <p:nvPr/>
        </p:nvSpPr>
        <p:spPr>
          <a:xfrm>
            <a:off x="3958699" y="2633472"/>
            <a:ext cx="406400" cy="367665"/>
          </a:xfrm>
          <a:custGeom>
            <a:avLst/>
            <a:gdLst/>
            <a:ahLst/>
            <a:cxnLst/>
            <a:rect l="l" t="t" r="r" b="b"/>
            <a:pathLst>
              <a:path w="406400" h="367664">
                <a:moveTo>
                  <a:pt x="298594" y="0"/>
                </a:moveTo>
                <a:lnTo>
                  <a:pt x="294530" y="0"/>
                </a:lnTo>
                <a:lnTo>
                  <a:pt x="287799" y="0"/>
                </a:lnTo>
                <a:lnTo>
                  <a:pt x="281068" y="2666"/>
                </a:lnTo>
                <a:lnTo>
                  <a:pt x="242111" y="44291"/>
                </a:lnTo>
                <a:lnTo>
                  <a:pt x="211345" y="82550"/>
                </a:lnTo>
                <a:lnTo>
                  <a:pt x="206519" y="89534"/>
                </a:lnTo>
                <a:lnTo>
                  <a:pt x="198772" y="93217"/>
                </a:lnTo>
                <a:lnTo>
                  <a:pt x="185691" y="93217"/>
                </a:lnTo>
                <a:lnTo>
                  <a:pt x="180484" y="91566"/>
                </a:lnTo>
                <a:lnTo>
                  <a:pt x="154096" y="73046"/>
                </a:lnTo>
                <a:lnTo>
                  <a:pt x="129589" y="56626"/>
                </a:lnTo>
                <a:lnTo>
                  <a:pt x="104082" y="39991"/>
                </a:lnTo>
                <a:lnTo>
                  <a:pt x="79265" y="24129"/>
                </a:lnTo>
                <a:lnTo>
                  <a:pt x="75201" y="21335"/>
                </a:lnTo>
                <a:lnTo>
                  <a:pt x="70502" y="20065"/>
                </a:lnTo>
                <a:lnTo>
                  <a:pt x="58691" y="20065"/>
                </a:lnTo>
                <a:lnTo>
                  <a:pt x="19909" y="62166"/>
                </a:lnTo>
                <a:lnTo>
                  <a:pt x="1287" y="96646"/>
                </a:lnTo>
                <a:lnTo>
                  <a:pt x="0" y="104788"/>
                </a:lnTo>
                <a:lnTo>
                  <a:pt x="1462" y="112633"/>
                </a:lnTo>
                <a:lnTo>
                  <a:pt x="5377" y="119596"/>
                </a:lnTo>
                <a:lnTo>
                  <a:pt x="11447" y="125094"/>
                </a:lnTo>
                <a:lnTo>
                  <a:pt x="43062" y="143331"/>
                </a:lnTo>
                <a:lnTo>
                  <a:pt x="79392" y="162115"/>
                </a:lnTo>
                <a:lnTo>
                  <a:pt x="111246" y="179280"/>
                </a:lnTo>
                <a:lnTo>
                  <a:pt x="129430" y="192658"/>
                </a:lnTo>
                <a:lnTo>
                  <a:pt x="120372" y="216548"/>
                </a:lnTo>
                <a:lnTo>
                  <a:pt x="65012" y="303905"/>
                </a:lnTo>
                <a:lnTo>
                  <a:pt x="54881" y="330580"/>
                </a:lnTo>
                <a:lnTo>
                  <a:pt x="100441" y="359906"/>
                </a:lnTo>
                <a:lnTo>
                  <a:pt x="127144" y="367283"/>
                </a:lnTo>
                <a:lnTo>
                  <a:pt x="134036" y="366315"/>
                </a:lnTo>
                <a:lnTo>
                  <a:pt x="140368" y="363537"/>
                </a:lnTo>
                <a:lnTo>
                  <a:pt x="145772" y="359140"/>
                </a:lnTo>
                <a:lnTo>
                  <a:pt x="149877" y="353313"/>
                </a:lnTo>
                <a:lnTo>
                  <a:pt x="162609" y="329459"/>
                </a:lnTo>
                <a:lnTo>
                  <a:pt x="175627" y="307451"/>
                </a:lnTo>
                <a:lnTo>
                  <a:pt x="188596" y="287323"/>
                </a:lnTo>
                <a:lnTo>
                  <a:pt x="206138" y="262000"/>
                </a:lnTo>
                <a:lnTo>
                  <a:pt x="214012" y="258317"/>
                </a:lnTo>
                <a:lnTo>
                  <a:pt x="227601" y="258317"/>
                </a:lnTo>
                <a:lnTo>
                  <a:pt x="233443" y="260222"/>
                </a:lnTo>
                <a:lnTo>
                  <a:pt x="260038" y="282698"/>
                </a:lnTo>
                <a:lnTo>
                  <a:pt x="282307" y="301212"/>
                </a:lnTo>
                <a:lnTo>
                  <a:pt x="305099" y="318345"/>
                </a:lnTo>
                <a:lnTo>
                  <a:pt x="328439" y="332739"/>
                </a:lnTo>
                <a:lnTo>
                  <a:pt x="332249" y="334771"/>
                </a:lnTo>
                <a:lnTo>
                  <a:pt x="336313" y="335788"/>
                </a:lnTo>
                <a:lnTo>
                  <a:pt x="347616" y="335788"/>
                </a:lnTo>
                <a:lnTo>
                  <a:pt x="381017" y="300640"/>
                </a:lnTo>
                <a:lnTo>
                  <a:pt x="405586" y="263985"/>
                </a:lnTo>
                <a:lnTo>
                  <a:pt x="406052" y="255079"/>
                </a:lnTo>
                <a:lnTo>
                  <a:pt x="403399" y="246554"/>
                </a:lnTo>
                <a:lnTo>
                  <a:pt x="352077" y="203866"/>
                </a:lnTo>
                <a:lnTo>
                  <a:pt x="301134" y="171703"/>
                </a:lnTo>
                <a:lnTo>
                  <a:pt x="292604" y="163837"/>
                </a:lnTo>
                <a:lnTo>
                  <a:pt x="288514" y="153543"/>
                </a:lnTo>
                <a:lnTo>
                  <a:pt x="289115" y="142486"/>
                </a:lnTo>
                <a:lnTo>
                  <a:pt x="294657" y="132333"/>
                </a:lnTo>
                <a:lnTo>
                  <a:pt x="325868" y="99059"/>
                </a:lnTo>
                <a:lnTo>
                  <a:pt x="341127" y="82506"/>
                </a:lnTo>
                <a:lnTo>
                  <a:pt x="355363" y="66166"/>
                </a:lnTo>
                <a:lnTo>
                  <a:pt x="360277" y="57005"/>
                </a:lnTo>
                <a:lnTo>
                  <a:pt x="361047" y="46974"/>
                </a:lnTo>
                <a:lnTo>
                  <a:pt x="357864" y="37395"/>
                </a:lnTo>
                <a:lnTo>
                  <a:pt x="350918" y="29590"/>
                </a:lnTo>
                <a:lnTo>
                  <a:pt x="340260" y="22353"/>
                </a:lnTo>
                <a:lnTo>
                  <a:pt x="329376" y="15700"/>
                </a:lnTo>
                <a:lnTo>
                  <a:pt x="302785" y="1015"/>
                </a:lnTo>
                <a:lnTo>
                  <a:pt x="29859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66388" y="2656332"/>
            <a:ext cx="539750" cy="469900"/>
          </a:xfrm>
          <a:custGeom>
            <a:avLst/>
            <a:gdLst/>
            <a:ahLst/>
            <a:cxnLst/>
            <a:rect l="l" t="t" r="r" b="b"/>
            <a:pathLst>
              <a:path w="539750" h="469900">
                <a:moveTo>
                  <a:pt x="437062" y="47"/>
                </a:moveTo>
                <a:lnTo>
                  <a:pt x="376864" y="444"/>
                </a:lnTo>
                <a:lnTo>
                  <a:pt x="334377" y="1936"/>
                </a:lnTo>
                <a:lnTo>
                  <a:pt x="278512" y="9017"/>
                </a:lnTo>
                <a:lnTo>
                  <a:pt x="259727" y="60503"/>
                </a:lnTo>
                <a:lnTo>
                  <a:pt x="252643" y="110454"/>
                </a:lnTo>
                <a:lnTo>
                  <a:pt x="246291" y="170195"/>
                </a:lnTo>
                <a:lnTo>
                  <a:pt x="240063" y="234965"/>
                </a:lnTo>
                <a:lnTo>
                  <a:pt x="233352" y="300005"/>
                </a:lnTo>
                <a:lnTo>
                  <a:pt x="224791" y="366141"/>
                </a:lnTo>
                <a:lnTo>
                  <a:pt x="220219" y="369062"/>
                </a:lnTo>
                <a:lnTo>
                  <a:pt x="211710" y="369062"/>
                </a:lnTo>
                <a:lnTo>
                  <a:pt x="207773" y="366649"/>
                </a:lnTo>
                <a:lnTo>
                  <a:pt x="176150" y="259476"/>
                </a:lnTo>
                <a:lnTo>
                  <a:pt x="161157" y="216092"/>
                </a:lnTo>
                <a:lnTo>
                  <a:pt x="140209" y="166243"/>
                </a:lnTo>
                <a:lnTo>
                  <a:pt x="113412" y="149098"/>
                </a:lnTo>
                <a:lnTo>
                  <a:pt x="80591" y="152009"/>
                </a:lnTo>
                <a:lnTo>
                  <a:pt x="49341" y="160956"/>
                </a:lnTo>
                <a:lnTo>
                  <a:pt x="22473" y="177405"/>
                </a:lnTo>
                <a:lnTo>
                  <a:pt x="2795" y="202819"/>
                </a:lnTo>
                <a:lnTo>
                  <a:pt x="0" y="216398"/>
                </a:lnTo>
                <a:lnTo>
                  <a:pt x="1478" y="228012"/>
                </a:lnTo>
                <a:lnTo>
                  <a:pt x="6028" y="238555"/>
                </a:lnTo>
                <a:lnTo>
                  <a:pt x="15622" y="253873"/>
                </a:lnTo>
                <a:lnTo>
                  <a:pt x="20956" y="256540"/>
                </a:lnTo>
                <a:lnTo>
                  <a:pt x="30227" y="256540"/>
                </a:lnTo>
                <a:lnTo>
                  <a:pt x="34164" y="255143"/>
                </a:lnTo>
                <a:lnTo>
                  <a:pt x="37339" y="252349"/>
                </a:lnTo>
                <a:lnTo>
                  <a:pt x="53240" y="240184"/>
                </a:lnTo>
                <a:lnTo>
                  <a:pt x="69296" y="230759"/>
                </a:lnTo>
                <a:lnTo>
                  <a:pt x="84042" y="224666"/>
                </a:lnTo>
                <a:lnTo>
                  <a:pt x="96013" y="222504"/>
                </a:lnTo>
                <a:lnTo>
                  <a:pt x="100839" y="222504"/>
                </a:lnTo>
                <a:lnTo>
                  <a:pt x="118900" y="270259"/>
                </a:lnTo>
                <a:lnTo>
                  <a:pt x="133126" y="322502"/>
                </a:lnTo>
                <a:lnTo>
                  <a:pt x="147364" y="376002"/>
                </a:lnTo>
                <a:lnTo>
                  <a:pt x="160889" y="422698"/>
                </a:lnTo>
                <a:lnTo>
                  <a:pt x="179260" y="460819"/>
                </a:lnTo>
                <a:lnTo>
                  <a:pt x="219711" y="469392"/>
                </a:lnTo>
                <a:lnTo>
                  <a:pt x="236168" y="468296"/>
                </a:lnTo>
                <a:lnTo>
                  <a:pt x="271654" y="450723"/>
                </a:lnTo>
                <a:lnTo>
                  <a:pt x="288560" y="410024"/>
                </a:lnTo>
                <a:lnTo>
                  <a:pt x="300933" y="360978"/>
                </a:lnTo>
                <a:lnTo>
                  <a:pt x="310043" y="306375"/>
                </a:lnTo>
                <a:lnTo>
                  <a:pt x="317158" y="249001"/>
                </a:lnTo>
                <a:lnTo>
                  <a:pt x="323547" y="191644"/>
                </a:lnTo>
                <a:lnTo>
                  <a:pt x="330477" y="137094"/>
                </a:lnTo>
                <a:lnTo>
                  <a:pt x="339218" y="88137"/>
                </a:lnTo>
                <a:lnTo>
                  <a:pt x="438405" y="61849"/>
                </a:lnTo>
                <a:lnTo>
                  <a:pt x="448589" y="67647"/>
                </a:lnTo>
                <a:lnTo>
                  <a:pt x="456154" y="76898"/>
                </a:lnTo>
                <a:lnTo>
                  <a:pt x="461480" y="87959"/>
                </a:lnTo>
                <a:lnTo>
                  <a:pt x="464948" y="99187"/>
                </a:lnTo>
                <a:lnTo>
                  <a:pt x="467989" y="106225"/>
                </a:lnTo>
                <a:lnTo>
                  <a:pt x="472981" y="111680"/>
                </a:lnTo>
                <a:lnTo>
                  <a:pt x="479450" y="115206"/>
                </a:lnTo>
                <a:lnTo>
                  <a:pt x="488570" y="116459"/>
                </a:lnTo>
                <a:lnTo>
                  <a:pt x="517907" y="115062"/>
                </a:lnTo>
                <a:lnTo>
                  <a:pt x="527105" y="112533"/>
                </a:lnTo>
                <a:lnTo>
                  <a:pt x="534338" y="106838"/>
                </a:lnTo>
                <a:lnTo>
                  <a:pt x="538785" y="98809"/>
                </a:lnTo>
                <a:lnTo>
                  <a:pt x="539624" y="89281"/>
                </a:lnTo>
                <a:lnTo>
                  <a:pt x="536892" y="72858"/>
                </a:lnTo>
                <a:lnTo>
                  <a:pt x="522479" y="30353"/>
                </a:lnTo>
                <a:lnTo>
                  <a:pt x="492119" y="3153"/>
                </a:lnTo>
                <a:lnTo>
                  <a:pt x="478156" y="762"/>
                </a:lnTo>
                <a:lnTo>
                  <a:pt x="437062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44913" y="2412492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229" y="2115"/>
                </a:lnTo>
                <a:lnTo>
                  <a:pt x="303551" y="3270"/>
                </a:lnTo>
                <a:lnTo>
                  <a:pt x="259945" y="3806"/>
                </a:lnTo>
                <a:lnTo>
                  <a:pt x="94950" y="3865"/>
                </a:lnTo>
                <a:lnTo>
                  <a:pt x="46349" y="4452"/>
                </a:lnTo>
                <a:lnTo>
                  <a:pt x="7725" y="16902"/>
                </a:lnTo>
                <a:lnTo>
                  <a:pt x="0" y="63855"/>
                </a:lnTo>
                <a:lnTo>
                  <a:pt x="1434" y="75945"/>
                </a:lnTo>
                <a:lnTo>
                  <a:pt x="147103" y="96012"/>
                </a:lnTo>
                <a:lnTo>
                  <a:pt x="199715" y="95851"/>
                </a:lnTo>
                <a:lnTo>
                  <a:pt x="252162" y="95215"/>
                </a:lnTo>
                <a:lnTo>
                  <a:pt x="301811" y="93872"/>
                </a:lnTo>
                <a:lnTo>
                  <a:pt x="346028" y="91590"/>
                </a:lnTo>
                <a:lnTo>
                  <a:pt x="402199" y="72330"/>
                </a:lnTo>
                <a:lnTo>
                  <a:pt x="406024" y="42259"/>
                </a:lnTo>
                <a:lnTo>
                  <a:pt x="395610" y="13092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60712" y="1834908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80">
                <a:moveTo>
                  <a:pt x="306324" y="179349"/>
                </a:moveTo>
                <a:lnTo>
                  <a:pt x="298500" y="150228"/>
                </a:lnTo>
                <a:lnTo>
                  <a:pt x="281470" y="137147"/>
                </a:lnTo>
                <a:lnTo>
                  <a:pt x="257505" y="139268"/>
                </a:lnTo>
                <a:lnTo>
                  <a:pt x="229031" y="140423"/>
                </a:lnTo>
                <a:lnTo>
                  <a:pt x="196100" y="140957"/>
                </a:lnTo>
                <a:lnTo>
                  <a:pt x="71653" y="140995"/>
                </a:lnTo>
                <a:lnTo>
                  <a:pt x="34988" y="141554"/>
                </a:lnTo>
                <a:lnTo>
                  <a:pt x="1371" y="174739"/>
                </a:lnTo>
                <a:lnTo>
                  <a:pt x="0" y="200977"/>
                </a:lnTo>
                <a:lnTo>
                  <a:pt x="1054" y="212966"/>
                </a:lnTo>
                <a:lnTo>
                  <a:pt x="3543" y="221157"/>
                </a:lnTo>
                <a:lnTo>
                  <a:pt x="7848" y="227545"/>
                </a:lnTo>
                <a:lnTo>
                  <a:pt x="13474" y="231686"/>
                </a:lnTo>
                <a:lnTo>
                  <a:pt x="19977" y="233159"/>
                </a:lnTo>
                <a:lnTo>
                  <a:pt x="102146" y="233159"/>
                </a:lnTo>
                <a:lnTo>
                  <a:pt x="153873" y="232918"/>
                </a:lnTo>
                <a:lnTo>
                  <a:pt x="205143" y="231825"/>
                </a:lnTo>
                <a:lnTo>
                  <a:pt x="251447" y="229412"/>
                </a:lnTo>
                <a:lnTo>
                  <a:pt x="303428" y="209372"/>
                </a:lnTo>
                <a:lnTo>
                  <a:pt x="306324" y="179349"/>
                </a:lnTo>
                <a:close/>
              </a:path>
              <a:path w="306704" h="233680">
                <a:moveTo>
                  <a:pt x="306324" y="42189"/>
                </a:moveTo>
                <a:lnTo>
                  <a:pt x="298500" y="13068"/>
                </a:lnTo>
                <a:lnTo>
                  <a:pt x="281470" y="0"/>
                </a:lnTo>
                <a:lnTo>
                  <a:pt x="257505" y="2057"/>
                </a:lnTo>
                <a:lnTo>
                  <a:pt x="229031" y="3213"/>
                </a:lnTo>
                <a:lnTo>
                  <a:pt x="196100" y="3784"/>
                </a:lnTo>
                <a:lnTo>
                  <a:pt x="71653" y="3835"/>
                </a:lnTo>
                <a:lnTo>
                  <a:pt x="34988" y="4394"/>
                </a:lnTo>
                <a:lnTo>
                  <a:pt x="1371" y="37465"/>
                </a:lnTo>
                <a:lnTo>
                  <a:pt x="0" y="63830"/>
                </a:lnTo>
                <a:lnTo>
                  <a:pt x="1054" y="75933"/>
                </a:lnTo>
                <a:lnTo>
                  <a:pt x="110528" y="95999"/>
                </a:lnTo>
                <a:lnTo>
                  <a:pt x="160324" y="95719"/>
                </a:lnTo>
                <a:lnTo>
                  <a:pt x="209181" y="94576"/>
                </a:lnTo>
                <a:lnTo>
                  <a:pt x="253161" y="92151"/>
                </a:lnTo>
                <a:lnTo>
                  <a:pt x="288328" y="87998"/>
                </a:lnTo>
                <a:lnTo>
                  <a:pt x="303428" y="72212"/>
                </a:lnTo>
                <a:lnTo>
                  <a:pt x="306324" y="421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" name="object 63"/>
          <p:cNvGrpSpPr/>
          <p:nvPr/>
        </p:nvGrpSpPr>
        <p:grpSpPr>
          <a:xfrm>
            <a:off x="4343389" y="1720595"/>
            <a:ext cx="367665" cy="393700"/>
            <a:chOff x="4343389" y="1720595"/>
            <a:chExt cx="367665" cy="393700"/>
          </a:xfrm>
        </p:grpSpPr>
        <p:sp>
          <p:nvSpPr>
            <p:cNvPr id="64" name="object 64"/>
            <p:cNvSpPr/>
            <p:nvPr/>
          </p:nvSpPr>
          <p:spPr>
            <a:xfrm>
              <a:off x="4343389" y="1737359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4" h="376555">
                  <a:moveTo>
                    <a:pt x="314334" y="0"/>
                  </a:moveTo>
                  <a:lnTo>
                    <a:pt x="308873" y="0"/>
                  </a:lnTo>
                  <a:lnTo>
                    <a:pt x="301126" y="0"/>
                  </a:lnTo>
                  <a:lnTo>
                    <a:pt x="293379" y="3175"/>
                  </a:lnTo>
                  <a:lnTo>
                    <a:pt x="180801" y="115510"/>
                  </a:lnTo>
                  <a:lnTo>
                    <a:pt x="139932" y="156765"/>
                  </a:lnTo>
                  <a:lnTo>
                    <a:pt x="99860" y="197966"/>
                  </a:lnTo>
                  <a:lnTo>
                    <a:pt x="62652" y="237380"/>
                  </a:lnTo>
                  <a:lnTo>
                    <a:pt x="30373" y="273273"/>
                  </a:lnTo>
                  <a:lnTo>
                    <a:pt x="5089" y="303910"/>
                  </a:lnTo>
                  <a:lnTo>
                    <a:pt x="0" y="327296"/>
                  </a:lnTo>
                  <a:lnTo>
                    <a:pt x="12662" y="350885"/>
                  </a:lnTo>
                  <a:lnTo>
                    <a:pt x="35825" y="369115"/>
                  </a:lnTo>
                  <a:lnTo>
                    <a:pt x="62239" y="376427"/>
                  </a:lnTo>
                  <a:lnTo>
                    <a:pt x="68933" y="375814"/>
                  </a:lnTo>
                  <a:lnTo>
                    <a:pt x="75209" y="373903"/>
                  </a:lnTo>
                  <a:lnTo>
                    <a:pt x="80938" y="370587"/>
                  </a:lnTo>
                  <a:lnTo>
                    <a:pt x="85988" y="365759"/>
                  </a:lnTo>
                  <a:lnTo>
                    <a:pt x="110089" y="338350"/>
                  </a:lnTo>
                  <a:lnTo>
                    <a:pt x="142706" y="303910"/>
                  </a:lnTo>
                  <a:lnTo>
                    <a:pt x="181032" y="264827"/>
                  </a:lnTo>
                  <a:lnTo>
                    <a:pt x="302194" y="143589"/>
                  </a:lnTo>
                  <a:lnTo>
                    <a:pt x="335287" y="109804"/>
                  </a:lnTo>
                  <a:lnTo>
                    <a:pt x="360054" y="83312"/>
                  </a:lnTo>
                  <a:lnTo>
                    <a:pt x="365202" y="75576"/>
                  </a:lnTo>
                  <a:lnTo>
                    <a:pt x="367611" y="66770"/>
                  </a:lnTo>
                  <a:lnTo>
                    <a:pt x="367162" y="57630"/>
                  </a:lnTo>
                  <a:lnTo>
                    <a:pt x="345640" y="23987"/>
                  </a:lnTo>
                  <a:lnTo>
                    <a:pt x="319795" y="1524"/>
                  </a:lnTo>
                  <a:lnTo>
                    <a:pt x="314334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72867" y="1720595"/>
              <a:ext cx="85472" cy="9448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92325" y="2019299"/>
              <a:ext cx="85522" cy="94487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4322188" y="2304288"/>
            <a:ext cx="407670" cy="318770"/>
            <a:chOff x="4322188" y="2304288"/>
            <a:chExt cx="407670" cy="318770"/>
          </a:xfrm>
        </p:grpSpPr>
        <p:sp>
          <p:nvSpPr>
            <p:cNvPr id="68" name="object 68"/>
            <p:cNvSpPr/>
            <p:nvPr/>
          </p:nvSpPr>
          <p:spPr>
            <a:xfrm>
              <a:off x="4322188" y="2412492"/>
              <a:ext cx="407670" cy="96520"/>
            </a:xfrm>
            <a:custGeom>
              <a:avLst/>
              <a:gdLst/>
              <a:ahLst/>
              <a:cxnLst/>
              <a:rect l="l" t="t" r="r" b="b"/>
              <a:pathLst>
                <a:path w="407670" h="96519">
                  <a:moveTo>
                    <a:pt x="374270" y="0"/>
                  </a:moveTo>
                  <a:lnTo>
                    <a:pt x="342386" y="2115"/>
                  </a:lnTo>
                  <a:lnTo>
                    <a:pt x="304643" y="3270"/>
                  </a:lnTo>
                  <a:lnTo>
                    <a:pt x="260947" y="3806"/>
                  </a:lnTo>
                  <a:lnTo>
                    <a:pt x="95378" y="3865"/>
                  </a:lnTo>
                  <a:lnTo>
                    <a:pt x="46483" y="4452"/>
                  </a:lnTo>
                  <a:lnTo>
                    <a:pt x="7743" y="16902"/>
                  </a:lnTo>
                  <a:lnTo>
                    <a:pt x="0" y="63855"/>
                  </a:lnTo>
                  <a:lnTo>
                    <a:pt x="1398" y="75945"/>
                  </a:lnTo>
                  <a:lnTo>
                    <a:pt x="147702" y="96012"/>
                  </a:lnTo>
                  <a:lnTo>
                    <a:pt x="200430" y="95851"/>
                  </a:lnTo>
                  <a:lnTo>
                    <a:pt x="253047" y="95215"/>
                  </a:lnTo>
                  <a:lnTo>
                    <a:pt x="302885" y="93872"/>
                  </a:lnTo>
                  <a:lnTo>
                    <a:pt x="347273" y="91590"/>
                  </a:lnTo>
                  <a:lnTo>
                    <a:pt x="403631" y="72330"/>
                  </a:lnTo>
                  <a:lnTo>
                    <a:pt x="407481" y="42259"/>
                  </a:lnTo>
                  <a:lnTo>
                    <a:pt x="397043" y="13092"/>
                  </a:lnTo>
                  <a:lnTo>
                    <a:pt x="374270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89106" y="2304288"/>
              <a:ext cx="74402" cy="8077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89088" y="2540508"/>
              <a:ext cx="74420" cy="82296"/>
            </a:xfrm>
            <a:prstGeom prst="rect">
              <a:avLst/>
            </a:prstGeom>
          </p:spPr>
        </p:pic>
      </p:grpSp>
      <p:sp>
        <p:nvSpPr>
          <p:cNvPr id="71" name="object 71"/>
          <p:cNvSpPr/>
          <p:nvPr/>
        </p:nvSpPr>
        <p:spPr>
          <a:xfrm>
            <a:off x="4831582" y="2023872"/>
            <a:ext cx="424180" cy="434340"/>
          </a:xfrm>
          <a:custGeom>
            <a:avLst/>
            <a:gdLst/>
            <a:ahLst/>
            <a:cxnLst/>
            <a:rect l="l" t="t" r="r" b="b"/>
            <a:pathLst>
              <a:path w="424179" h="434339">
                <a:moveTo>
                  <a:pt x="216842" y="89"/>
                </a:moveTo>
                <a:lnTo>
                  <a:pt x="167334" y="3482"/>
                </a:lnTo>
                <a:lnTo>
                  <a:pt x="139705" y="32257"/>
                </a:lnTo>
                <a:lnTo>
                  <a:pt x="144569" y="68609"/>
                </a:lnTo>
                <a:lnTo>
                  <a:pt x="151945" y="109045"/>
                </a:lnTo>
                <a:lnTo>
                  <a:pt x="157868" y="144932"/>
                </a:lnTo>
                <a:lnTo>
                  <a:pt x="158374" y="167639"/>
                </a:lnTo>
                <a:lnTo>
                  <a:pt x="133782" y="175127"/>
                </a:lnTo>
                <a:lnTo>
                  <a:pt x="30305" y="184767"/>
                </a:lnTo>
                <a:lnTo>
                  <a:pt x="2926" y="193039"/>
                </a:lnTo>
                <a:lnTo>
                  <a:pt x="0" y="207125"/>
                </a:lnTo>
                <a:lnTo>
                  <a:pt x="2085" y="226186"/>
                </a:lnTo>
                <a:lnTo>
                  <a:pt x="7481" y="247153"/>
                </a:lnTo>
                <a:lnTo>
                  <a:pt x="31075" y="281938"/>
                </a:lnTo>
                <a:lnTo>
                  <a:pt x="38613" y="283082"/>
                </a:lnTo>
                <a:lnTo>
                  <a:pt x="43185" y="282701"/>
                </a:lnTo>
                <a:lnTo>
                  <a:pt x="69887" y="278118"/>
                </a:lnTo>
                <a:lnTo>
                  <a:pt x="95351" y="274986"/>
                </a:lnTo>
                <a:lnTo>
                  <a:pt x="119338" y="272950"/>
                </a:lnTo>
                <a:lnTo>
                  <a:pt x="142626" y="271652"/>
                </a:lnTo>
                <a:lnTo>
                  <a:pt x="152779" y="273744"/>
                </a:lnTo>
                <a:lnTo>
                  <a:pt x="161073" y="279431"/>
                </a:lnTo>
                <a:lnTo>
                  <a:pt x="166558" y="287833"/>
                </a:lnTo>
                <a:lnTo>
                  <a:pt x="168280" y="298069"/>
                </a:lnTo>
                <a:lnTo>
                  <a:pt x="166901" y="326874"/>
                </a:lnTo>
                <a:lnTo>
                  <a:pt x="165915" y="356012"/>
                </a:lnTo>
                <a:lnTo>
                  <a:pt x="169169" y="412241"/>
                </a:lnTo>
                <a:lnTo>
                  <a:pt x="222480" y="434250"/>
                </a:lnTo>
                <a:lnTo>
                  <a:pt x="247417" y="434133"/>
                </a:lnTo>
                <a:lnTo>
                  <a:pt x="283765" y="418806"/>
                </a:lnTo>
                <a:lnTo>
                  <a:pt x="286960" y="382404"/>
                </a:lnTo>
                <a:lnTo>
                  <a:pt x="286184" y="351885"/>
                </a:lnTo>
                <a:lnTo>
                  <a:pt x="283956" y="320746"/>
                </a:lnTo>
                <a:lnTo>
                  <a:pt x="280548" y="291464"/>
                </a:lnTo>
                <a:lnTo>
                  <a:pt x="281451" y="280310"/>
                </a:lnTo>
                <a:lnTo>
                  <a:pt x="286724" y="271002"/>
                </a:lnTo>
                <a:lnTo>
                  <a:pt x="295354" y="264622"/>
                </a:lnTo>
                <a:lnTo>
                  <a:pt x="308107" y="262254"/>
                </a:lnTo>
                <a:lnTo>
                  <a:pt x="376152" y="268648"/>
                </a:lnTo>
                <a:lnTo>
                  <a:pt x="398912" y="270001"/>
                </a:lnTo>
                <a:lnTo>
                  <a:pt x="408934" y="267912"/>
                </a:lnTo>
                <a:lnTo>
                  <a:pt x="417073" y="262239"/>
                </a:lnTo>
                <a:lnTo>
                  <a:pt x="422451" y="253874"/>
                </a:lnTo>
                <a:lnTo>
                  <a:pt x="424185" y="243712"/>
                </a:lnTo>
                <a:lnTo>
                  <a:pt x="423358" y="230745"/>
                </a:lnTo>
                <a:lnTo>
                  <a:pt x="418089" y="192150"/>
                </a:lnTo>
                <a:lnTo>
                  <a:pt x="374765" y="168703"/>
                </a:lnTo>
                <a:lnTo>
                  <a:pt x="331819" y="165369"/>
                </a:lnTo>
                <a:lnTo>
                  <a:pt x="305948" y="164845"/>
                </a:lnTo>
                <a:lnTo>
                  <a:pt x="295026" y="165226"/>
                </a:lnTo>
                <a:lnTo>
                  <a:pt x="285474" y="163288"/>
                </a:lnTo>
                <a:lnTo>
                  <a:pt x="277564" y="158003"/>
                </a:lnTo>
                <a:lnTo>
                  <a:pt x="272131" y="150171"/>
                </a:lnTo>
                <a:lnTo>
                  <a:pt x="270007" y="140588"/>
                </a:lnTo>
                <a:lnTo>
                  <a:pt x="268793" y="113857"/>
                </a:lnTo>
                <a:lnTo>
                  <a:pt x="266864" y="84185"/>
                </a:lnTo>
                <a:lnTo>
                  <a:pt x="262006" y="24256"/>
                </a:lnTo>
                <a:lnTo>
                  <a:pt x="238130" y="1142"/>
                </a:lnTo>
                <a:lnTo>
                  <a:pt x="216842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58282" y="1316736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29" h="365760">
                <a:moveTo>
                  <a:pt x="297612" y="0"/>
                </a:moveTo>
                <a:lnTo>
                  <a:pt x="293548" y="0"/>
                </a:lnTo>
                <a:lnTo>
                  <a:pt x="286817" y="0"/>
                </a:lnTo>
                <a:lnTo>
                  <a:pt x="280213" y="2666"/>
                </a:lnTo>
                <a:lnTo>
                  <a:pt x="241240" y="43973"/>
                </a:lnTo>
                <a:lnTo>
                  <a:pt x="210744" y="82041"/>
                </a:lnTo>
                <a:lnTo>
                  <a:pt x="205918" y="89153"/>
                </a:lnTo>
                <a:lnTo>
                  <a:pt x="198044" y="92837"/>
                </a:lnTo>
                <a:lnTo>
                  <a:pt x="184963" y="92837"/>
                </a:lnTo>
                <a:lnTo>
                  <a:pt x="179883" y="91186"/>
                </a:lnTo>
                <a:lnTo>
                  <a:pt x="153628" y="72882"/>
                </a:lnTo>
                <a:lnTo>
                  <a:pt x="129162" y="56387"/>
                </a:lnTo>
                <a:lnTo>
                  <a:pt x="103768" y="39703"/>
                </a:lnTo>
                <a:lnTo>
                  <a:pt x="74981" y="21209"/>
                </a:lnTo>
                <a:lnTo>
                  <a:pt x="70282" y="19938"/>
                </a:lnTo>
                <a:lnTo>
                  <a:pt x="58598" y="19938"/>
                </a:lnTo>
                <a:lnTo>
                  <a:pt x="19895" y="62055"/>
                </a:lnTo>
                <a:lnTo>
                  <a:pt x="1067" y="96392"/>
                </a:lnTo>
                <a:lnTo>
                  <a:pt x="0" y="104392"/>
                </a:lnTo>
                <a:lnTo>
                  <a:pt x="1575" y="112188"/>
                </a:lnTo>
                <a:lnTo>
                  <a:pt x="5532" y="119199"/>
                </a:lnTo>
                <a:lnTo>
                  <a:pt x="11608" y="124840"/>
                </a:lnTo>
                <a:lnTo>
                  <a:pt x="43037" y="142942"/>
                </a:lnTo>
                <a:lnTo>
                  <a:pt x="79204" y="161544"/>
                </a:lnTo>
                <a:lnTo>
                  <a:pt x="110942" y="178526"/>
                </a:lnTo>
                <a:lnTo>
                  <a:pt x="129083" y="191769"/>
                </a:lnTo>
                <a:lnTo>
                  <a:pt x="119941" y="215634"/>
                </a:lnTo>
                <a:lnTo>
                  <a:pt x="64843" y="302748"/>
                </a:lnTo>
                <a:lnTo>
                  <a:pt x="54915" y="329184"/>
                </a:lnTo>
                <a:lnTo>
                  <a:pt x="99956" y="358401"/>
                </a:lnTo>
                <a:lnTo>
                  <a:pt x="126670" y="365760"/>
                </a:lnTo>
                <a:lnTo>
                  <a:pt x="133635" y="364809"/>
                </a:lnTo>
                <a:lnTo>
                  <a:pt x="140005" y="362061"/>
                </a:lnTo>
                <a:lnTo>
                  <a:pt x="145422" y="357669"/>
                </a:lnTo>
                <a:lnTo>
                  <a:pt x="149530" y="351789"/>
                </a:lnTo>
                <a:lnTo>
                  <a:pt x="162186" y="328084"/>
                </a:lnTo>
                <a:lnTo>
                  <a:pt x="175152" y="306165"/>
                </a:lnTo>
                <a:lnTo>
                  <a:pt x="188071" y="286103"/>
                </a:lnTo>
                <a:lnTo>
                  <a:pt x="205283" y="260985"/>
                </a:lnTo>
                <a:lnTo>
                  <a:pt x="213030" y="257301"/>
                </a:lnTo>
                <a:lnTo>
                  <a:pt x="226619" y="257301"/>
                </a:lnTo>
                <a:lnTo>
                  <a:pt x="232461" y="259206"/>
                </a:lnTo>
                <a:lnTo>
                  <a:pt x="259163" y="281678"/>
                </a:lnTo>
                <a:lnTo>
                  <a:pt x="281420" y="300037"/>
                </a:lnTo>
                <a:lnTo>
                  <a:pt x="304153" y="317063"/>
                </a:lnTo>
                <a:lnTo>
                  <a:pt x="327457" y="331469"/>
                </a:lnTo>
                <a:lnTo>
                  <a:pt x="331140" y="333501"/>
                </a:lnTo>
                <a:lnTo>
                  <a:pt x="335204" y="334517"/>
                </a:lnTo>
                <a:lnTo>
                  <a:pt x="346507" y="334517"/>
                </a:lnTo>
                <a:lnTo>
                  <a:pt x="379781" y="299370"/>
                </a:lnTo>
                <a:lnTo>
                  <a:pt x="404276" y="262919"/>
                </a:lnTo>
                <a:lnTo>
                  <a:pt x="404705" y="254079"/>
                </a:lnTo>
                <a:lnTo>
                  <a:pt x="402038" y="245643"/>
                </a:lnTo>
                <a:lnTo>
                  <a:pt x="350952" y="203231"/>
                </a:lnTo>
                <a:lnTo>
                  <a:pt x="300152" y="170814"/>
                </a:lnTo>
                <a:lnTo>
                  <a:pt x="291695" y="163095"/>
                </a:lnTo>
                <a:lnTo>
                  <a:pt x="287643" y="152876"/>
                </a:lnTo>
                <a:lnTo>
                  <a:pt x="288258" y="141847"/>
                </a:lnTo>
                <a:lnTo>
                  <a:pt x="293802" y="131699"/>
                </a:lnTo>
                <a:lnTo>
                  <a:pt x="340022" y="82032"/>
                </a:lnTo>
                <a:lnTo>
                  <a:pt x="354254" y="65786"/>
                </a:lnTo>
                <a:lnTo>
                  <a:pt x="359092" y="56643"/>
                </a:lnTo>
                <a:lnTo>
                  <a:pt x="359810" y="46656"/>
                </a:lnTo>
                <a:lnTo>
                  <a:pt x="356576" y="37121"/>
                </a:lnTo>
                <a:lnTo>
                  <a:pt x="349555" y="29337"/>
                </a:lnTo>
                <a:lnTo>
                  <a:pt x="338921" y="22159"/>
                </a:lnTo>
                <a:lnTo>
                  <a:pt x="328108" y="15636"/>
                </a:lnTo>
                <a:lnTo>
                  <a:pt x="301803" y="1015"/>
                </a:lnTo>
                <a:lnTo>
                  <a:pt x="29761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864627" y="1339596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4">
                <a:moveTo>
                  <a:pt x="438277" y="47"/>
                </a:moveTo>
                <a:lnTo>
                  <a:pt x="377928" y="444"/>
                </a:lnTo>
                <a:lnTo>
                  <a:pt x="335278" y="1936"/>
                </a:lnTo>
                <a:lnTo>
                  <a:pt x="279255" y="9016"/>
                </a:lnTo>
                <a:lnTo>
                  <a:pt x="260280" y="60384"/>
                </a:lnTo>
                <a:lnTo>
                  <a:pt x="253186" y="110194"/>
                </a:lnTo>
                <a:lnTo>
                  <a:pt x="246860" y="169744"/>
                </a:lnTo>
                <a:lnTo>
                  <a:pt x="240683" y="234280"/>
                </a:lnTo>
                <a:lnTo>
                  <a:pt x="234034" y="299045"/>
                </a:lnTo>
                <a:lnTo>
                  <a:pt x="226296" y="359282"/>
                </a:lnTo>
                <a:lnTo>
                  <a:pt x="225407" y="364870"/>
                </a:lnTo>
                <a:lnTo>
                  <a:pt x="220835" y="367791"/>
                </a:lnTo>
                <a:lnTo>
                  <a:pt x="212326" y="367791"/>
                </a:lnTo>
                <a:lnTo>
                  <a:pt x="208262" y="365505"/>
                </a:lnTo>
                <a:lnTo>
                  <a:pt x="176528" y="258714"/>
                </a:lnTo>
                <a:lnTo>
                  <a:pt x="161377" y="215393"/>
                </a:lnTo>
                <a:lnTo>
                  <a:pt x="140190" y="165607"/>
                </a:lnTo>
                <a:lnTo>
                  <a:pt x="113774" y="148589"/>
                </a:lnTo>
                <a:lnTo>
                  <a:pt x="80698" y="151497"/>
                </a:lnTo>
                <a:lnTo>
                  <a:pt x="49385" y="160416"/>
                </a:lnTo>
                <a:lnTo>
                  <a:pt x="22548" y="176789"/>
                </a:lnTo>
                <a:lnTo>
                  <a:pt x="2903" y="202056"/>
                </a:lnTo>
                <a:lnTo>
                  <a:pt x="0" y="215636"/>
                </a:lnTo>
                <a:lnTo>
                  <a:pt x="1395" y="227250"/>
                </a:lnTo>
                <a:lnTo>
                  <a:pt x="5957" y="237793"/>
                </a:lnTo>
                <a:lnTo>
                  <a:pt x="15730" y="252983"/>
                </a:lnTo>
                <a:lnTo>
                  <a:pt x="20937" y="255650"/>
                </a:lnTo>
                <a:lnTo>
                  <a:pt x="30208" y="255650"/>
                </a:lnTo>
                <a:lnTo>
                  <a:pt x="34145" y="254253"/>
                </a:lnTo>
                <a:lnTo>
                  <a:pt x="37447" y="251459"/>
                </a:lnTo>
                <a:lnTo>
                  <a:pt x="53421" y="239369"/>
                </a:lnTo>
                <a:lnTo>
                  <a:pt x="69514" y="229981"/>
                </a:lnTo>
                <a:lnTo>
                  <a:pt x="84274" y="223902"/>
                </a:lnTo>
                <a:lnTo>
                  <a:pt x="96248" y="221741"/>
                </a:lnTo>
                <a:lnTo>
                  <a:pt x="101074" y="221741"/>
                </a:lnTo>
                <a:lnTo>
                  <a:pt x="104503" y="223265"/>
                </a:lnTo>
                <a:lnTo>
                  <a:pt x="119207" y="269332"/>
                </a:lnTo>
                <a:lnTo>
                  <a:pt x="133488" y="321399"/>
                </a:lnTo>
                <a:lnTo>
                  <a:pt x="147745" y="374728"/>
                </a:lnTo>
                <a:lnTo>
                  <a:pt x="161233" y="421278"/>
                </a:lnTo>
                <a:lnTo>
                  <a:pt x="179550" y="459349"/>
                </a:lnTo>
                <a:lnTo>
                  <a:pt x="220073" y="467867"/>
                </a:lnTo>
                <a:lnTo>
                  <a:pt x="236571" y="466754"/>
                </a:lnTo>
                <a:lnTo>
                  <a:pt x="272397" y="449199"/>
                </a:lnTo>
                <a:lnTo>
                  <a:pt x="289268" y="408744"/>
                </a:lnTo>
                <a:lnTo>
                  <a:pt x="301639" y="359901"/>
                </a:lnTo>
                <a:lnTo>
                  <a:pt x="310762" y="305477"/>
                </a:lnTo>
                <a:lnTo>
                  <a:pt x="317890" y="248281"/>
                </a:lnTo>
                <a:lnTo>
                  <a:pt x="324276" y="191120"/>
                </a:lnTo>
                <a:lnTo>
                  <a:pt x="331173" y="136803"/>
                </a:lnTo>
                <a:lnTo>
                  <a:pt x="339834" y="88137"/>
                </a:lnTo>
                <a:lnTo>
                  <a:pt x="369425" y="63626"/>
                </a:lnTo>
                <a:lnTo>
                  <a:pt x="439402" y="61721"/>
                </a:lnTo>
                <a:lnTo>
                  <a:pt x="449732" y="67500"/>
                </a:lnTo>
                <a:lnTo>
                  <a:pt x="457372" y="76707"/>
                </a:lnTo>
                <a:lnTo>
                  <a:pt x="462726" y="87725"/>
                </a:lnTo>
                <a:lnTo>
                  <a:pt x="466199" y="98932"/>
                </a:lnTo>
                <a:lnTo>
                  <a:pt x="469374" y="106044"/>
                </a:lnTo>
                <a:lnTo>
                  <a:pt x="474549" y="111537"/>
                </a:lnTo>
                <a:lnTo>
                  <a:pt x="481201" y="115077"/>
                </a:lnTo>
                <a:lnTo>
                  <a:pt x="489948" y="116331"/>
                </a:lnTo>
                <a:lnTo>
                  <a:pt x="519285" y="114680"/>
                </a:lnTo>
                <a:lnTo>
                  <a:pt x="528502" y="112158"/>
                </a:lnTo>
                <a:lnTo>
                  <a:pt x="535779" y="106505"/>
                </a:lnTo>
                <a:lnTo>
                  <a:pt x="540269" y="98589"/>
                </a:lnTo>
                <a:lnTo>
                  <a:pt x="541129" y="89280"/>
                </a:lnTo>
                <a:lnTo>
                  <a:pt x="538235" y="72735"/>
                </a:lnTo>
                <a:lnTo>
                  <a:pt x="523984" y="30479"/>
                </a:lnTo>
                <a:lnTo>
                  <a:pt x="493444" y="3137"/>
                </a:lnTo>
                <a:lnTo>
                  <a:pt x="479407" y="762"/>
                </a:lnTo>
                <a:lnTo>
                  <a:pt x="438277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43173" y="1095755"/>
            <a:ext cx="407670" cy="96520"/>
          </a:xfrm>
          <a:custGeom>
            <a:avLst/>
            <a:gdLst/>
            <a:ahLst/>
            <a:cxnLst/>
            <a:rect l="l" t="t" r="r" b="b"/>
            <a:pathLst>
              <a:path w="407670" h="96519">
                <a:moveTo>
                  <a:pt x="374267" y="0"/>
                </a:moveTo>
                <a:lnTo>
                  <a:pt x="342415" y="2095"/>
                </a:lnTo>
                <a:lnTo>
                  <a:pt x="304591" y="3206"/>
                </a:lnTo>
                <a:lnTo>
                  <a:pt x="260838" y="3698"/>
                </a:lnTo>
                <a:lnTo>
                  <a:pt x="69340" y="4016"/>
                </a:lnTo>
                <a:lnTo>
                  <a:pt x="46658" y="4399"/>
                </a:lnTo>
                <a:lnTo>
                  <a:pt x="7850" y="17045"/>
                </a:lnTo>
                <a:lnTo>
                  <a:pt x="0" y="63730"/>
                </a:lnTo>
                <a:lnTo>
                  <a:pt x="1395" y="75819"/>
                </a:lnTo>
                <a:lnTo>
                  <a:pt x="4738" y="84010"/>
                </a:lnTo>
                <a:lnTo>
                  <a:pt x="10523" y="90392"/>
                </a:lnTo>
                <a:lnTo>
                  <a:pt x="18093" y="94535"/>
                </a:lnTo>
                <a:lnTo>
                  <a:pt x="26795" y="96012"/>
                </a:lnTo>
                <a:lnTo>
                  <a:pt x="190810" y="95862"/>
                </a:lnTo>
                <a:lnTo>
                  <a:pt x="246021" y="95243"/>
                </a:lnTo>
                <a:lnTo>
                  <a:pt x="298586" y="93899"/>
                </a:lnTo>
                <a:lnTo>
                  <a:pt x="345445" y="91574"/>
                </a:lnTo>
                <a:lnTo>
                  <a:pt x="383538" y="88011"/>
                </a:lnTo>
                <a:lnTo>
                  <a:pt x="407477" y="42148"/>
                </a:lnTo>
                <a:lnTo>
                  <a:pt x="397039" y="13055"/>
                </a:lnTo>
                <a:lnTo>
                  <a:pt x="3742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458894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253" y="0"/>
                </a:moveTo>
                <a:lnTo>
                  <a:pt x="256583" y="2115"/>
                </a:lnTo>
                <a:lnTo>
                  <a:pt x="227056" y="3270"/>
                </a:lnTo>
                <a:lnTo>
                  <a:pt x="192909" y="3806"/>
                </a:lnTo>
                <a:lnTo>
                  <a:pt x="77392" y="3869"/>
                </a:lnTo>
                <a:lnTo>
                  <a:pt x="55336" y="4095"/>
                </a:lnTo>
                <a:lnTo>
                  <a:pt x="14966" y="7080"/>
                </a:lnTo>
                <a:lnTo>
                  <a:pt x="75" y="50831"/>
                </a:lnTo>
                <a:lnTo>
                  <a:pt x="0" y="63765"/>
                </a:lnTo>
                <a:lnTo>
                  <a:pt x="1091" y="75818"/>
                </a:lnTo>
                <a:lnTo>
                  <a:pt x="3423" y="83956"/>
                </a:lnTo>
                <a:lnTo>
                  <a:pt x="7743" y="90344"/>
                </a:lnTo>
                <a:lnTo>
                  <a:pt x="13467" y="94517"/>
                </a:lnTo>
                <a:lnTo>
                  <a:pt x="20014" y="96012"/>
                </a:lnTo>
                <a:lnTo>
                  <a:pt x="104469" y="96012"/>
                </a:lnTo>
                <a:lnTo>
                  <a:pt x="155636" y="95765"/>
                </a:lnTo>
                <a:lnTo>
                  <a:pt x="206244" y="94710"/>
                </a:lnTo>
                <a:lnTo>
                  <a:pt x="251969" y="92368"/>
                </a:lnTo>
                <a:lnTo>
                  <a:pt x="303524" y="72276"/>
                </a:lnTo>
                <a:lnTo>
                  <a:pt x="306351" y="42179"/>
                </a:lnTo>
                <a:lnTo>
                  <a:pt x="298440" y="13059"/>
                </a:lnTo>
                <a:lnTo>
                  <a:pt x="28125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41610" y="420623"/>
            <a:ext cx="368300" cy="376555"/>
          </a:xfrm>
          <a:custGeom>
            <a:avLst/>
            <a:gdLst/>
            <a:ahLst/>
            <a:cxnLst/>
            <a:rect l="l" t="t" r="r" b="b"/>
            <a:pathLst>
              <a:path w="368300" h="376555">
                <a:moveTo>
                  <a:pt x="314715" y="0"/>
                </a:moveTo>
                <a:lnTo>
                  <a:pt x="309254" y="0"/>
                </a:lnTo>
                <a:lnTo>
                  <a:pt x="301507" y="0"/>
                </a:lnTo>
                <a:lnTo>
                  <a:pt x="293633" y="3175"/>
                </a:lnTo>
                <a:lnTo>
                  <a:pt x="180896" y="115586"/>
                </a:lnTo>
                <a:lnTo>
                  <a:pt x="140011" y="156829"/>
                </a:lnTo>
                <a:lnTo>
                  <a:pt x="99929" y="198042"/>
                </a:lnTo>
                <a:lnTo>
                  <a:pt x="62710" y="237491"/>
                </a:lnTo>
                <a:lnTo>
                  <a:pt x="30410" y="273444"/>
                </a:lnTo>
                <a:lnTo>
                  <a:pt x="5089" y="304164"/>
                </a:lnTo>
                <a:lnTo>
                  <a:pt x="0" y="327404"/>
                </a:lnTo>
                <a:lnTo>
                  <a:pt x="12662" y="350916"/>
                </a:lnTo>
                <a:lnTo>
                  <a:pt x="35825" y="369119"/>
                </a:lnTo>
                <a:lnTo>
                  <a:pt x="62239" y="376427"/>
                </a:lnTo>
                <a:lnTo>
                  <a:pt x="69004" y="375814"/>
                </a:lnTo>
                <a:lnTo>
                  <a:pt x="75305" y="373903"/>
                </a:lnTo>
                <a:lnTo>
                  <a:pt x="81010" y="370587"/>
                </a:lnTo>
                <a:lnTo>
                  <a:pt x="85988" y="365760"/>
                </a:lnTo>
                <a:lnTo>
                  <a:pt x="110126" y="338351"/>
                </a:lnTo>
                <a:lnTo>
                  <a:pt x="142765" y="303914"/>
                </a:lnTo>
                <a:lnTo>
                  <a:pt x="181107" y="264841"/>
                </a:lnTo>
                <a:lnTo>
                  <a:pt x="302373" y="143696"/>
                </a:lnTo>
                <a:lnTo>
                  <a:pt x="335547" y="109974"/>
                </a:lnTo>
                <a:lnTo>
                  <a:pt x="360435" y="83565"/>
                </a:lnTo>
                <a:lnTo>
                  <a:pt x="365474" y="75630"/>
                </a:lnTo>
                <a:lnTo>
                  <a:pt x="367786" y="66754"/>
                </a:lnTo>
                <a:lnTo>
                  <a:pt x="367311" y="57616"/>
                </a:lnTo>
                <a:lnTo>
                  <a:pt x="345894" y="24082"/>
                </a:lnTo>
                <a:lnTo>
                  <a:pt x="320049" y="1524"/>
                </a:lnTo>
                <a:lnTo>
                  <a:pt x="31471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321897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229" y="2095"/>
                </a:lnTo>
                <a:lnTo>
                  <a:pt x="303551" y="3206"/>
                </a:lnTo>
                <a:lnTo>
                  <a:pt x="259945" y="3698"/>
                </a:lnTo>
                <a:lnTo>
                  <a:pt x="68935" y="4016"/>
                </a:lnTo>
                <a:lnTo>
                  <a:pt x="46349" y="4399"/>
                </a:lnTo>
                <a:lnTo>
                  <a:pt x="7778" y="17045"/>
                </a:lnTo>
                <a:lnTo>
                  <a:pt x="0" y="63730"/>
                </a:lnTo>
                <a:lnTo>
                  <a:pt x="1434" y="75819"/>
                </a:lnTo>
                <a:lnTo>
                  <a:pt x="4595" y="84010"/>
                </a:lnTo>
                <a:lnTo>
                  <a:pt x="10340" y="90392"/>
                </a:lnTo>
                <a:lnTo>
                  <a:pt x="17918" y="94535"/>
                </a:lnTo>
                <a:lnTo>
                  <a:pt x="26580" y="96012"/>
                </a:lnTo>
                <a:lnTo>
                  <a:pt x="190051" y="95862"/>
                </a:lnTo>
                <a:lnTo>
                  <a:pt x="245084" y="95243"/>
                </a:lnTo>
                <a:lnTo>
                  <a:pt x="297478" y="93899"/>
                </a:lnTo>
                <a:lnTo>
                  <a:pt x="344191" y="91574"/>
                </a:lnTo>
                <a:lnTo>
                  <a:pt x="382180" y="88011"/>
                </a:lnTo>
                <a:lnTo>
                  <a:pt x="406024" y="42148"/>
                </a:lnTo>
                <a:lnTo>
                  <a:pt x="395610" y="13055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8" name="object 78"/>
          <p:cNvGrpSpPr/>
          <p:nvPr/>
        </p:nvGrpSpPr>
        <p:grpSpPr>
          <a:xfrm>
            <a:off x="3343719" y="420623"/>
            <a:ext cx="367665" cy="376555"/>
            <a:chOff x="3343719" y="420623"/>
            <a:chExt cx="367665" cy="376555"/>
          </a:xfrm>
        </p:grpSpPr>
        <p:sp>
          <p:nvSpPr>
            <p:cNvPr id="79" name="object 79"/>
            <p:cNvSpPr/>
            <p:nvPr/>
          </p:nvSpPr>
          <p:spPr>
            <a:xfrm>
              <a:off x="3343719" y="420623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4" h="376555">
                  <a:moveTo>
                    <a:pt x="314261" y="0"/>
                  </a:moveTo>
                  <a:lnTo>
                    <a:pt x="308927" y="0"/>
                  </a:lnTo>
                  <a:lnTo>
                    <a:pt x="301180" y="0"/>
                  </a:lnTo>
                  <a:lnTo>
                    <a:pt x="293433" y="3175"/>
                  </a:lnTo>
                  <a:lnTo>
                    <a:pt x="180796" y="115586"/>
                  </a:lnTo>
                  <a:lnTo>
                    <a:pt x="139906" y="156829"/>
                  </a:lnTo>
                  <a:lnTo>
                    <a:pt x="99831" y="198042"/>
                  </a:lnTo>
                  <a:lnTo>
                    <a:pt x="62636" y="237491"/>
                  </a:lnTo>
                  <a:lnTo>
                    <a:pt x="30385" y="273444"/>
                  </a:lnTo>
                  <a:lnTo>
                    <a:pt x="5143" y="304164"/>
                  </a:lnTo>
                  <a:lnTo>
                    <a:pt x="0" y="327404"/>
                  </a:lnTo>
                  <a:lnTo>
                    <a:pt x="12668" y="350916"/>
                  </a:lnTo>
                  <a:lnTo>
                    <a:pt x="35861" y="369119"/>
                  </a:lnTo>
                  <a:lnTo>
                    <a:pt x="62293" y="376427"/>
                  </a:lnTo>
                  <a:lnTo>
                    <a:pt x="69058" y="375814"/>
                  </a:lnTo>
                  <a:lnTo>
                    <a:pt x="75358" y="373903"/>
                  </a:lnTo>
                  <a:lnTo>
                    <a:pt x="81063" y="370587"/>
                  </a:lnTo>
                  <a:lnTo>
                    <a:pt x="86042" y="365760"/>
                  </a:lnTo>
                  <a:lnTo>
                    <a:pt x="110101" y="338351"/>
                  </a:lnTo>
                  <a:lnTo>
                    <a:pt x="142686" y="303914"/>
                  </a:lnTo>
                  <a:lnTo>
                    <a:pt x="180989" y="264841"/>
                  </a:lnTo>
                  <a:lnTo>
                    <a:pt x="302123" y="143696"/>
                  </a:lnTo>
                  <a:lnTo>
                    <a:pt x="335214" y="109974"/>
                  </a:lnTo>
                  <a:lnTo>
                    <a:pt x="359981" y="83565"/>
                  </a:lnTo>
                  <a:lnTo>
                    <a:pt x="365128" y="75630"/>
                  </a:lnTo>
                  <a:lnTo>
                    <a:pt x="367538" y="66754"/>
                  </a:lnTo>
                  <a:lnTo>
                    <a:pt x="367089" y="57616"/>
                  </a:lnTo>
                  <a:lnTo>
                    <a:pt x="345662" y="24082"/>
                  </a:lnTo>
                  <a:lnTo>
                    <a:pt x="319722" y="1524"/>
                  </a:lnTo>
                  <a:lnTo>
                    <a:pt x="31426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94104" y="702563"/>
              <a:ext cx="85490" cy="94487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3323973" y="986027"/>
            <a:ext cx="406400" cy="320040"/>
            <a:chOff x="3323973" y="986027"/>
            <a:chExt cx="406400" cy="320040"/>
          </a:xfrm>
        </p:grpSpPr>
        <p:sp>
          <p:nvSpPr>
            <p:cNvPr id="82" name="object 82"/>
            <p:cNvSpPr/>
            <p:nvPr/>
          </p:nvSpPr>
          <p:spPr>
            <a:xfrm>
              <a:off x="3323973" y="1095755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870" y="0"/>
                  </a:moveTo>
                  <a:lnTo>
                    <a:pt x="341135" y="2095"/>
                  </a:lnTo>
                  <a:lnTo>
                    <a:pt x="303464" y="3206"/>
                  </a:lnTo>
                  <a:lnTo>
                    <a:pt x="259887" y="3698"/>
                  </a:lnTo>
                  <a:lnTo>
                    <a:pt x="69086" y="4016"/>
                  </a:lnTo>
                  <a:lnTo>
                    <a:pt x="46543" y="4399"/>
                  </a:lnTo>
                  <a:lnTo>
                    <a:pt x="7850" y="17045"/>
                  </a:lnTo>
                  <a:lnTo>
                    <a:pt x="0" y="63730"/>
                  </a:lnTo>
                  <a:lnTo>
                    <a:pt x="1395" y="75819"/>
                  </a:lnTo>
                  <a:lnTo>
                    <a:pt x="4720" y="84010"/>
                  </a:lnTo>
                  <a:lnTo>
                    <a:pt x="10475" y="90392"/>
                  </a:lnTo>
                  <a:lnTo>
                    <a:pt x="18039" y="94535"/>
                  </a:lnTo>
                  <a:lnTo>
                    <a:pt x="26795" y="96012"/>
                  </a:lnTo>
                  <a:lnTo>
                    <a:pt x="190076" y="95862"/>
                  </a:lnTo>
                  <a:lnTo>
                    <a:pt x="245072" y="95243"/>
                  </a:lnTo>
                  <a:lnTo>
                    <a:pt x="297447" y="93899"/>
                  </a:lnTo>
                  <a:lnTo>
                    <a:pt x="344152" y="91574"/>
                  </a:lnTo>
                  <a:lnTo>
                    <a:pt x="382141" y="88011"/>
                  </a:lnTo>
                  <a:lnTo>
                    <a:pt x="405985" y="42148"/>
                  </a:lnTo>
                  <a:lnTo>
                    <a:pt x="395571" y="13055"/>
                  </a:lnTo>
                  <a:lnTo>
                    <a:pt x="372870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89364" y="986027"/>
              <a:ext cx="74418" cy="82296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89364" y="1223771"/>
              <a:ext cx="74418" cy="82295"/>
            </a:xfrm>
            <a:prstGeom prst="rect">
              <a:avLst/>
            </a:prstGeom>
          </p:spPr>
        </p:pic>
      </p:grpSp>
      <p:sp>
        <p:nvSpPr>
          <p:cNvPr id="85" name="object 85"/>
          <p:cNvSpPr/>
          <p:nvPr/>
        </p:nvSpPr>
        <p:spPr>
          <a:xfrm>
            <a:off x="3831842" y="705612"/>
            <a:ext cx="424815" cy="436245"/>
          </a:xfrm>
          <a:custGeom>
            <a:avLst/>
            <a:gdLst/>
            <a:ahLst/>
            <a:cxnLst/>
            <a:rect l="l" t="t" r="r" b="b"/>
            <a:pathLst>
              <a:path w="424814" h="436244">
                <a:moveTo>
                  <a:pt x="216967" y="89"/>
                </a:moveTo>
                <a:lnTo>
                  <a:pt x="167564" y="3482"/>
                </a:lnTo>
                <a:lnTo>
                  <a:pt x="139701" y="32385"/>
                </a:lnTo>
                <a:lnTo>
                  <a:pt x="144708" y="68851"/>
                </a:lnTo>
                <a:lnTo>
                  <a:pt x="152132" y="109426"/>
                </a:lnTo>
                <a:lnTo>
                  <a:pt x="158007" y="145452"/>
                </a:lnTo>
                <a:lnTo>
                  <a:pt x="158370" y="168275"/>
                </a:lnTo>
                <a:lnTo>
                  <a:pt x="133885" y="175766"/>
                </a:lnTo>
                <a:lnTo>
                  <a:pt x="30337" y="185509"/>
                </a:lnTo>
                <a:lnTo>
                  <a:pt x="2922" y="193928"/>
                </a:lnTo>
                <a:lnTo>
                  <a:pt x="0" y="207942"/>
                </a:lnTo>
                <a:lnTo>
                  <a:pt x="2113" y="227075"/>
                </a:lnTo>
                <a:lnTo>
                  <a:pt x="7584" y="248114"/>
                </a:lnTo>
                <a:lnTo>
                  <a:pt x="31021" y="282987"/>
                </a:lnTo>
                <a:lnTo>
                  <a:pt x="38609" y="284099"/>
                </a:lnTo>
                <a:lnTo>
                  <a:pt x="41784" y="283972"/>
                </a:lnTo>
                <a:lnTo>
                  <a:pt x="70187" y="279167"/>
                </a:lnTo>
                <a:lnTo>
                  <a:pt x="95617" y="276018"/>
                </a:lnTo>
                <a:lnTo>
                  <a:pt x="119499" y="273893"/>
                </a:lnTo>
                <a:lnTo>
                  <a:pt x="142622" y="272541"/>
                </a:lnTo>
                <a:lnTo>
                  <a:pt x="152882" y="274635"/>
                </a:lnTo>
                <a:lnTo>
                  <a:pt x="161164" y="280336"/>
                </a:lnTo>
                <a:lnTo>
                  <a:pt x="166590" y="288776"/>
                </a:lnTo>
                <a:lnTo>
                  <a:pt x="168276" y="299085"/>
                </a:lnTo>
                <a:lnTo>
                  <a:pt x="166054" y="357314"/>
                </a:lnTo>
                <a:lnTo>
                  <a:pt x="166383" y="386131"/>
                </a:lnTo>
                <a:lnTo>
                  <a:pt x="177532" y="428593"/>
                </a:lnTo>
                <a:lnTo>
                  <a:pt x="221533" y="435796"/>
                </a:lnTo>
                <a:lnTo>
                  <a:pt x="246762" y="435657"/>
                </a:lnTo>
                <a:lnTo>
                  <a:pt x="283866" y="420330"/>
                </a:lnTo>
                <a:lnTo>
                  <a:pt x="287103" y="383813"/>
                </a:lnTo>
                <a:lnTo>
                  <a:pt x="286339" y="353187"/>
                </a:lnTo>
                <a:lnTo>
                  <a:pt x="284170" y="321893"/>
                </a:lnTo>
                <a:lnTo>
                  <a:pt x="280798" y="292480"/>
                </a:lnTo>
                <a:lnTo>
                  <a:pt x="281590" y="281253"/>
                </a:lnTo>
                <a:lnTo>
                  <a:pt x="286847" y="271907"/>
                </a:lnTo>
                <a:lnTo>
                  <a:pt x="295461" y="265513"/>
                </a:lnTo>
                <a:lnTo>
                  <a:pt x="308103" y="263143"/>
                </a:lnTo>
                <a:lnTo>
                  <a:pt x="376291" y="269555"/>
                </a:lnTo>
                <a:lnTo>
                  <a:pt x="398908" y="270890"/>
                </a:lnTo>
                <a:lnTo>
                  <a:pt x="408934" y="268801"/>
                </a:lnTo>
                <a:lnTo>
                  <a:pt x="417101" y="263128"/>
                </a:lnTo>
                <a:lnTo>
                  <a:pt x="422554" y="254763"/>
                </a:lnTo>
                <a:lnTo>
                  <a:pt x="424435" y="244601"/>
                </a:lnTo>
                <a:lnTo>
                  <a:pt x="423604" y="231600"/>
                </a:lnTo>
                <a:lnTo>
                  <a:pt x="418085" y="193166"/>
                </a:lnTo>
                <a:lnTo>
                  <a:pt x="374765" y="169338"/>
                </a:lnTo>
                <a:lnTo>
                  <a:pt x="331922" y="166004"/>
                </a:lnTo>
                <a:lnTo>
                  <a:pt x="301372" y="165480"/>
                </a:lnTo>
                <a:lnTo>
                  <a:pt x="295276" y="165735"/>
                </a:lnTo>
                <a:lnTo>
                  <a:pt x="285613" y="163831"/>
                </a:lnTo>
                <a:lnTo>
                  <a:pt x="277687" y="158607"/>
                </a:lnTo>
                <a:lnTo>
                  <a:pt x="272238" y="150786"/>
                </a:lnTo>
                <a:lnTo>
                  <a:pt x="270003" y="141097"/>
                </a:lnTo>
                <a:lnTo>
                  <a:pt x="268789" y="114305"/>
                </a:lnTo>
                <a:lnTo>
                  <a:pt x="266860" y="84597"/>
                </a:lnTo>
                <a:lnTo>
                  <a:pt x="262002" y="24384"/>
                </a:lnTo>
                <a:lnTo>
                  <a:pt x="238380" y="1142"/>
                </a:lnTo>
                <a:lnTo>
                  <a:pt x="216967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544913" y="5047518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20">
                <a:moveTo>
                  <a:pt x="372909" y="0"/>
                </a:moveTo>
                <a:lnTo>
                  <a:pt x="340173" y="2106"/>
                </a:lnTo>
                <a:lnTo>
                  <a:pt x="301011" y="3239"/>
                </a:lnTo>
                <a:lnTo>
                  <a:pt x="255730" y="3751"/>
                </a:lnTo>
                <a:lnTo>
                  <a:pt x="102665" y="3867"/>
                </a:lnTo>
                <a:lnTo>
                  <a:pt x="73475" y="4095"/>
                </a:lnTo>
                <a:lnTo>
                  <a:pt x="27977" y="5356"/>
                </a:lnTo>
                <a:lnTo>
                  <a:pt x="1702" y="37539"/>
                </a:lnTo>
                <a:lnTo>
                  <a:pt x="0" y="63762"/>
                </a:lnTo>
                <a:lnTo>
                  <a:pt x="1434" y="75793"/>
                </a:lnTo>
                <a:lnTo>
                  <a:pt x="4560" y="83959"/>
                </a:lnTo>
                <a:lnTo>
                  <a:pt x="10245" y="90330"/>
                </a:lnTo>
                <a:lnTo>
                  <a:pt x="17811" y="94472"/>
                </a:lnTo>
                <a:lnTo>
                  <a:pt x="26580" y="95950"/>
                </a:lnTo>
                <a:lnTo>
                  <a:pt x="192485" y="95835"/>
                </a:lnTo>
                <a:lnTo>
                  <a:pt x="246886" y="95236"/>
                </a:lnTo>
                <a:lnTo>
                  <a:pt x="298598" y="93934"/>
                </a:lnTo>
                <a:lnTo>
                  <a:pt x="344678" y="91685"/>
                </a:lnTo>
                <a:lnTo>
                  <a:pt x="402199" y="72284"/>
                </a:lnTo>
                <a:lnTo>
                  <a:pt x="406024" y="42193"/>
                </a:lnTo>
                <a:lnTo>
                  <a:pt x="395610" y="13064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60712" y="4468367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79">
                <a:moveTo>
                  <a:pt x="306324" y="42176"/>
                </a:moveTo>
                <a:lnTo>
                  <a:pt x="298500" y="13068"/>
                </a:lnTo>
                <a:lnTo>
                  <a:pt x="281470" y="0"/>
                </a:lnTo>
                <a:lnTo>
                  <a:pt x="256717" y="2120"/>
                </a:lnTo>
                <a:lnTo>
                  <a:pt x="227139" y="3251"/>
                </a:lnTo>
                <a:lnTo>
                  <a:pt x="192938" y="3784"/>
                </a:lnTo>
                <a:lnTo>
                  <a:pt x="77444" y="3898"/>
                </a:lnTo>
                <a:lnTo>
                  <a:pt x="55473" y="4114"/>
                </a:lnTo>
                <a:lnTo>
                  <a:pt x="15036" y="7086"/>
                </a:lnTo>
                <a:lnTo>
                  <a:pt x="165" y="50825"/>
                </a:lnTo>
                <a:lnTo>
                  <a:pt x="0" y="63754"/>
                </a:lnTo>
                <a:lnTo>
                  <a:pt x="1054" y="75780"/>
                </a:lnTo>
                <a:lnTo>
                  <a:pt x="111036" y="96012"/>
                </a:lnTo>
                <a:lnTo>
                  <a:pt x="160667" y="95758"/>
                </a:lnTo>
                <a:lnTo>
                  <a:pt x="209397" y="94665"/>
                </a:lnTo>
                <a:lnTo>
                  <a:pt x="253263" y="92303"/>
                </a:lnTo>
                <a:lnTo>
                  <a:pt x="288328" y="88188"/>
                </a:lnTo>
                <a:lnTo>
                  <a:pt x="303428" y="72250"/>
                </a:lnTo>
                <a:lnTo>
                  <a:pt x="306324" y="42176"/>
                </a:lnTo>
                <a:close/>
              </a:path>
              <a:path w="306704" h="233679">
                <a:moveTo>
                  <a:pt x="306400" y="180174"/>
                </a:moveTo>
                <a:lnTo>
                  <a:pt x="298615" y="151536"/>
                </a:lnTo>
                <a:lnTo>
                  <a:pt x="281597" y="138684"/>
                </a:lnTo>
                <a:lnTo>
                  <a:pt x="258406" y="140690"/>
                </a:lnTo>
                <a:lnTo>
                  <a:pt x="231178" y="141782"/>
                </a:lnTo>
                <a:lnTo>
                  <a:pt x="199656" y="142316"/>
                </a:lnTo>
                <a:lnTo>
                  <a:pt x="72097" y="142354"/>
                </a:lnTo>
                <a:lnTo>
                  <a:pt x="52311" y="142570"/>
                </a:lnTo>
                <a:lnTo>
                  <a:pt x="9817" y="149352"/>
                </a:lnTo>
                <a:lnTo>
                  <a:pt x="165" y="188683"/>
                </a:lnTo>
                <a:lnTo>
                  <a:pt x="0" y="201447"/>
                </a:lnTo>
                <a:lnTo>
                  <a:pt x="1054" y="213169"/>
                </a:lnTo>
                <a:lnTo>
                  <a:pt x="111036" y="233146"/>
                </a:lnTo>
                <a:lnTo>
                  <a:pt x="160718" y="232892"/>
                </a:lnTo>
                <a:lnTo>
                  <a:pt x="209461" y="231838"/>
                </a:lnTo>
                <a:lnTo>
                  <a:pt x="253339" y="229501"/>
                </a:lnTo>
                <a:lnTo>
                  <a:pt x="288455" y="225450"/>
                </a:lnTo>
                <a:lnTo>
                  <a:pt x="303504" y="209765"/>
                </a:lnTo>
                <a:lnTo>
                  <a:pt x="306400" y="18017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" name="object 88"/>
          <p:cNvGrpSpPr/>
          <p:nvPr/>
        </p:nvGrpSpPr>
        <p:grpSpPr>
          <a:xfrm>
            <a:off x="4343316" y="4354067"/>
            <a:ext cx="368300" cy="394970"/>
            <a:chOff x="4343316" y="4354067"/>
            <a:chExt cx="368300" cy="394970"/>
          </a:xfrm>
        </p:grpSpPr>
        <p:sp>
          <p:nvSpPr>
            <p:cNvPr id="89" name="object 89"/>
            <p:cNvSpPr/>
            <p:nvPr/>
          </p:nvSpPr>
          <p:spPr>
            <a:xfrm>
              <a:off x="4343316" y="4372355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4">
                  <a:moveTo>
                    <a:pt x="314281" y="0"/>
                  </a:moveTo>
                  <a:lnTo>
                    <a:pt x="308820" y="0"/>
                  </a:lnTo>
                  <a:lnTo>
                    <a:pt x="301073" y="0"/>
                  </a:lnTo>
                  <a:lnTo>
                    <a:pt x="293326" y="3098"/>
                  </a:lnTo>
                  <a:lnTo>
                    <a:pt x="180868" y="115638"/>
                  </a:lnTo>
                  <a:lnTo>
                    <a:pt x="139989" y="156902"/>
                  </a:lnTo>
                  <a:lnTo>
                    <a:pt x="99903" y="198113"/>
                  </a:lnTo>
                  <a:lnTo>
                    <a:pt x="62672" y="237538"/>
                  </a:lnTo>
                  <a:lnTo>
                    <a:pt x="30362" y="273441"/>
                  </a:lnTo>
                  <a:lnTo>
                    <a:pt x="5036" y="304088"/>
                  </a:lnTo>
                  <a:lnTo>
                    <a:pt x="0" y="327329"/>
                  </a:lnTo>
                  <a:lnTo>
                    <a:pt x="12656" y="350869"/>
                  </a:lnTo>
                  <a:lnTo>
                    <a:pt x="35790" y="369104"/>
                  </a:lnTo>
                  <a:lnTo>
                    <a:pt x="62186" y="376428"/>
                  </a:lnTo>
                  <a:lnTo>
                    <a:pt x="68951" y="375811"/>
                  </a:lnTo>
                  <a:lnTo>
                    <a:pt x="75251" y="373886"/>
                  </a:lnTo>
                  <a:lnTo>
                    <a:pt x="80956" y="370539"/>
                  </a:lnTo>
                  <a:lnTo>
                    <a:pt x="85935" y="365658"/>
                  </a:lnTo>
                  <a:lnTo>
                    <a:pt x="110077" y="338347"/>
                  </a:lnTo>
                  <a:lnTo>
                    <a:pt x="142726" y="303977"/>
                  </a:lnTo>
                  <a:lnTo>
                    <a:pt x="181074" y="264939"/>
                  </a:lnTo>
                  <a:lnTo>
                    <a:pt x="302265" y="143739"/>
                  </a:lnTo>
                  <a:lnTo>
                    <a:pt x="335360" y="109949"/>
                  </a:lnTo>
                  <a:lnTo>
                    <a:pt x="360128" y="83451"/>
                  </a:lnTo>
                  <a:lnTo>
                    <a:pt x="365275" y="75534"/>
                  </a:lnTo>
                  <a:lnTo>
                    <a:pt x="367684" y="66711"/>
                  </a:lnTo>
                  <a:lnTo>
                    <a:pt x="367236" y="57628"/>
                  </a:lnTo>
                  <a:lnTo>
                    <a:pt x="345713" y="23952"/>
                  </a:lnTo>
                  <a:lnTo>
                    <a:pt x="319742" y="1549"/>
                  </a:lnTo>
                  <a:lnTo>
                    <a:pt x="31428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72867" y="4354067"/>
              <a:ext cx="85490" cy="94487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92325" y="4654321"/>
              <a:ext cx="85504" cy="94462"/>
            </a:xfrm>
            <a:prstGeom prst="rect">
              <a:avLst/>
            </a:prstGeom>
          </p:spPr>
        </p:pic>
      </p:grpSp>
      <p:grpSp>
        <p:nvGrpSpPr>
          <p:cNvPr id="92" name="object 92"/>
          <p:cNvGrpSpPr/>
          <p:nvPr/>
        </p:nvGrpSpPr>
        <p:grpSpPr>
          <a:xfrm>
            <a:off x="4322188" y="4937759"/>
            <a:ext cx="407670" cy="205740"/>
            <a:chOff x="4322188" y="4937759"/>
            <a:chExt cx="407670" cy="205740"/>
          </a:xfrm>
        </p:grpSpPr>
        <p:sp>
          <p:nvSpPr>
            <p:cNvPr id="93" name="object 93"/>
            <p:cNvSpPr/>
            <p:nvPr/>
          </p:nvSpPr>
          <p:spPr>
            <a:xfrm>
              <a:off x="4322188" y="5047518"/>
              <a:ext cx="407670" cy="96520"/>
            </a:xfrm>
            <a:custGeom>
              <a:avLst/>
              <a:gdLst/>
              <a:ahLst/>
              <a:cxnLst/>
              <a:rect l="l" t="t" r="r" b="b"/>
              <a:pathLst>
                <a:path w="407670" h="96520">
                  <a:moveTo>
                    <a:pt x="374270" y="0"/>
                  </a:moveTo>
                  <a:lnTo>
                    <a:pt x="341383" y="2106"/>
                  </a:lnTo>
                  <a:lnTo>
                    <a:pt x="302150" y="3239"/>
                  </a:lnTo>
                  <a:lnTo>
                    <a:pt x="256750" y="3751"/>
                  </a:lnTo>
                  <a:lnTo>
                    <a:pt x="103147" y="3867"/>
                  </a:lnTo>
                  <a:lnTo>
                    <a:pt x="73804" y="4095"/>
                  </a:lnTo>
                  <a:lnTo>
                    <a:pt x="27941" y="5356"/>
                  </a:lnTo>
                  <a:lnTo>
                    <a:pt x="1774" y="37539"/>
                  </a:lnTo>
                  <a:lnTo>
                    <a:pt x="0" y="63762"/>
                  </a:lnTo>
                  <a:lnTo>
                    <a:pt x="1398" y="75793"/>
                  </a:lnTo>
                  <a:lnTo>
                    <a:pt x="4744" y="83959"/>
                  </a:lnTo>
                  <a:lnTo>
                    <a:pt x="10542" y="90330"/>
                  </a:lnTo>
                  <a:lnTo>
                    <a:pt x="18151" y="94472"/>
                  </a:lnTo>
                  <a:lnTo>
                    <a:pt x="26925" y="95950"/>
                  </a:lnTo>
                  <a:lnTo>
                    <a:pt x="193237" y="95835"/>
                  </a:lnTo>
                  <a:lnTo>
                    <a:pt x="247790" y="95236"/>
                  </a:lnTo>
                  <a:lnTo>
                    <a:pt x="299654" y="93934"/>
                  </a:lnTo>
                  <a:lnTo>
                    <a:pt x="345886" y="91685"/>
                  </a:lnTo>
                  <a:lnTo>
                    <a:pt x="403631" y="72284"/>
                  </a:lnTo>
                  <a:lnTo>
                    <a:pt x="407481" y="42193"/>
                  </a:lnTo>
                  <a:lnTo>
                    <a:pt x="397043" y="13064"/>
                  </a:lnTo>
                  <a:lnTo>
                    <a:pt x="374270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89088" y="4937759"/>
              <a:ext cx="74398" cy="82265"/>
            </a:xfrm>
            <a:prstGeom prst="rect">
              <a:avLst/>
            </a:prstGeom>
          </p:spPr>
        </p:pic>
      </p:grpSp>
      <p:sp>
        <p:nvSpPr>
          <p:cNvPr id="95" name="object 95"/>
          <p:cNvSpPr/>
          <p:nvPr/>
        </p:nvSpPr>
        <p:spPr>
          <a:xfrm>
            <a:off x="4831582" y="4657369"/>
            <a:ext cx="424180" cy="436245"/>
          </a:xfrm>
          <a:custGeom>
            <a:avLst/>
            <a:gdLst/>
            <a:ahLst/>
            <a:cxnLst/>
            <a:rect l="l" t="t" r="r" b="b"/>
            <a:pathLst>
              <a:path w="424179" h="436245">
                <a:moveTo>
                  <a:pt x="217699" y="67"/>
                </a:moveTo>
                <a:lnTo>
                  <a:pt x="167566" y="3380"/>
                </a:lnTo>
                <a:lnTo>
                  <a:pt x="139705" y="32461"/>
                </a:lnTo>
                <a:lnTo>
                  <a:pt x="144569" y="68950"/>
                </a:lnTo>
                <a:lnTo>
                  <a:pt x="151945" y="109512"/>
                </a:lnTo>
                <a:lnTo>
                  <a:pt x="157868" y="145453"/>
                </a:lnTo>
                <a:lnTo>
                  <a:pt x="158374" y="168084"/>
                </a:lnTo>
                <a:lnTo>
                  <a:pt x="133782" y="175611"/>
                </a:lnTo>
                <a:lnTo>
                  <a:pt x="30305" y="185377"/>
                </a:lnTo>
                <a:lnTo>
                  <a:pt x="2926" y="193840"/>
                </a:lnTo>
                <a:lnTo>
                  <a:pt x="0" y="207965"/>
                </a:lnTo>
                <a:lnTo>
                  <a:pt x="2085" y="227098"/>
                </a:lnTo>
                <a:lnTo>
                  <a:pt x="7481" y="248150"/>
                </a:lnTo>
                <a:lnTo>
                  <a:pt x="30753" y="282915"/>
                </a:lnTo>
                <a:lnTo>
                  <a:pt x="38105" y="284048"/>
                </a:lnTo>
                <a:lnTo>
                  <a:pt x="41534" y="283895"/>
                </a:lnTo>
                <a:lnTo>
                  <a:pt x="69887" y="279065"/>
                </a:lnTo>
                <a:lnTo>
                  <a:pt x="95351" y="275940"/>
                </a:lnTo>
                <a:lnTo>
                  <a:pt x="119338" y="273904"/>
                </a:lnTo>
                <a:lnTo>
                  <a:pt x="143007" y="272681"/>
                </a:lnTo>
                <a:lnTo>
                  <a:pt x="153046" y="274805"/>
                </a:lnTo>
                <a:lnTo>
                  <a:pt x="161216" y="280563"/>
                </a:lnTo>
                <a:lnTo>
                  <a:pt x="166600" y="289039"/>
                </a:lnTo>
                <a:lnTo>
                  <a:pt x="168280" y="299313"/>
                </a:lnTo>
                <a:lnTo>
                  <a:pt x="166901" y="328184"/>
                </a:lnTo>
                <a:lnTo>
                  <a:pt x="165915" y="357395"/>
                </a:lnTo>
                <a:lnTo>
                  <a:pt x="169169" y="413621"/>
                </a:lnTo>
                <a:lnTo>
                  <a:pt x="223569" y="435767"/>
                </a:lnTo>
                <a:lnTo>
                  <a:pt x="248132" y="435690"/>
                </a:lnTo>
                <a:lnTo>
                  <a:pt x="283765" y="420386"/>
                </a:lnTo>
                <a:lnTo>
                  <a:pt x="286960" y="383859"/>
                </a:lnTo>
                <a:lnTo>
                  <a:pt x="286184" y="353140"/>
                </a:lnTo>
                <a:lnTo>
                  <a:pt x="283956" y="321804"/>
                </a:lnTo>
                <a:lnTo>
                  <a:pt x="280548" y="292392"/>
                </a:lnTo>
                <a:lnTo>
                  <a:pt x="281408" y="281249"/>
                </a:lnTo>
                <a:lnTo>
                  <a:pt x="286565" y="271953"/>
                </a:lnTo>
                <a:lnTo>
                  <a:pt x="295032" y="265583"/>
                </a:lnTo>
                <a:lnTo>
                  <a:pt x="305821" y="263220"/>
                </a:lnTo>
                <a:lnTo>
                  <a:pt x="330694" y="265258"/>
                </a:lnTo>
                <a:lnTo>
                  <a:pt x="376152" y="269460"/>
                </a:lnTo>
                <a:lnTo>
                  <a:pt x="398912" y="270789"/>
                </a:lnTo>
                <a:lnTo>
                  <a:pt x="408934" y="268699"/>
                </a:lnTo>
                <a:lnTo>
                  <a:pt x="417073" y="263024"/>
                </a:lnTo>
                <a:lnTo>
                  <a:pt x="422451" y="254657"/>
                </a:lnTo>
                <a:lnTo>
                  <a:pt x="424185" y="244487"/>
                </a:lnTo>
                <a:lnTo>
                  <a:pt x="423358" y="231572"/>
                </a:lnTo>
                <a:lnTo>
                  <a:pt x="418089" y="193001"/>
                </a:lnTo>
                <a:lnTo>
                  <a:pt x="375029" y="169225"/>
                </a:lnTo>
                <a:lnTo>
                  <a:pt x="332515" y="166038"/>
                </a:lnTo>
                <a:lnTo>
                  <a:pt x="306583" y="165544"/>
                </a:lnTo>
                <a:lnTo>
                  <a:pt x="295534" y="165887"/>
                </a:lnTo>
                <a:lnTo>
                  <a:pt x="285795" y="163971"/>
                </a:lnTo>
                <a:lnTo>
                  <a:pt x="277723" y="158700"/>
                </a:lnTo>
                <a:lnTo>
                  <a:pt x="272174" y="150794"/>
                </a:lnTo>
                <a:lnTo>
                  <a:pt x="270007" y="140970"/>
                </a:lnTo>
                <a:lnTo>
                  <a:pt x="268793" y="114145"/>
                </a:lnTo>
                <a:lnTo>
                  <a:pt x="266864" y="84418"/>
                </a:lnTo>
                <a:lnTo>
                  <a:pt x="262006" y="24142"/>
                </a:lnTo>
                <a:lnTo>
                  <a:pt x="238130" y="901"/>
                </a:lnTo>
                <a:lnTo>
                  <a:pt x="217699" y="6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958282" y="3951757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29" h="365760">
                <a:moveTo>
                  <a:pt x="297739" y="0"/>
                </a:moveTo>
                <a:lnTo>
                  <a:pt x="293548" y="0"/>
                </a:lnTo>
                <a:lnTo>
                  <a:pt x="286944" y="0"/>
                </a:lnTo>
                <a:lnTo>
                  <a:pt x="280213" y="2692"/>
                </a:lnTo>
                <a:lnTo>
                  <a:pt x="241240" y="44151"/>
                </a:lnTo>
                <a:lnTo>
                  <a:pt x="210744" y="81953"/>
                </a:lnTo>
                <a:lnTo>
                  <a:pt x="205791" y="89001"/>
                </a:lnTo>
                <a:lnTo>
                  <a:pt x="198044" y="92798"/>
                </a:lnTo>
                <a:lnTo>
                  <a:pt x="184963" y="92798"/>
                </a:lnTo>
                <a:lnTo>
                  <a:pt x="179883" y="91249"/>
                </a:lnTo>
                <a:lnTo>
                  <a:pt x="153628" y="72829"/>
                </a:lnTo>
                <a:lnTo>
                  <a:pt x="129162" y="56459"/>
                </a:lnTo>
                <a:lnTo>
                  <a:pt x="74981" y="21323"/>
                </a:lnTo>
                <a:lnTo>
                  <a:pt x="70282" y="20027"/>
                </a:lnTo>
                <a:lnTo>
                  <a:pt x="58598" y="20027"/>
                </a:lnTo>
                <a:lnTo>
                  <a:pt x="19895" y="61971"/>
                </a:lnTo>
                <a:lnTo>
                  <a:pt x="1067" y="96291"/>
                </a:lnTo>
                <a:lnTo>
                  <a:pt x="0" y="104403"/>
                </a:lnTo>
                <a:lnTo>
                  <a:pt x="1575" y="112233"/>
                </a:lnTo>
                <a:lnTo>
                  <a:pt x="5532" y="119190"/>
                </a:lnTo>
                <a:lnTo>
                  <a:pt x="11608" y="124688"/>
                </a:lnTo>
                <a:lnTo>
                  <a:pt x="43037" y="142787"/>
                </a:lnTo>
                <a:lnTo>
                  <a:pt x="79204" y="161410"/>
                </a:lnTo>
                <a:lnTo>
                  <a:pt x="110942" y="178481"/>
                </a:lnTo>
                <a:lnTo>
                  <a:pt x="129083" y="191922"/>
                </a:lnTo>
                <a:lnTo>
                  <a:pt x="119941" y="215704"/>
                </a:lnTo>
                <a:lnTo>
                  <a:pt x="92523" y="258713"/>
                </a:lnTo>
                <a:lnTo>
                  <a:pt x="64843" y="302648"/>
                </a:lnTo>
                <a:lnTo>
                  <a:pt x="54915" y="329209"/>
                </a:lnTo>
                <a:lnTo>
                  <a:pt x="64071" y="340043"/>
                </a:lnTo>
                <a:lnTo>
                  <a:pt x="80252" y="349891"/>
                </a:lnTo>
                <a:lnTo>
                  <a:pt x="99956" y="358291"/>
                </a:lnTo>
                <a:lnTo>
                  <a:pt x="121971" y="365429"/>
                </a:lnTo>
                <a:lnTo>
                  <a:pt x="124384" y="365734"/>
                </a:lnTo>
                <a:lnTo>
                  <a:pt x="126670" y="365734"/>
                </a:lnTo>
                <a:lnTo>
                  <a:pt x="162186" y="327987"/>
                </a:lnTo>
                <a:lnTo>
                  <a:pt x="175152" y="306162"/>
                </a:lnTo>
                <a:lnTo>
                  <a:pt x="188071" y="286151"/>
                </a:lnTo>
                <a:lnTo>
                  <a:pt x="205410" y="260946"/>
                </a:lnTo>
                <a:lnTo>
                  <a:pt x="213157" y="257251"/>
                </a:lnTo>
                <a:lnTo>
                  <a:pt x="226746" y="257251"/>
                </a:lnTo>
                <a:lnTo>
                  <a:pt x="232461" y="259130"/>
                </a:lnTo>
                <a:lnTo>
                  <a:pt x="281420" y="299916"/>
                </a:lnTo>
                <a:lnTo>
                  <a:pt x="304153" y="317004"/>
                </a:lnTo>
                <a:lnTo>
                  <a:pt x="327457" y="331406"/>
                </a:lnTo>
                <a:lnTo>
                  <a:pt x="331140" y="333387"/>
                </a:lnTo>
                <a:lnTo>
                  <a:pt x="335204" y="334340"/>
                </a:lnTo>
                <a:lnTo>
                  <a:pt x="346507" y="334340"/>
                </a:lnTo>
                <a:lnTo>
                  <a:pt x="379781" y="299370"/>
                </a:lnTo>
                <a:lnTo>
                  <a:pt x="404276" y="262947"/>
                </a:lnTo>
                <a:lnTo>
                  <a:pt x="404705" y="254068"/>
                </a:lnTo>
                <a:lnTo>
                  <a:pt x="402038" y="245548"/>
                </a:lnTo>
                <a:lnTo>
                  <a:pt x="350952" y="203055"/>
                </a:lnTo>
                <a:lnTo>
                  <a:pt x="300152" y="170967"/>
                </a:lnTo>
                <a:lnTo>
                  <a:pt x="291695" y="163199"/>
                </a:lnTo>
                <a:lnTo>
                  <a:pt x="287643" y="152966"/>
                </a:lnTo>
                <a:lnTo>
                  <a:pt x="288258" y="141954"/>
                </a:lnTo>
                <a:lnTo>
                  <a:pt x="293802" y="131851"/>
                </a:lnTo>
                <a:lnTo>
                  <a:pt x="340022" y="82227"/>
                </a:lnTo>
                <a:lnTo>
                  <a:pt x="354254" y="65976"/>
                </a:lnTo>
                <a:lnTo>
                  <a:pt x="359092" y="56675"/>
                </a:lnTo>
                <a:lnTo>
                  <a:pt x="359810" y="46604"/>
                </a:lnTo>
                <a:lnTo>
                  <a:pt x="356576" y="37049"/>
                </a:lnTo>
                <a:lnTo>
                  <a:pt x="349555" y="29298"/>
                </a:lnTo>
                <a:lnTo>
                  <a:pt x="338921" y="22106"/>
                </a:lnTo>
                <a:lnTo>
                  <a:pt x="328108" y="15587"/>
                </a:lnTo>
                <a:lnTo>
                  <a:pt x="301930" y="1028"/>
                </a:lnTo>
                <a:lnTo>
                  <a:pt x="29773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864627" y="3974591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5">
                <a:moveTo>
                  <a:pt x="438277" y="50"/>
                </a:moveTo>
                <a:lnTo>
                  <a:pt x="377928" y="440"/>
                </a:lnTo>
                <a:lnTo>
                  <a:pt x="335278" y="1925"/>
                </a:lnTo>
                <a:lnTo>
                  <a:pt x="279255" y="9004"/>
                </a:lnTo>
                <a:lnTo>
                  <a:pt x="260280" y="60346"/>
                </a:lnTo>
                <a:lnTo>
                  <a:pt x="253186" y="110133"/>
                </a:lnTo>
                <a:lnTo>
                  <a:pt x="246860" y="169672"/>
                </a:lnTo>
                <a:lnTo>
                  <a:pt x="240683" y="234219"/>
                </a:lnTo>
                <a:lnTo>
                  <a:pt x="234034" y="299029"/>
                </a:lnTo>
                <a:lnTo>
                  <a:pt x="226296" y="359359"/>
                </a:lnTo>
                <a:lnTo>
                  <a:pt x="225407" y="364896"/>
                </a:lnTo>
                <a:lnTo>
                  <a:pt x="220835" y="367703"/>
                </a:lnTo>
                <a:lnTo>
                  <a:pt x="212326" y="367703"/>
                </a:lnTo>
                <a:lnTo>
                  <a:pt x="208262" y="365417"/>
                </a:lnTo>
                <a:lnTo>
                  <a:pt x="176528" y="258522"/>
                </a:lnTo>
                <a:lnTo>
                  <a:pt x="161377" y="215171"/>
                </a:lnTo>
                <a:lnTo>
                  <a:pt x="140190" y="165404"/>
                </a:lnTo>
                <a:lnTo>
                  <a:pt x="113774" y="148590"/>
                </a:lnTo>
                <a:lnTo>
                  <a:pt x="80698" y="151405"/>
                </a:lnTo>
                <a:lnTo>
                  <a:pt x="49385" y="160347"/>
                </a:lnTo>
                <a:lnTo>
                  <a:pt x="22548" y="176789"/>
                </a:lnTo>
                <a:lnTo>
                  <a:pt x="2903" y="202107"/>
                </a:lnTo>
                <a:lnTo>
                  <a:pt x="0" y="215670"/>
                </a:lnTo>
                <a:lnTo>
                  <a:pt x="1395" y="227217"/>
                </a:lnTo>
                <a:lnTo>
                  <a:pt x="5957" y="237728"/>
                </a:lnTo>
                <a:lnTo>
                  <a:pt x="15730" y="253009"/>
                </a:lnTo>
                <a:lnTo>
                  <a:pt x="21064" y="255574"/>
                </a:lnTo>
                <a:lnTo>
                  <a:pt x="30335" y="255574"/>
                </a:lnTo>
                <a:lnTo>
                  <a:pt x="34145" y="254254"/>
                </a:lnTo>
                <a:lnTo>
                  <a:pt x="37447" y="251498"/>
                </a:lnTo>
                <a:lnTo>
                  <a:pt x="53441" y="239330"/>
                </a:lnTo>
                <a:lnTo>
                  <a:pt x="69578" y="229873"/>
                </a:lnTo>
                <a:lnTo>
                  <a:pt x="84381" y="223744"/>
                </a:lnTo>
                <a:lnTo>
                  <a:pt x="96375" y="221564"/>
                </a:lnTo>
                <a:lnTo>
                  <a:pt x="101201" y="221564"/>
                </a:lnTo>
                <a:lnTo>
                  <a:pt x="104503" y="223075"/>
                </a:lnTo>
                <a:lnTo>
                  <a:pt x="119207" y="269275"/>
                </a:lnTo>
                <a:lnTo>
                  <a:pt x="133488" y="321403"/>
                </a:lnTo>
                <a:lnTo>
                  <a:pt x="147745" y="374736"/>
                </a:lnTo>
                <a:lnTo>
                  <a:pt x="161233" y="421237"/>
                </a:lnTo>
                <a:lnTo>
                  <a:pt x="179591" y="459227"/>
                </a:lnTo>
                <a:lnTo>
                  <a:pt x="220454" y="467842"/>
                </a:lnTo>
                <a:lnTo>
                  <a:pt x="236839" y="466752"/>
                </a:lnTo>
                <a:lnTo>
                  <a:pt x="272397" y="449287"/>
                </a:lnTo>
                <a:lnTo>
                  <a:pt x="289268" y="408715"/>
                </a:lnTo>
                <a:lnTo>
                  <a:pt x="301639" y="359793"/>
                </a:lnTo>
                <a:lnTo>
                  <a:pt x="310762" y="305322"/>
                </a:lnTo>
                <a:lnTo>
                  <a:pt x="317890" y="248100"/>
                </a:lnTo>
                <a:lnTo>
                  <a:pt x="324276" y="190924"/>
                </a:lnTo>
                <a:lnTo>
                  <a:pt x="331173" y="136595"/>
                </a:lnTo>
                <a:lnTo>
                  <a:pt x="339834" y="87909"/>
                </a:lnTo>
                <a:lnTo>
                  <a:pt x="369425" y="63639"/>
                </a:lnTo>
                <a:lnTo>
                  <a:pt x="439402" y="61696"/>
                </a:lnTo>
                <a:lnTo>
                  <a:pt x="449732" y="67482"/>
                </a:lnTo>
                <a:lnTo>
                  <a:pt x="457372" y="76703"/>
                </a:lnTo>
                <a:lnTo>
                  <a:pt x="462726" y="87726"/>
                </a:lnTo>
                <a:lnTo>
                  <a:pt x="466199" y="98920"/>
                </a:lnTo>
                <a:lnTo>
                  <a:pt x="469354" y="105975"/>
                </a:lnTo>
                <a:lnTo>
                  <a:pt x="474485" y="111391"/>
                </a:lnTo>
                <a:lnTo>
                  <a:pt x="481093" y="114865"/>
                </a:lnTo>
                <a:lnTo>
                  <a:pt x="489948" y="116052"/>
                </a:lnTo>
                <a:lnTo>
                  <a:pt x="519285" y="114388"/>
                </a:lnTo>
                <a:lnTo>
                  <a:pt x="528502" y="112050"/>
                </a:lnTo>
                <a:lnTo>
                  <a:pt x="535779" y="106457"/>
                </a:lnTo>
                <a:lnTo>
                  <a:pt x="540269" y="98483"/>
                </a:lnTo>
                <a:lnTo>
                  <a:pt x="541129" y="89001"/>
                </a:lnTo>
                <a:lnTo>
                  <a:pt x="538235" y="72458"/>
                </a:lnTo>
                <a:lnTo>
                  <a:pt x="523984" y="30238"/>
                </a:lnTo>
                <a:lnTo>
                  <a:pt x="493444" y="3088"/>
                </a:lnTo>
                <a:lnTo>
                  <a:pt x="479407" y="736"/>
                </a:lnTo>
                <a:lnTo>
                  <a:pt x="438277" y="5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43173" y="3730752"/>
            <a:ext cx="407670" cy="94615"/>
          </a:xfrm>
          <a:custGeom>
            <a:avLst/>
            <a:gdLst/>
            <a:ahLst/>
            <a:cxnLst/>
            <a:rect l="l" t="t" r="r" b="b"/>
            <a:pathLst>
              <a:path w="407670" h="94614">
                <a:moveTo>
                  <a:pt x="374521" y="0"/>
                </a:moveTo>
                <a:lnTo>
                  <a:pt x="342767" y="1968"/>
                </a:lnTo>
                <a:lnTo>
                  <a:pt x="305401" y="3048"/>
                </a:lnTo>
                <a:lnTo>
                  <a:pt x="262177" y="3556"/>
                </a:lnTo>
                <a:lnTo>
                  <a:pt x="101183" y="3615"/>
                </a:lnTo>
                <a:lnTo>
                  <a:pt x="72753" y="3841"/>
                </a:lnTo>
                <a:lnTo>
                  <a:pt x="28192" y="5080"/>
                </a:lnTo>
                <a:lnTo>
                  <a:pt x="1877" y="36847"/>
                </a:lnTo>
                <a:lnTo>
                  <a:pt x="0" y="62791"/>
                </a:lnTo>
                <a:lnTo>
                  <a:pt x="1395" y="74549"/>
                </a:lnTo>
                <a:lnTo>
                  <a:pt x="147699" y="94488"/>
                </a:lnTo>
                <a:lnTo>
                  <a:pt x="200488" y="94328"/>
                </a:lnTo>
                <a:lnTo>
                  <a:pt x="253143" y="93699"/>
                </a:lnTo>
                <a:lnTo>
                  <a:pt x="303000" y="92375"/>
                </a:lnTo>
                <a:lnTo>
                  <a:pt x="347395" y="90131"/>
                </a:lnTo>
                <a:lnTo>
                  <a:pt x="403703" y="71044"/>
                </a:lnTo>
                <a:lnTo>
                  <a:pt x="407572" y="41465"/>
                </a:lnTo>
                <a:lnTo>
                  <a:pt x="397202" y="12838"/>
                </a:lnTo>
                <a:lnTo>
                  <a:pt x="37452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458894" y="3288791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253" y="0"/>
                </a:moveTo>
                <a:lnTo>
                  <a:pt x="257383" y="2115"/>
                </a:lnTo>
                <a:lnTo>
                  <a:pt x="228977" y="3270"/>
                </a:lnTo>
                <a:lnTo>
                  <a:pt x="196070" y="3806"/>
                </a:lnTo>
                <a:lnTo>
                  <a:pt x="71552" y="3847"/>
                </a:lnTo>
                <a:lnTo>
                  <a:pt x="34801" y="4399"/>
                </a:lnTo>
                <a:lnTo>
                  <a:pt x="1198" y="37474"/>
                </a:lnTo>
                <a:lnTo>
                  <a:pt x="0" y="63783"/>
                </a:lnTo>
                <a:lnTo>
                  <a:pt x="1091" y="75818"/>
                </a:lnTo>
                <a:lnTo>
                  <a:pt x="110565" y="96011"/>
                </a:lnTo>
                <a:lnTo>
                  <a:pt x="160369" y="95726"/>
                </a:lnTo>
                <a:lnTo>
                  <a:pt x="209244" y="94583"/>
                </a:lnTo>
                <a:lnTo>
                  <a:pt x="253261" y="92154"/>
                </a:lnTo>
                <a:lnTo>
                  <a:pt x="303524" y="72223"/>
                </a:lnTo>
                <a:lnTo>
                  <a:pt x="306351" y="42195"/>
                </a:lnTo>
                <a:lnTo>
                  <a:pt x="298440" y="13073"/>
                </a:lnTo>
                <a:lnTo>
                  <a:pt x="28125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321897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63" y="0"/>
                </a:moveTo>
                <a:lnTo>
                  <a:pt x="341524" y="1968"/>
                </a:lnTo>
                <a:lnTo>
                  <a:pt x="304297" y="3048"/>
                </a:lnTo>
                <a:lnTo>
                  <a:pt x="261213" y="3556"/>
                </a:lnTo>
                <a:lnTo>
                  <a:pt x="100665" y="3615"/>
                </a:lnTo>
                <a:lnTo>
                  <a:pt x="72300" y="3841"/>
                </a:lnTo>
                <a:lnTo>
                  <a:pt x="27977" y="5080"/>
                </a:lnTo>
                <a:lnTo>
                  <a:pt x="1702" y="36847"/>
                </a:lnTo>
                <a:lnTo>
                  <a:pt x="0" y="62791"/>
                </a:lnTo>
                <a:lnTo>
                  <a:pt x="1434" y="74549"/>
                </a:lnTo>
                <a:lnTo>
                  <a:pt x="147103" y="94488"/>
                </a:lnTo>
                <a:lnTo>
                  <a:pt x="199727" y="94328"/>
                </a:lnTo>
                <a:lnTo>
                  <a:pt x="252198" y="93699"/>
                </a:lnTo>
                <a:lnTo>
                  <a:pt x="301865" y="92375"/>
                </a:lnTo>
                <a:lnTo>
                  <a:pt x="346077" y="90131"/>
                </a:lnTo>
                <a:lnTo>
                  <a:pt x="402220" y="71044"/>
                </a:lnTo>
                <a:lnTo>
                  <a:pt x="406104" y="41465"/>
                </a:lnTo>
                <a:lnTo>
                  <a:pt x="395771" y="12838"/>
                </a:lnTo>
                <a:lnTo>
                  <a:pt x="37316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1" name="object 101"/>
          <p:cNvGrpSpPr/>
          <p:nvPr/>
        </p:nvGrpSpPr>
        <p:grpSpPr>
          <a:xfrm>
            <a:off x="3343792" y="3054095"/>
            <a:ext cx="367665" cy="376555"/>
            <a:chOff x="3343792" y="3054095"/>
            <a:chExt cx="367665" cy="376555"/>
          </a:xfrm>
        </p:grpSpPr>
        <p:sp>
          <p:nvSpPr>
            <p:cNvPr id="102" name="object 102"/>
            <p:cNvSpPr/>
            <p:nvPr/>
          </p:nvSpPr>
          <p:spPr>
            <a:xfrm>
              <a:off x="3343792" y="3054095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4" h="376554">
                  <a:moveTo>
                    <a:pt x="314061" y="0"/>
                  </a:moveTo>
                  <a:lnTo>
                    <a:pt x="308600" y="0"/>
                  </a:lnTo>
                  <a:lnTo>
                    <a:pt x="300980" y="0"/>
                  </a:lnTo>
                  <a:lnTo>
                    <a:pt x="293233" y="3048"/>
                  </a:lnTo>
                  <a:lnTo>
                    <a:pt x="287645" y="8890"/>
                  </a:lnTo>
                  <a:lnTo>
                    <a:pt x="180729" y="115597"/>
                  </a:lnTo>
                  <a:lnTo>
                    <a:pt x="139848" y="156829"/>
                  </a:lnTo>
                  <a:lnTo>
                    <a:pt x="99789" y="198007"/>
                  </a:lnTo>
                  <a:lnTo>
                    <a:pt x="62616" y="237400"/>
                  </a:lnTo>
                  <a:lnTo>
                    <a:pt x="30397" y="273278"/>
                  </a:lnTo>
                  <a:lnTo>
                    <a:pt x="5197" y="303911"/>
                  </a:lnTo>
                  <a:lnTo>
                    <a:pt x="0" y="327189"/>
                  </a:lnTo>
                  <a:lnTo>
                    <a:pt x="12674" y="350789"/>
                  </a:lnTo>
                  <a:lnTo>
                    <a:pt x="35897" y="369079"/>
                  </a:lnTo>
                  <a:lnTo>
                    <a:pt x="62347" y="376428"/>
                  </a:lnTo>
                  <a:lnTo>
                    <a:pt x="69040" y="375814"/>
                  </a:lnTo>
                  <a:lnTo>
                    <a:pt x="75316" y="373903"/>
                  </a:lnTo>
                  <a:lnTo>
                    <a:pt x="81045" y="370587"/>
                  </a:lnTo>
                  <a:lnTo>
                    <a:pt x="86096" y="365760"/>
                  </a:lnTo>
                  <a:lnTo>
                    <a:pt x="110112" y="338392"/>
                  </a:lnTo>
                  <a:lnTo>
                    <a:pt x="142666" y="303984"/>
                  </a:lnTo>
                  <a:lnTo>
                    <a:pt x="180947" y="264923"/>
                  </a:lnTo>
                  <a:lnTo>
                    <a:pt x="302051" y="143714"/>
                  </a:lnTo>
                  <a:lnTo>
                    <a:pt x="335141" y="109931"/>
                  </a:lnTo>
                  <a:lnTo>
                    <a:pt x="359908" y="83439"/>
                  </a:lnTo>
                  <a:lnTo>
                    <a:pt x="365055" y="75630"/>
                  </a:lnTo>
                  <a:lnTo>
                    <a:pt x="367464" y="66786"/>
                  </a:lnTo>
                  <a:lnTo>
                    <a:pt x="367016" y="57632"/>
                  </a:lnTo>
                  <a:lnTo>
                    <a:pt x="345588" y="23955"/>
                  </a:lnTo>
                  <a:lnTo>
                    <a:pt x="319522" y="1524"/>
                  </a:lnTo>
                  <a:lnTo>
                    <a:pt x="31406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94103" y="3336035"/>
              <a:ext cx="85471" cy="94487"/>
            </a:xfrm>
            <a:prstGeom prst="rect">
              <a:avLst/>
            </a:prstGeom>
          </p:spPr>
        </p:pic>
      </p:grpSp>
      <p:grpSp>
        <p:nvGrpSpPr>
          <p:cNvPr id="104" name="object 104"/>
          <p:cNvGrpSpPr/>
          <p:nvPr/>
        </p:nvGrpSpPr>
        <p:grpSpPr>
          <a:xfrm>
            <a:off x="3323973" y="3621023"/>
            <a:ext cx="406400" cy="320040"/>
            <a:chOff x="3323973" y="3621023"/>
            <a:chExt cx="406400" cy="320040"/>
          </a:xfrm>
        </p:grpSpPr>
        <p:sp>
          <p:nvSpPr>
            <p:cNvPr id="105" name="object 105"/>
            <p:cNvSpPr/>
            <p:nvPr/>
          </p:nvSpPr>
          <p:spPr>
            <a:xfrm>
              <a:off x="3323973" y="3730751"/>
              <a:ext cx="406400" cy="94615"/>
            </a:xfrm>
            <a:custGeom>
              <a:avLst/>
              <a:gdLst/>
              <a:ahLst/>
              <a:cxnLst/>
              <a:rect l="l" t="t" r="r" b="b"/>
              <a:pathLst>
                <a:path w="406400" h="94614">
                  <a:moveTo>
                    <a:pt x="373124" y="0"/>
                  </a:moveTo>
                  <a:lnTo>
                    <a:pt x="341487" y="1968"/>
                  </a:lnTo>
                  <a:lnTo>
                    <a:pt x="304274" y="3048"/>
                  </a:lnTo>
                  <a:lnTo>
                    <a:pt x="261227" y="3556"/>
                  </a:lnTo>
                  <a:lnTo>
                    <a:pt x="100772" y="3615"/>
                  </a:lnTo>
                  <a:lnTo>
                    <a:pt x="72451" y="3841"/>
                  </a:lnTo>
                  <a:lnTo>
                    <a:pt x="28192" y="5080"/>
                  </a:lnTo>
                  <a:lnTo>
                    <a:pt x="1877" y="36847"/>
                  </a:lnTo>
                  <a:lnTo>
                    <a:pt x="0" y="62791"/>
                  </a:lnTo>
                  <a:lnTo>
                    <a:pt x="1395" y="74549"/>
                  </a:lnTo>
                  <a:lnTo>
                    <a:pt x="147191" y="94488"/>
                  </a:lnTo>
                  <a:lnTo>
                    <a:pt x="199753" y="94328"/>
                  </a:lnTo>
                  <a:lnTo>
                    <a:pt x="252194" y="93699"/>
                  </a:lnTo>
                  <a:lnTo>
                    <a:pt x="301861" y="92375"/>
                  </a:lnTo>
                  <a:lnTo>
                    <a:pt x="346103" y="90131"/>
                  </a:lnTo>
                  <a:lnTo>
                    <a:pt x="402234" y="71044"/>
                  </a:lnTo>
                  <a:lnTo>
                    <a:pt x="406080" y="41465"/>
                  </a:lnTo>
                  <a:lnTo>
                    <a:pt x="395733" y="12838"/>
                  </a:lnTo>
                  <a:lnTo>
                    <a:pt x="373124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89364" y="3621023"/>
              <a:ext cx="74418" cy="82295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89364" y="3858767"/>
              <a:ext cx="74400" cy="82270"/>
            </a:xfrm>
            <a:prstGeom prst="rect">
              <a:avLst/>
            </a:prstGeom>
          </p:spPr>
        </p:pic>
      </p:grpSp>
      <p:sp>
        <p:nvSpPr>
          <p:cNvPr id="108" name="object 108"/>
          <p:cNvSpPr/>
          <p:nvPr/>
        </p:nvSpPr>
        <p:spPr>
          <a:xfrm>
            <a:off x="3831842" y="3340608"/>
            <a:ext cx="424815" cy="434340"/>
          </a:xfrm>
          <a:custGeom>
            <a:avLst/>
            <a:gdLst/>
            <a:ahLst/>
            <a:cxnLst/>
            <a:rect l="l" t="t" r="r" b="b"/>
            <a:pathLst>
              <a:path w="424814" h="434339">
                <a:moveTo>
                  <a:pt x="216967" y="89"/>
                </a:moveTo>
                <a:lnTo>
                  <a:pt x="167564" y="3482"/>
                </a:lnTo>
                <a:lnTo>
                  <a:pt x="139701" y="32258"/>
                </a:lnTo>
                <a:lnTo>
                  <a:pt x="144708" y="68609"/>
                </a:lnTo>
                <a:lnTo>
                  <a:pt x="152132" y="109045"/>
                </a:lnTo>
                <a:lnTo>
                  <a:pt x="158007" y="144932"/>
                </a:lnTo>
                <a:lnTo>
                  <a:pt x="158370" y="167640"/>
                </a:lnTo>
                <a:lnTo>
                  <a:pt x="133885" y="174984"/>
                </a:lnTo>
                <a:lnTo>
                  <a:pt x="82599" y="179625"/>
                </a:lnTo>
                <a:lnTo>
                  <a:pt x="30337" y="184624"/>
                </a:lnTo>
                <a:lnTo>
                  <a:pt x="2922" y="193040"/>
                </a:lnTo>
                <a:lnTo>
                  <a:pt x="0" y="207125"/>
                </a:lnTo>
                <a:lnTo>
                  <a:pt x="2113" y="226187"/>
                </a:lnTo>
                <a:lnTo>
                  <a:pt x="14733" y="266954"/>
                </a:lnTo>
                <a:lnTo>
                  <a:pt x="38355" y="282956"/>
                </a:lnTo>
                <a:lnTo>
                  <a:pt x="41784" y="282702"/>
                </a:lnTo>
                <a:lnTo>
                  <a:pt x="70187" y="277921"/>
                </a:lnTo>
                <a:lnTo>
                  <a:pt x="95617" y="274843"/>
                </a:lnTo>
                <a:lnTo>
                  <a:pt x="119499" y="272837"/>
                </a:lnTo>
                <a:lnTo>
                  <a:pt x="143003" y="271653"/>
                </a:lnTo>
                <a:lnTo>
                  <a:pt x="153150" y="273762"/>
                </a:lnTo>
                <a:lnTo>
                  <a:pt x="161307" y="279479"/>
                </a:lnTo>
                <a:lnTo>
                  <a:pt x="166631" y="287887"/>
                </a:lnTo>
                <a:lnTo>
                  <a:pt x="168276" y="298069"/>
                </a:lnTo>
                <a:lnTo>
                  <a:pt x="166054" y="356012"/>
                </a:lnTo>
                <a:lnTo>
                  <a:pt x="166383" y="384722"/>
                </a:lnTo>
                <a:lnTo>
                  <a:pt x="177532" y="427005"/>
                </a:lnTo>
                <a:lnTo>
                  <a:pt x="222605" y="434250"/>
                </a:lnTo>
                <a:lnTo>
                  <a:pt x="247509" y="434133"/>
                </a:lnTo>
                <a:lnTo>
                  <a:pt x="283866" y="418770"/>
                </a:lnTo>
                <a:lnTo>
                  <a:pt x="287103" y="382369"/>
                </a:lnTo>
                <a:lnTo>
                  <a:pt x="286339" y="351790"/>
                </a:lnTo>
                <a:lnTo>
                  <a:pt x="284170" y="320639"/>
                </a:lnTo>
                <a:lnTo>
                  <a:pt x="280798" y="291465"/>
                </a:lnTo>
                <a:lnTo>
                  <a:pt x="281566" y="280344"/>
                </a:lnTo>
                <a:lnTo>
                  <a:pt x="286752" y="270986"/>
                </a:lnTo>
                <a:lnTo>
                  <a:pt x="295247" y="264533"/>
                </a:lnTo>
                <a:lnTo>
                  <a:pt x="305944" y="262128"/>
                </a:lnTo>
                <a:lnTo>
                  <a:pt x="330833" y="264211"/>
                </a:lnTo>
                <a:lnTo>
                  <a:pt x="376291" y="268505"/>
                </a:lnTo>
                <a:lnTo>
                  <a:pt x="398908" y="269748"/>
                </a:lnTo>
                <a:lnTo>
                  <a:pt x="408934" y="267658"/>
                </a:lnTo>
                <a:lnTo>
                  <a:pt x="417101" y="261985"/>
                </a:lnTo>
                <a:lnTo>
                  <a:pt x="422554" y="253620"/>
                </a:lnTo>
                <a:lnTo>
                  <a:pt x="424435" y="243459"/>
                </a:lnTo>
                <a:lnTo>
                  <a:pt x="423604" y="230584"/>
                </a:lnTo>
                <a:lnTo>
                  <a:pt x="418085" y="192151"/>
                </a:lnTo>
                <a:lnTo>
                  <a:pt x="374955" y="168650"/>
                </a:lnTo>
                <a:lnTo>
                  <a:pt x="332493" y="165352"/>
                </a:lnTo>
                <a:lnTo>
                  <a:pt x="306706" y="164846"/>
                </a:lnTo>
                <a:lnTo>
                  <a:pt x="295784" y="165227"/>
                </a:lnTo>
                <a:lnTo>
                  <a:pt x="285952" y="163323"/>
                </a:lnTo>
                <a:lnTo>
                  <a:pt x="277893" y="158099"/>
                </a:lnTo>
                <a:lnTo>
                  <a:pt x="272335" y="150278"/>
                </a:lnTo>
                <a:lnTo>
                  <a:pt x="270003" y="140589"/>
                </a:lnTo>
                <a:lnTo>
                  <a:pt x="268789" y="113750"/>
                </a:lnTo>
                <a:lnTo>
                  <a:pt x="266860" y="84089"/>
                </a:lnTo>
                <a:lnTo>
                  <a:pt x="262002" y="24257"/>
                </a:lnTo>
                <a:lnTo>
                  <a:pt x="238380" y="1143"/>
                </a:lnTo>
                <a:lnTo>
                  <a:pt x="216967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9" name="object 10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864258" y="0"/>
            <a:ext cx="4080891" cy="3430524"/>
          </a:xfrm>
          <a:prstGeom prst="rect">
            <a:avLst/>
          </a:prstGeom>
        </p:spPr>
      </p:pic>
      <p:sp>
        <p:nvSpPr>
          <p:cNvPr id="110" name="object 110"/>
          <p:cNvSpPr/>
          <p:nvPr/>
        </p:nvSpPr>
        <p:spPr>
          <a:xfrm>
            <a:off x="2460970" y="516636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467" y="0"/>
                </a:moveTo>
                <a:lnTo>
                  <a:pt x="256795" y="2115"/>
                </a:lnTo>
                <a:lnTo>
                  <a:pt x="227254" y="3270"/>
                </a:lnTo>
                <a:lnTo>
                  <a:pt x="193069" y="3806"/>
                </a:lnTo>
                <a:lnTo>
                  <a:pt x="77553" y="3869"/>
                </a:lnTo>
                <a:lnTo>
                  <a:pt x="55534" y="4095"/>
                </a:lnTo>
                <a:lnTo>
                  <a:pt x="15037" y="7078"/>
                </a:lnTo>
                <a:lnTo>
                  <a:pt x="162" y="50815"/>
                </a:lnTo>
                <a:lnTo>
                  <a:pt x="0" y="63763"/>
                </a:lnTo>
                <a:lnTo>
                  <a:pt x="1051" y="75818"/>
                </a:lnTo>
                <a:lnTo>
                  <a:pt x="3550" y="83956"/>
                </a:lnTo>
                <a:lnTo>
                  <a:pt x="7893" y="90344"/>
                </a:lnTo>
                <a:lnTo>
                  <a:pt x="13642" y="94517"/>
                </a:lnTo>
                <a:lnTo>
                  <a:pt x="20355" y="96012"/>
                </a:lnTo>
                <a:lnTo>
                  <a:pt x="102270" y="96012"/>
                </a:lnTo>
                <a:lnTo>
                  <a:pt x="153935" y="95761"/>
                </a:lnTo>
                <a:lnTo>
                  <a:pt x="205172" y="94678"/>
                </a:lnTo>
                <a:lnTo>
                  <a:pt x="251503" y="92261"/>
                </a:lnTo>
                <a:lnTo>
                  <a:pt x="303541" y="72169"/>
                </a:lnTo>
                <a:lnTo>
                  <a:pt x="306486" y="42148"/>
                </a:lnTo>
                <a:lnTo>
                  <a:pt x="298668" y="13055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866377" y="22859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635" y="89027"/>
                </a:moveTo>
                <a:lnTo>
                  <a:pt x="527862" y="42773"/>
                </a:lnTo>
                <a:lnTo>
                  <a:pt x="504609" y="9067"/>
                </a:lnTo>
                <a:lnTo>
                  <a:pt x="437070" y="50"/>
                </a:lnTo>
                <a:lnTo>
                  <a:pt x="421398" y="0"/>
                </a:lnTo>
                <a:lnTo>
                  <a:pt x="376872" y="457"/>
                </a:lnTo>
                <a:lnTo>
                  <a:pt x="334378" y="1943"/>
                </a:lnTo>
                <a:lnTo>
                  <a:pt x="278523" y="9017"/>
                </a:lnTo>
                <a:lnTo>
                  <a:pt x="259727" y="60236"/>
                </a:lnTo>
                <a:lnTo>
                  <a:pt x="252653" y="110020"/>
                </a:lnTo>
                <a:lnTo>
                  <a:pt x="246291" y="169583"/>
                </a:lnTo>
                <a:lnTo>
                  <a:pt x="240068" y="234175"/>
                </a:lnTo>
                <a:lnTo>
                  <a:pt x="233362" y="299034"/>
                </a:lnTo>
                <a:lnTo>
                  <a:pt x="224802" y="364744"/>
                </a:lnTo>
                <a:lnTo>
                  <a:pt x="220230" y="367665"/>
                </a:lnTo>
                <a:lnTo>
                  <a:pt x="211721" y="367665"/>
                </a:lnTo>
                <a:lnTo>
                  <a:pt x="207784" y="365379"/>
                </a:lnTo>
                <a:lnTo>
                  <a:pt x="176161" y="258495"/>
                </a:lnTo>
                <a:lnTo>
                  <a:pt x="161163" y="215150"/>
                </a:lnTo>
                <a:lnTo>
                  <a:pt x="140220" y="165354"/>
                </a:lnTo>
                <a:lnTo>
                  <a:pt x="113423" y="148590"/>
                </a:lnTo>
                <a:lnTo>
                  <a:pt x="80594" y="151396"/>
                </a:lnTo>
                <a:lnTo>
                  <a:pt x="49352" y="160299"/>
                </a:lnTo>
                <a:lnTo>
                  <a:pt x="22479" y="176657"/>
                </a:lnTo>
                <a:lnTo>
                  <a:pt x="2806" y="201803"/>
                </a:lnTo>
                <a:lnTo>
                  <a:pt x="0" y="215442"/>
                </a:lnTo>
                <a:lnTo>
                  <a:pt x="1485" y="227076"/>
                </a:lnTo>
                <a:lnTo>
                  <a:pt x="6032" y="237667"/>
                </a:lnTo>
                <a:lnTo>
                  <a:pt x="12458" y="248158"/>
                </a:lnTo>
                <a:lnTo>
                  <a:pt x="15760" y="252984"/>
                </a:lnTo>
                <a:lnTo>
                  <a:pt x="21094" y="255397"/>
                </a:lnTo>
                <a:lnTo>
                  <a:pt x="30365" y="255397"/>
                </a:lnTo>
                <a:lnTo>
                  <a:pt x="34175" y="254127"/>
                </a:lnTo>
                <a:lnTo>
                  <a:pt x="37350" y="251460"/>
                </a:lnTo>
                <a:lnTo>
                  <a:pt x="53314" y="239356"/>
                </a:lnTo>
                <a:lnTo>
                  <a:pt x="69418" y="229920"/>
                </a:lnTo>
                <a:lnTo>
                  <a:pt x="84175" y="223799"/>
                </a:lnTo>
                <a:lnTo>
                  <a:pt x="96151" y="221615"/>
                </a:lnTo>
                <a:lnTo>
                  <a:pt x="100850" y="221615"/>
                </a:lnTo>
                <a:lnTo>
                  <a:pt x="118910" y="269176"/>
                </a:lnTo>
                <a:lnTo>
                  <a:pt x="133134" y="321259"/>
                </a:lnTo>
                <a:lnTo>
                  <a:pt x="147370" y="374624"/>
                </a:lnTo>
                <a:lnTo>
                  <a:pt x="160896" y="421195"/>
                </a:lnTo>
                <a:lnTo>
                  <a:pt x="179285" y="459244"/>
                </a:lnTo>
                <a:lnTo>
                  <a:pt x="219976" y="467868"/>
                </a:lnTo>
                <a:lnTo>
                  <a:pt x="236334" y="466775"/>
                </a:lnTo>
                <a:lnTo>
                  <a:pt x="271665" y="449326"/>
                </a:lnTo>
                <a:lnTo>
                  <a:pt x="288569" y="408749"/>
                </a:lnTo>
                <a:lnTo>
                  <a:pt x="300939" y="359816"/>
                </a:lnTo>
                <a:lnTo>
                  <a:pt x="310045" y="305346"/>
                </a:lnTo>
                <a:lnTo>
                  <a:pt x="317157" y="248119"/>
                </a:lnTo>
                <a:lnTo>
                  <a:pt x="323557" y="190931"/>
                </a:lnTo>
                <a:lnTo>
                  <a:pt x="330479" y="136601"/>
                </a:lnTo>
                <a:lnTo>
                  <a:pt x="339229" y="87884"/>
                </a:lnTo>
                <a:lnTo>
                  <a:pt x="368439" y="63373"/>
                </a:lnTo>
                <a:lnTo>
                  <a:pt x="438416" y="61468"/>
                </a:lnTo>
                <a:lnTo>
                  <a:pt x="448589" y="67398"/>
                </a:lnTo>
                <a:lnTo>
                  <a:pt x="456158" y="76682"/>
                </a:lnTo>
                <a:lnTo>
                  <a:pt x="461479" y="87731"/>
                </a:lnTo>
                <a:lnTo>
                  <a:pt x="464959" y="98933"/>
                </a:lnTo>
                <a:lnTo>
                  <a:pt x="468109" y="105905"/>
                </a:lnTo>
                <a:lnTo>
                  <a:pt x="473240" y="111315"/>
                </a:lnTo>
                <a:lnTo>
                  <a:pt x="479844" y="114833"/>
                </a:lnTo>
                <a:lnTo>
                  <a:pt x="488581" y="116078"/>
                </a:lnTo>
                <a:lnTo>
                  <a:pt x="517918" y="114427"/>
                </a:lnTo>
                <a:lnTo>
                  <a:pt x="527113" y="111912"/>
                </a:lnTo>
                <a:lnTo>
                  <a:pt x="534339" y="106260"/>
                </a:lnTo>
                <a:lnTo>
                  <a:pt x="538784" y="98336"/>
                </a:lnTo>
                <a:lnTo>
                  <a:pt x="539635" y="89027"/>
                </a:lnTo>
                <a:close/>
              </a:path>
              <a:path w="845185" h="774700">
                <a:moveTo>
                  <a:pt x="844867" y="464527"/>
                </a:moveTo>
                <a:lnTo>
                  <a:pt x="822998" y="421855"/>
                </a:lnTo>
                <a:lnTo>
                  <a:pt x="791603" y="397764"/>
                </a:lnTo>
                <a:lnTo>
                  <a:pt x="786269" y="397764"/>
                </a:lnTo>
                <a:lnTo>
                  <a:pt x="778522" y="397764"/>
                </a:lnTo>
                <a:lnTo>
                  <a:pt x="658126" y="513359"/>
                </a:lnTo>
                <a:lnTo>
                  <a:pt x="617245" y="554596"/>
                </a:lnTo>
                <a:lnTo>
                  <a:pt x="577164" y="595807"/>
                </a:lnTo>
                <a:lnTo>
                  <a:pt x="539978" y="635266"/>
                </a:lnTo>
                <a:lnTo>
                  <a:pt x="507720" y="671220"/>
                </a:lnTo>
                <a:lnTo>
                  <a:pt x="482485" y="701929"/>
                </a:lnTo>
                <a:lnTo>
                  <a:pt x="477329" y="725170"/>
                </a:lnTo>
                <a:lnTo>
                  <a:pt x="490004" y="748690"/>
                </a:lnTo>
                <a:lnTo>
                  <a:pt x="513194" y="766889"/>
                </a:lnTo>
                <a:lnTo>
                  <a:pt x="539635" y="774192"/>
                </a:lnTo>
                <a:lnTo>
                  <a:pt x="546392" y="773582"/>
                </a:lnTo>
                <a:lnTo>
                  <a:pt x="552691" y="771677"/>
                </a:lnTo>
                <a:lnTo>
                  <a:pt x="558393" y="768362"/>
                </a:lnTo>
                <a:lnTo>
                  <a:pt x="563384" y="763524"/>
                </a:lnTo>
                <a:lnTo>
                  <a:pt x="587438" y="736117"/>
                </a:lnTo>
                <a:lnTo>
                  <a:pt x="620026" y="701687"/>
                </a:lnTo>
                <a:lnTo>
                  <a:pt x="658329" y="662609"/>
                </a:lnTo>
                <a:lnTo>
                  <a:pt x="779462" y="541464"/>
                </a:lnTo>
                <a:lnTo>
                  <a:pt x="812546" y="507746"/>
                </a:lnTo>
                <a:lnTo>
                  <a:pt x="837323" y="481330"/>
                </a:lnTo>
                <a:lnTo>
                  <a:pt x="842467" y="473405"/>
                </a:lnTo>
                <a:lnTo>
                  <a:pt x="844867" y="46452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2" name="object 112"/>
          <p:cNvGrpSpPr/>
          <p:nvPr/>
        </p:nvGrpSpPr>
        <p:grpSpPr>
          <a:xfrm>
            <a:off x="1345682" y="402336"/>
            <a:ext cx="368300" cy="394970"/>
            <a:chOff x="1345682" y="402336"/>
            <a:chExt cx="368300" cy="394970"/>
          </a:xfrm>
        </p:grpSpPr>
        <p:sp>
          <p:nvSpPr>
            <p:cNvPr id="113" name="object 113"/>
            <p:cNvSpPr/>
            <p:nvPr/>
          </p:nvSpPr>
          <p:spPr>
            <a:xfrm>
              <a:off x="1345682" y="420624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5">
                  <a:moveTo>
                    <a:pt x="314715" y="0"/>
                  </a:moveTo>
                  <a:lnTo>
                    <a:pt x="309254" y="0"/>
                  </a:lnTo>
                  <a:lnTo>
                    <a:pt x="301507" y="0"/>
                  </a:lnTo>
                  <a:lnTo>
                    <a:pt x="293633" y="3175"/>
                  </a:lnTo>
                  <a:lnTo>
                    <a:pt x="180865" y="115586"/>
                  </a:lnTo>
                  <a:lnTo>
                    <a:pt x="139995" y="156829"/>
                  </a:lnTo>
                  <a:lnTo>
                    <a:pt x="99923" y="198042"/>
                  </a:lnTo>
                  <a:lnTo>
                    <a:pt x="62708" y="237491"/>
                  </a:lnTo>
                  <a:lnTo>
                    <a:pt x="30410" y="273444"/>
                  </a:lnTo>
                  <a:lnTo>
                    <a:pt x="5089" y="304164"/>
                  </a:lnTo>
                  <a:lnTo>
                    <a:pt x="0" y="327404"/>
                  </a:lnTo>
                  <a:lnTo>
                    <a:pt x="12662" y="350916"/>
                  </a:lnTo>
                  <a:lnTo>
                    <a:pt x="35825" y="369119"/>
                  </a:lnTo>
                  <a:lnTo>
                    <a:pt x="62239" y="376427"/>
                  </a:lnTo>
                  <a:lnTo>
                    <a:pt x="69004" y="375814"/>
                  </a:lnTo>
                  <a:lnTo>
                    <a:pt x="75305" y="373903"/>
                  </a:lnTo>
                  <a:lnTo>
                    <a:pt x="81010" y="370587"/>
                  </a:lnTo>
                  <a:lnTo>
                    <a:pt x="85988" y="365760"/>
                  </a:lnTo>
                  <a:lnTo>
                    <a:pt x="110126" y="338351"/>
                  </a:lnTo>
                  <a:lnTo>
                    <a:pt x="142765" y="303914"/>
                  </a:lnTo>
                  <a:lnTo>
                    <a:pt x="181107" y="264841"/>
                  </a:lnTo>
                  <a:lnTo>
                    <a:pt x="302373" y="143696"/>
                  </a:lnTo>
                  <a:lnTo>
                    <a:pt x="335547" y="109974"/>
                  </a:lnTo>
                  <a:lnTo>
                    <a:pt x="360435" y="83565"/>
                  </a:lnTo>
                  <a:lnTo>
                    <a:pt x="365474" y="75630"/>
                  </a:lnTo>
                  <a:lnTo>
                    <a:pt x="367786" y="66754"/>
                  </a:lnTo>
                  <a:lnTo>
                    <a:pt x="367311" y="57616"/>
                  </a:lnTo>
                  <a:lnTo>
                    <a:pt x="345894" y="24082"/>
                  </a:lnTo>
                  <a:lnTo>
                    <a:pt x="320049" y="1524"/>
                  </a:lnTo>
                  <a:lnTo>
                    <a:pt x="314715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76683" y="402336"/>
              <a:ext cx="85471" cy="94487"/>
            </a:xfrm>
            <a:prstGeom prst="rect">
              <a:avLst/>
            </a:prstGeom>
          </p:spPr>
        </p:pic>
      </p:grpSp>
      <p:sp>
        <p:nvSpPr>
          <p:cNvPr id="115" name="object 115"/>
          <p:cNvSpPr/>
          <p:nvPr/>
        </p:nvSpPr>
        <p:spPr>
          <a:xfrm>
            <a:off x="1960568" y="0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30" h="365760">
                <a:moveTo>
                  <a:pt x="297745" y="0"/>
                </a:moveTo>
                <a:lnTo>
                  <a:pt x="293554" y="0"/>
                </a:lnTo>
                <a:lnTo>
                  <a:pt x="286823" y="0"/>
                </a:lnTo>
                <a:lnTo>
                  <a:pt x="280219" y="2666"/>
                </a:lnTo>
                <a:lnTo>
                  <a:pt x="275520" y="7874"/>
                </a:lnTo>
                <a:lnTo>
                  <a:pt x="258472" y="25570"/>
                </a:lnTo>
                <a:lnTo>
                  <a:pt x="241436" y="44100"/>
                </a:lnTo>
                <a:lnTo>
                  <a:pt x="225282" y="63059"/>
                </a:lnTo>
                <a:lnTo>
                  <a:pt x="210877" y="82041"/>
                </a:lnTo>
                <a:lnTo>
                  <a:pt x="206051" y="89026"/>
                </a:lnTo>
                <a:lnTo>
                  <a:pt x="198177" y="92837"/>
                </a:lnTo>
                <a:lnTo>
                  <a:pt x="184969" y="92837"/>
                </a:lnTo>
                <a:lnTo>
                  <a:pt x="179762" y="91312"/>
                </a:lnTo>
                <a:lnTo>
                  <a:pt x="153634" y="72882"/>
                </a:lnTo>
                <a:lnTo>
                  <a:pt x="129200" y="56387"/>
                </a:lnTo>
                <a:lnTo>
                  <a:pt x="103790" y="39703"/>
                </a:lnTo>
                <a:lnTo>
                  <a:pt x="74987" y="21209"/>
                </a:lnTo>
                <a:lnTo>
                  <a:pt x="70415" y="19938"/>
                </a:lnTo>
                <a:lnTo>
                  <a:pt x="58604" y="19938"/>
                </a:lnTo>
                <a:lnTo>
                  <a:pt x="19917" y="62039"/>
                </a:lnTo>
                <a:lnTo>
                  <a:pt x="1073" y="96392"/>
                </a:lnTo>
                <a:lnTo>
                  <a:pt x="0" y="104374"/>
                </a:lnTo>
                <a:lnTo>
                  <a:pt x="1533" y="112236"/>
                </a:lnTo>
                <a:lnTo>
                  <a:pt x="5377" y="119288"/>
                </a:lnTo>
                <a:lnTo>
                  <a:pt x="11233" y="124840"/>
                </a:lnTo>
                <a:lnTo>
                  <a:pt x="42955" y="142942"/>
                </a:lnTo>
                <a:lnTo>
                  <a:pt x="79273" y="161544"/>
                </a:lnTo>
                <a:lnTo>
                  <a:pt x="111067" y="178526"/>
                </a:lnTo>
                <a:lnTo>
                  <a:pt x="129216" y="191770"/>
                </a:lnTo>
                <a:lnTo>
                  <a:pt x="120054" y="215620"/>
                </a:lnTo>
                <a:lnTo>
                  <a:pt x="92592" y="258746"/>
                </a:lnTo>
                <a:lnTo>
                  <a:pt x="64869" y="302801"/>
                </a:lnTo>
                <a:lnTo>
                  <a:pt x="54921" y="329438"/>
                </a:lnTo>
                <a:lnTo>
                  <a:pt x="64133" y="340151"/>
                </a:lnTo>
                <a:lnTo>
                  <a:pt x="80321" y="349996"/>
                </a:lnTo>
                <a:lnTo>
                  <a:pt x="100034" y="358388"/>
                </a:lnTo>
                <a:lnTo>
                  <a:pt x="122231" y="365378"/>
                </a:lnTo>
                <a:lnTo>
                  <a:pt x="124517" y="365760"/>
                </a:lnTo>
                <a:lnTo>
                  <a:pt x="126930" y="365760"/>
                </a:lnTo>
                <a:lnTo>
                  <a:pt x="162206" y="328120"/>
                </a:lnTo>
                <a:lnTo>
                  <a:pt x="175142" y="306260"/>
                </a:lnTo>
                <a:lnTo>
                  <a:pt x="188007" y="286210"/>
                </a:lnTo>
                <a:lnTo>
                  <a:pt x="200336" y="267970"/>
                </a:lnTo>
                <a:lnTo>
                  <a:pt x="205416" y="261112"/>
                </a:lnTo>
                <a:lnTo>
                  <a:pt x="213290" y="257428"/>
                </a:lnTo>
                <a:lnTo>
                  <a:pt x="226879" y="257428"/>
                </a:lnTo>
                <a:lnTo>
                  <a:pt x="232594" y="259334"/>
                </a:lnTo>
                <a:lnTo>
                  <a:pt x="259208" y="281680"/>
                </a:lnTo>
                <a:lnTo>
                  <a:pt x="281521" y="300053"/>
                </a:lnTo>
                <a:lnTo>
                  <a:pt x="304357" y="317117"/>
                </a:lnTo>
                <a:lnTo>
                  <a:pt x="327717" y="331597"/>
                </a:lnTo>
                <a:lnTo>
                  <a:pt x="331273" y="333628"/>
                </a:lnTo>
                <a:lnTo>
                  <a:pt x="335210" y="334517"/>
                </a:lnTo>
                <a:lnTo>
                  <a:pt x="346513" y="334517"/>
                </a:lnTo>
                <a:lnTo>
                  <a:pt x="379898" y="299450"/>
                </a:lnTo>
                <a:lnTo>
                  <a:pt x="404268" y="263132"/>
                </a:lnTo>
                <a:lnTo>
                  <a:pt x="404822" y="254190"/>
                </a:lnTo>
                <a:lnTo>
                  <a:pt x="402256" y="245629"/>
                </a:lnTo>
                <a:lnTo>
                  <a:pt x="351053" y="203215"/>
                </a:lnTo>
                <a:lnTo>
                  <a:pt x="300285" y="170814"/>
                </a:lnTo>
                <a:lnTo>
                  <a:pt x="291865" y="163028"/>
                </a:lnTo>
                <a:lnTo>
                  <a:pt x="287791" y="152812"/>
                </a:lnTo>
                <a:lnTo>
                  <a:pt x="288409" y="141882"/>
                </a:lnTo>
                <a:lnTo>
                  <a:pt x="294062" y="131952"/>
                </a:lnTo>
                <a:lnTo>
                  <a:pt x="309328" y="115238"/>
                </a:lnTo>
                <a:lnTo>
                  <a:pt x="340193" y="82143"/>
                </a:lnTo>
                <a:lnTo>
                  <a:pt x="354387" y="65786"/>
                </a:lnTo>
                <a:lnTo>
                  <a:pt x="359298" y="56626"/>
                </a:lnTo>
                <a:lnTo>
                  <a:pt x="360054" y="46609"/>
                </a:lnTo>
                <a:lnTo>
                  <a:pt x="356834" y="37068"/>
                </a:lnTo>
                <a:lnTo>
                  <a:pt x="349815" y="29337"/>
                </a:lnTo>
                <a:lnTo>
                  <a:pt x="339181" y="22159"/>
                </a:lnTo>
                <a:lnTo>
                  <a:pt x="328368" y="15636"/>
                </a:lnTo>
                <a:lnTo>
                  <a:pt x="301936" y="1015"/>
                </a:lnTo>
                <a:lnTo>
                  <a:pt x="29774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68304" y="22859"/>
            <a:ext cx="539750" cy="467995"/>
          </a:xfrm>
          <a:custGeom>
            <a:avLst/>
            <a:gdLst/>
            <a:ahLst/>
            <a:cxnLst/>
            <a:rect l="l" t="t" r="r" b="b"/>
            <a:pathLst>
              <a:path w="539750" h="467995">
                <a:moveTo>
                  <a:pt x="437128" y="47"/>
                </a:moveTo>
                <a:lnTo>
                  <a:pt x="376978" y="444"/>
                </a:lnTo>
                <a:lnTo>
                  <a:pt x="334432" y="1936"/>
                </a:lnTo>
                <a:lnTo>
                  <a:pt x="278390" y="9016"/>
                </a:lnTo>
                <a:lnTo>
                  <a:pt x="259597" y="60232"/>
                </a:lnTo>
                <a:lnTo>
                  <a:pt x="252561" y="110017"/>
                </a:lnTo>
                <a:lnTo>
                  <a:pt x="246275" y="169582"/>
                </a:lnTo>
                <a:lnTo>
                  <a:pt x="240120" y="234171"/>
                </a:lnTo>
                <a:lnTo>
                  <a:pt x="233480" y="299032"/>
                </a:lnTo>
                <a:lnTo>
                  <a:pt x="225736" y="359410"/>
                </a:lnTo>
                <a:lnTo>
                  <a:pt x="224847" y="364743"/>
                </a:lnTo>
                <a:lnTo>
                  <a:pt x="220326" y="367664"/>
                </a:lnTo>
                <a:lnTo>
                  <a:pt x="211830" y="367664"/>
                </a:lnTo>
                <a:lnTo>
                  <a:pt x="207842" y="365378"/>
                </a:lnTo>
                <a:lnTo>
                  <a:pt x="176208" y="258492"/>
                </a:lnTo>
                <a:lnTo>
                  <a:pt x="161105" y="215143"/>
                </a:lnTo>
                <a:lnTo>
                  <a:pt x="139986" y="165353"/>
                </a:lnTo>
                <a:lnTo>
                  <a:pt x="113532" y="148589"/>
                </a:lnTo>
                <a:lnTo>
                  <a:pt x="80591" y="151385"/>
                </a:lnTo>
                <a:lnTo>
                  <a:pt x="49336" y="160289"/>
                </a:lnTo>
                <a:lnTo>
                  <a:pt x="22478" y="176647"/>
                </a:lnTo>
                <a:lnTo>
                  <a:pt x="2724" y="201802"/>
                </a:lnTo>
                <a:lnTo>
                  <a:pt x="0" y="215439"/>
                </a:lnTo>
                <a:lnTo>
                  <a:pt x="1434" y="227075"/>
                </a:lnTo>
                <a:lnTo>
                  <a:pt x="5923" y="237664"/>
                </a:lnTo>
                <a:lnTo>
                  <a:pt x="12364" y="248157"/>
                </a:lnTo>
                <a:lnTo>
                  <a:pt x="15704" y="252984"/>
                </a:lnTo>
                <a:lnTo>
                  <a:pt x="21012" y="255397"/>
                </a:lnTo>
                <a:lnTo>
                  <a:pt x="30283" y="255397"/>
                </a:lnTo>
                <a:lnTo>
                  <a:pt x="34208" y="254126"/>
                </a:lnTo>
                <a:lnTo>
                  <a:pt x="53336" y="239349"/>
                </a:lnTo>
                <a:lnTo>
                  <a:pt x="69428" y="229917"/>
                </a:lnTo>
                <a:lnTo>
                  <a:pt x="84229" y="223795"/>
                </a:lnTo>
                <a:lnTo>
                  <a:pt x="96234" y="221614"/>
                </a:lnTo>
                <a:lnTo>
                  <a:pt x="100984" y="221614"/>
                </a:lnTo>
                <a:lnTo>
                  <a:pt x="118934" y="269168"/>
                </a:lnTo>
                <a:lnTo>
                  <a:pt x="133142" y="321254"/>
                </a:lnTo>
                <a:lnTo>
                  <a:pt x="147376" y="374619"/>
                </a:lnTo>
                <a:lnTo>
                  <a:pt x="160856" y="421187"/>
                </a:lnTo>
                <a:lnTo>
                  <a:pt x="179209" y="459241"/>
                </a:lnTo>
                <a:lnTo>
                  <a:pt x="219932" y="467867"/>
                </a:lnTo>
                <a:lnTo>
                  <a:pt x="236310" y="466774"/>
                </a:lnTo>
                <a:lnTo>
                  <a:pt x="271748" y="449325"/>
                </a:lnTo>
                <a:lnTo>
                  <a:pt x="288584" y="408737"/>
                </a:lnTo>
                <a:lnTo>
                  <a:pt x="300932" y="359808"/>
                </a:lnTo>
                <a:lnTo>
                  <a:pt x="310038" y="305334"/>
                </a:lnTo>
                <a:lnTo>
                  <a:pt x="317152" y="248110"/>
                </a:lnTo>
                <a:lnTo>
                  <a:pt x="323522" y="190930"/>
                </a:lnTo>
                <a:lnTo>
                  <a:pt x="330395" y="136590"/>
                </a:lnTo>
                <a:lnTo>
                  <a:pt x="339020" y="87884"/>
                </a:lnTo>
                <a:lnTo>
                  <a:pt x="368535" y="63373"/>
                </a:lnTo>
                <a:lnTo>
                  <a:pt x="438271" y="61467"/>
                </a:lnTo>
                <a:lnTo>
                  <a:pt x="448423" y="67393"/>
                </a:lnTo>
                <a:lnTo>
                  <a:pt x="456051" y="76676"/>
                </a:lnTo>
                <a:lnTo>
                  <a:pt x="461488" y="87721"/>
                </a:lnTo>
                <a:lnTo>
                  <a:pt x="465068" y="98932"/>
                </a:lnTo>
                <a:lnTo>
                  <a:pt x="468169" y="105898"/>
                </a:lnTo>
                <a:lnTo>
                  <a:pt x="473307" y="111315"/>
                </a:lnTo>
                <a:lnTo>
                  <a:pt x="479945" y="114827"/>
                </a:lnTo>
                <a:lnTo>
                  <a:pt x="488690" y="116077"/>
                </a:lnTo>
                <a:lnTo>
                  <a:pt x="517900" y="114426"/>
                </a:lnTo>
                <a:lnTo>
                  <a:pt x="527117" y="111904"/>
                </a:lnTo>
                <a:lnTo>
                  <a:pt x="534394" y="106251"/>
                </a:lnTo>
                <a:lnTo>
                  <a:pt x="538885" y="98335"/>
                </a:lnTo>
                <a:lnTo>
                  <a:pt x="539744" y="89026"/>
                </a:lnTo>
                <a:lnTo>
                  <a:pt x="536868" y="72481"/>
                </a:lnTo>
                <a:lnTo>
                  <a:pt x="522599" y="30225"/>
                </a:lnTo>
                <a:lnTo>
                  <a:pt x="492113" y="3097"/>
                </a:lnTo>
                <a:lnTo>
                  <a:pt x="478276" y="762"/>
                </a:lnTo>
                <a:lnTo>
                  <a:pt x="437128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460970" y="3151632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19">
                <a:moveTo>
                  <a:pt x="281721" y="0"/>
                </a:moveTo>
                <a:lnTo>
                  <a:pt x="258478" y="2041"/>
                </a:lnTo>
                <a:lnTo>
                  <a:pt x="231286" y="3159"/>
                </a:lnTo>
                <a:lnTo>
                  <a:pt x="199784" y="3681"/>
                </a:lnTo>
                <a:lnTo>
                  <a:pt x="72159" y="3742"/>
                </a:lnTo>
                <a:lnTo>
                  <a:pt x="52327" y="3968"/>
                </a:lnTo>
                <a:lnTo>
                  <a:pt x="9814" y="10874"/>
                </a:lnTo>
                <a:lnTo>
                  <a:pt x="162" y="50831"/>
                </a:lnTo>
                <a:lnTo>
                  <a:pt x="0" y="63797"/>
                </a:lnTo>
                <a:lnTo>
                  <a:pt x="1051" y="75692"/>
                </a:lnTo>
                <a:lnTo>
                  <a:pt x="111160" y="96012"/>
                </a:lnTo>
                <a:lnTo>
                  <a:pt x="160776" y="95746"/>
                </a:lnTo>
                <a:lnTo>
                  <a:pt x="209474" y="94646"/>
                </a:lnTo>
                <a:lnTo>
                  <a:pt x="253339" y="92261"/>
                </a:lnTo>
                <a:lnTo>
                  <a:pt x="303545" y="72330"/>
                </a:lnTo>
                <a:lnTo>
                  <a:pt x="306518" y="42259"/>
                </a:lnTo>
                <a:lnTo>
                  <a:pt x="298775" y="13092"/>
                </a:lnTo>
                <a:lnTo>
                  <a:pt x="28172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866377" y="2656331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635" y="89281"/>
                </a:moveTo>
                <a:lnTo>
                  <a:pt x="527862" y="43065"/>
                </a:lnTo>
                <a:lnTo>
                  <a:pt x="504609" y="9232"/>
                </a:lnTo>
                <a:lnTo>
                  <a:pt x="437070" y="50"/>
                </a:lnTo>
                <a:lnTo>
                  <a:pt x="421398" y="0"/>
                </a:lnTo>
                <a:lnTo>
                  <a:pt x="376872" y="444"/>
                </a:lnTo>
                <a:lnTo>
                  <a:pt x="334378" y="1943"/>
                </a:lnTo>
                <a:lnTo>
                  <a:pt x="278523" y="9017"/>
                </a:lnTo>
                <a:lnTo>
                  <a:pt x="259727" y="60515"/>
                </a:lnTo>
                <a:lnTo>
                  <a:pt x="252653" y="110464"/>
                </a:lnTo>
                <a:lnTo>
                  <a:pt x="246291" y="170205"/>
                </a:lnTo>
                <a:lnTo>
                  <a:pt x="240068" y="234975"/>
                </a:lnTo>
                <a:lnTo>
                  <a:pt x="233362" y="300012"/>
                </a:lnTo>
                <a:lnTo>
                  <a:pt x="224802" y="366141"/>
                </a:lnTo>
                <a:lnTo>
                  <a:pt x="220230" y="369062"/>
                </a:lnTo>
                <a:lnTo>
                  <a:pt x="211721" y="369062"/>
                </a:lnTo>
                <a:lnTo>
                  <a:pt x="207784" y="366649"/>
                </a:lnTo>
                <a:lnTo>
                  <a:pt x="176161" y="259486"/>
                </a:lnTo>
                <a:lnTo>
                  <a:pt x="161163" y="216103"/>
                </a:lnTo>
                <a:lnTo>
                  <a:pt x="140220" y="166243"/>
                </a:lnTo>
                <a:lnTo>
                  <a:pt x="113423" y="149098"/>
                </a:lnTo>
                <a:lnTo>
                  <a:pt x="80594" y="152019"/>
                </a:lnTo>
                <a:lnTo>
                  <a:pt x="49352" y="160959"/>
                </a:lnTo>
                <a:lnTo>
                  <a:pt x="22479" y="177406"/>
                </a:lnTo>
                <a:lnTo>
                  <a:pt x="2806" y="202819"/>
                </a:lnTo>
                <a:lnTo>
                  <a:pt x="0" y="216408"/>
                </a:lnTo>
                <a:lnTo>
                  <a:pt x="1485" y="228015"/>
                </a:lnTo>
                <a:lnTo>
                  <a:pt x="6032" y="238556"/>
                </a:lnTo>
                <a:lnTo>
                  <a:pt x="15633" y="253873"/>
                </a:lnTo>
                <a:lnTo>
                  <a:pt x="20967" y="256540"/>
                </a:lnTo>
                <a:lnTo>
                  <a:pt x="30238" y="256540"/>
                </a:lnTo>
                <a:lnTo>
                  <a:pt x="34175" y="255143"/>
                </a:lnTo>
                <a:lnTo>
                  <a:pt x="37350" y="252349"/>
                </a:lnTo>
                <a:lnTo>
                  <a:pt x="53251" y="240195"/>
                </a:lnTo>
                <a:lnTo>
                  <a:pt x="69303" y="230759"/>
                </a:lnTo>
                <a:lnTo>
                  <a:pt x="84048" y="224675"/>
                </a:lnTo>
                <a:lnTo>
                  <a:pt x="96024" y="222504"/>
                </a:lnTo>
                <a:lnTo>
                  <a:pt x="100850" y="222504"/>
                </a:lnTo>
                <a:lnTo>
                  <a:pt x="118910" y="270268"/>
                </a:lnTo>
                <a:lnTo>
                  <a:pt x="133134" y="322503"/>
                </a:lnTo>
                <a:lnTo>
                  <a:pt x="147370" y="376008"/>
                </a:lnTo>
                <a:lnTo>
                  <a:pt x="160896" y="422706"/>
                </a:lnTo>
                <a:lnTo>
                  <a:pt x="179260" y="460819"/>
                </a:lnTo>
                <a:lnTo>
                  <a:pt x="219722" y="469392"/>
                </a:lnTo>
                <a:lnTo>
                  <a:pt x="236169" y="468299"/>
                </a:lnTo>
                <a:lnTo>
                  <a:pt x="271665" y="450723"/>
                </a:lnTo>
                <a:lnTo>
                  <a:pt x="288569" y="410032"/>
                </a:lnTo>
                <a:lnTo>
                  <a:pt x="300939" y="360984"/>
                </a:lnTo>
                <a:lnTo>
                  <a:pt x="310045" y="306387"/>
                </a:lnTo>
                <a:lnTo>
                  <a:pt x="317157" y="249008"/>
                </a:lnTo>
                <a:lnTo>
                  <a:pt x="323557" y="191655"/>
                </a:lnTo>
                <a:lnTo>
                  <a:pt x="330479" y="137096"/>
                </a:lnTo>
                <a:lnTo>
                  <a:pt x="339229" y="88138"/>
                </a:lnTo>
                <a:lnTo>
                  <a:pt x="438416" y="61849"/>
                </a:lnTo>
                <a:lnTo>
                  <a:pt x="448589" y="67652"/>
                </a:lnTo>
                <a:lnTo>
                  <a:pt x="456158" y="76898"/>
                </a:lnTo>
                <a:lnTo>
                  <a:pt x="461479" y="87960"/>
                </a:lnTo>
                <a:lnTo>
                  <a:pt x="464959" y="99187"/>
                </a:lnTo>
                <a:lnTo>
                  <a:pt x="467995" y="106235"/>
                </a:lnTo>
                <a:lnTo>
                  <a:pt x="472986" y="111683"/>
                </a:lnTo>
                <a:lnTo>
                  <a:pt x="479450" y="115214"/>
                </a:lnTo>
                <a:lnTo>
                  <a:pt x="488581" y="116459"/>
                </a:lnTo>
                <a:lnTo>
                  <a:pt x="517918" y="115062"/>
                </a:lnTo>
                <a:lnTo>
                  <a:pt x="527113" y="112534"/>
                </a:lnTo>
                <a:lnTo>
                  <a:pt x="534339" y="106845"/>
                </a:lnTo>
                <a:lnTo>
                  <a:pt x="538784" y="98818"/>
                </a:lnTo>
                <a:lnTo>
                  <a:pt x="539635" y="89281"/>
                </a:lnTo>
                <a:close/>
              </a:path>
              <a:path w="845185" h="774700">
                <a:moveTo>
                  <a:pt x="844867" y="464553"/>
                </a:moveTo>
                <a:lnTo>
                  <a:pt x="822998" y="421728"/>
                </a:lnTo>
                <a:lnTo>
                  <a:pt x="791476" y="397764"/>
                </a:lnTo>
                <a:lnTo>
                  <a:pt x="786015" y="397764"/>
                </a:lnTo>
                <a:lnTo>
                  <a:pt x="778395" y="397764"/>
                </a:lnTo>
                <a:lnTo>
                  <a:pt x="770648" y="400812"/>
                </a:lnTo>
                <a:lnTo>
                  <a:pt x="765060" y="406654"/>
                </a:lnTo>
                <a:lnTo>
                  <a:pt x="658139" y="513372"/>
                </a:lnTo>
                <a:lnTo>
                  <a:pt x="617258" y="554596"/>
                </a:lnTo>
                <a:lnTo>
                  <a:pt x="577202" y="595782"/>
                </a:lnTo>
                <a:lnTo>
                  <a:pt x="540029" y="635165"/>
                </a:lnTo>
                <a:lnTo>
                  <a:pt x="507809" y="671055"/>
                </a:lnTo>
                <a:lnTo>
                  <a:pt x="482612" y="701675"/>
                </a:lnTo>
                <a:lnTo>
                  <a:pt x="477405" y="724954"/>
                </a:lnTo>
                <a:lnTo>
                  <a:pt x="490080" y="748563"/>
                </a:lnTo>
                <a:lnTo>
                  <a:pt x="513308" y="766851"/>
                </a:lnTo>
                <a:lnTo>
                  <a:pt x="539762" y="774192"/>
                </a:lnTo>
                <a:lnTo>
                  <a:pt x="546455" y="773582"/>
                </a:lnTo>
                <a:lnTo>
                  <a:pt x="552729" y="771677"/>
                </a:lnTo>
                <a:lnTo>
                  <a:pt x="558457" y="768362"/>
                </a:lnTo>
                <a:lnTo>
                  <a:pt x="563511" y="763524"/>
                </a:lnTo>
                <a:lnTo>
                  <a:pt x="587527" y="736168"/>
                </a:lnTo>
                <a:lnTo>
                  <a:pt x="620077" y="701751"/>
                </a:lnTo>
                <a:lnTo>
                  <a:pt x="658355" y="662698"/>
                </a:lnTo>
                <a:lnTo>
                  <a:pt x="779462" y="541489"/>
                </a:lnTo>
                <a:lnTo>
                  <a:pt x="812546" y="507695"/>
                </a:lnTo>
                <a:lnTo>
                  <a:pt x="837323" y="481203"/>
                </a:lnTo>
                <a:lnTo>
                  <a:pt x="842467" y="473405"/>
                </a:lnTo>
                <a:lnTo>
                  <a:pt x="844867" y="464553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9" name="object 119"/>
          <p:cNvGrpSpPr/>
          <p:nvPr/>
        </p:nvGrpSpPr>
        <p:grpSpPr>
          <a:xfrm>
            <a:off x="1345701" y="3037332"/>
            <a:ext cx="368300" cy="393700"/>
            <a:chOff x="1345701" y="3037332"/>
            <a:chExt cx="368300" cy="393700"/>
          </a:xfrm>
        </p:grpSpPr>
        <p:sp>
          <p:nvSpPr>
            <p:cNvPr id="120" name="object 120"/>
            <p:cNvSpPr/>
            <p:nvPr/>
          </p:nvSpPr>
          <p:spPr>
            <a:xfrm>
              <a:off x="1345701" y="3054096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4">
                  <a:moveTo>
                    <a:pt x="314442" y="0"/>
                  </a:moveTo>
                  <a:lnTo>
                    <a:pt x="308981" y="0"/>
                  </a:lnTo>
                  <a:lnTo>
                    <a:pt x="301234" y="0"/>
                  </a:lnTo>
                  <a:lnTo>
                    <a:pt x="293487" y="3048"/>
                  </a:lnTo>
                  <a:lnTo>
                    <a:pt x="180846" y="115597"/>
                  </a:lnTo>
                  <a:lnTo>
                    <a:pt x="139975" y="156829"/>
                  </a:lnTo>
                  <a:lnTo>
                    <a:pt x="99903" y="198007"/>
                  </a:lnTo>
                  <a:lnTo>
                    <a:pt x="62688" y="237400"/>
                  </a:lnTo>
                  <a:lnTo>
                    <a:pt x="30390" y="273278"/>
                  </a:lnTo>
                  <a:lnTo>
                    <a:pt x="5070" y="303911"/>
                  </a:lnTo>
                  <a:lnTo>
                    <a:pt x="0" y="327189"/>
                  </a:lnTo>
                  <a:lnTo>
                    <a:pt x="12705" y="350789"/>
                  </a:lnTo>
                  <a:lnTo>
                    <a:pt x="35913" y="369079"/>
                  </a:lnTo>
                  <a:lnTo>
                    <a:pt x="62347" y="376428"/>
                  </a:lnTo>
                  <a:lnTo>
                    <a:pt x="69038" y="375814"/>
                  </a:lnTo>
                  <a:lnTo>
                    <a:pt x="75301" y="373903"/>
                  </a:lnTo>
                  <a:lnTo>
                    <a:pt x="80992" y="370587"/>
                  </a:lnTo>
                  <a:lnTo>
                    <a:pt x="85969" y="365760"/>
                  </a:lnTo>
                  <a:lnTo>
                    <a:pt x="110107" y="338392"/>
                  </a:lnTo>
                  <a:lnTo>
                    <a:pt x="142746" y="303984"/>
                  </a:lnTo>
                  <a:lnTo>
                    <a:pt x="181088" y="264923"/>
                  </a:lnTo>
                  <a:lnTo>
                    <a:pt x="302353" y="143714"/>
                  </a:lnTo>
                  <a:lnTo>
                    <a:pt x="335528" y="109931"/>
                  </a:lnTo>
                  <a:lnTo>
                    <a:pt x="360416" y="83439"/>
                  </a:lnTo>
                  <a:lnTo>
                    <a:pt x="365454" y="75630"/>
                  </a:lnTo>
                  <a:lnTo>
                    <a:pt x="367766" y="66786"/>
                  </a:lnTo>
                  <a:lnTo>
                    <a:pt x="367291" y="57632"/>
                  </a:lnTo>
                  <a:lnTo>
                    <a:pt x="345874" y="23955"/>
                  </a:lnTo>
                  <a:lnTo>
                    <a:pt x="319903" y="1524"/>
                  </a:lnTo>
                  <a:lnTo>
                    <a:pt x="314442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76684" y="3037332"/>
              <a:ext cx="85490" cy="94487"/>
            </a:xfrm>
            <a:prstGeom prst="rect">
              <a:avLst/>
            </a:prstGeom>
          </p:spPr>
        </p:pic>
      </p:grpSp>
      <p:sp>
        <p:nvSpPr>
          <p:cNvPr id="122" name="object 122"/>
          <p:cNvSpPr/>
          <p:nvPr/>
        </p:nvSpPr>
        <p:spPr>
          <a:xfrm>
            <a:off x="1960568" y="2633472"/>
            <a:ext cx="405130" cy="367665"/>
          </a:xfrm>
          <a:custGeom>
            <a:avLst/>
            <a:gdLst/>
            <a:ahLst/>
            <a:cxnLst/>
            <a:rect l="l" t="t" r="r" b="b"/>
            <a:pathLst>
              <a:path w="405130" h="367664">
                <a:moveTo>
                  <a:pt x="297745" y="0"/>
                </a:moveTo>
                <a:lnTo>
                  <a:pt x="293554" y="0"/>
                </a:lnTo>
                <a:lnTo>
                  <a:pt x="286823" y="0"/>
                </a:lnTo>
                <a:lnTo>
                  <a:pt x="280219" y="2666"/>
                </a:lnTo>
                <a:lnTo>
                  <a:pt x="241436" y="44291"/>
                </a:lnTo>
                <a:lnTo>
                  <a:pt x="210877" y="82550"/>
                </a:lnTo>
                <a:lnTo>
                  <a:pt x="206051" y="89534"/>
                </a:lnTo>
                <a:lnTo>
                  <a:pt x="198304" y="93217"/>
                </a:lnTo>
                <a:lnTo>
                  <a:pt x="185223" y="93217"/>
                </a:lnTo>
                <a:lnTo>
                  <a:pt x="179889" y="91566"/>
                </a:lnTo>
                <a:lnTo>
                  <a:pt x="153634" y="73046"/>
                </a:lnTo>
                <a:lnTo>
                  <a:pt x="129200" y="56626"/>
                </a:lnTo>
                <a:lnTo>
                  <a:pt x="75114" y="21335"/>
                </a:lnTo>
                <a:lnTo>
                  <a:pt x="70415" y="20065"/>
                </a:lnTo>
                <a:lnTo>
                  <a:pt x="58731" y="20065"/>
                </a:lnTo>
                <a:lnTo>
                  <a:pt x="19917" y="62166"/>
                </a:lnTo>
                <a:lnTo>
                  <a:pt x="1073" y="96646"/>
                </a:lnTo>
                <a:lnTo>
                  <a:pt x="0" y="104788"/>
                </a:lnTo>
                <a:lnTo>
                  <a:pt x="1533" y="112633"/>
                </a:lnTo>
                <a:lnTo>
                  <a:pt x="5377" y="119596"/>
                </a:lnTo>
                <a:lnTo>
                  <a:pt x="11233" y="125094"/>
                </a:lnTo>
                <a:lnTo>
                  <a:pt x="42955" y="143331"/>
                </a:lnTo>
                <a:lnTo>
                  <a:pt x="79273" y="162115"/>
                </a:lnTo>
                <a:lnTo>
                  <a:pt x="111067" y="179280"/>
                </a:lnTo>
                <a:lnTo>
                  <a:pt x="129216" y="192658"/>
                </a:lnTo>
                <a:lnTo>
                  <a:pt x="120054" y="216548"/>
                </a:lnTo>
                <a:lnTo>
                  <a:pt x="92592" y="259762"/>
                </a:lnTo>
                <a:lnTo>
                  <a:pt x="64869" y="303905"/>
                </a:lnTo>
                <a:lnTo>
                  <a:pt x="54921" y="330580"/>
                </a:lnTo>
                <a:lnTo>
                  <a:pt x="64133" y="341514"/>
                </a:lnTo>
                <a:lnTo>
                  <a:pt x="80321" y="351472"/>
                </a:lnTo>
                <a:lnTo>
                  <a:pt x="100034" y="359906"/>
                </a:lnTo>
                <a:lnTo>
                  <a:pt x="122104" y="367029"/>
                </a:lnTo>
                <a:lnTo>
                  <a:pt x="126803" y="367283"/>
                </a:lnTo>
                <a:lnTo>
                  <a:pt x="133715" y="366315"/>
                </a:lnTo>
                <a:lnTo>
                  <a:pt x="140090" y="363537"/>
                </a:lnTo>
                <a:lnTo>
                  <a:pt x="145538" y="359140"/>
                </a:lnTo>
                <a:lnTo>
                  <a:pt x="149663" y="353313"/>
                </a:lnTo>
                <a:lnTo>
                  <a:pt x="162206" y="329459"/>
                </a:lnTo>
                <a:lnTo>
                  <a:pt x="175142" y="307451"/>
                </a:lnTo>
                <a:lnTo>
                  <a:pt x="188007" y="287323"/>
                </a:lnTo>
                <a:lnTo>
                  <a:pt x="200336" y="269113"/>
                </a:lnTo>
                <a:lnTo>
                  <a:pt x="205416" y="262000"/>
                </a:lnTo>
                <a:lnTo>
                  <a:pt x="213290" y="258317"/>
                </a:lnTo>
                <a:lnTo>
                  <a:pt x="227006" y="258317"/>
                </a:lnTo>
                <a:lnTo>
                  <a:pt x="232721" y="260222"/>
                </a:lnTo>
                <a:lnTo>
                  <a:pt x="259208" y="282698"/>
                </a:lnTo>
                <a:lnTo>
                  <a:pt x="281521" y="301212"/>
                </a:lnTo>
                <a:lnTo>
                  <a:pt x="304357" y="318345"/>
                </a:lnTo>
                <a:lnTo>
                  <a:pt x="327717" y="332739"/>
                </a:lnTo>
                <a:lnTo>
                  <a:pt x="331400" y="334771"/>
                </a:lnTo>
                <a:lnTo>
                  <a:pt x="335464" y="335788"/>
                </a:lnTo>
                <a:lnTo>
                  <a:pt x="346767" y="335788"/>
                </a:lnTo>
                <a:lnTo>
                  <a:pt x="379898" y="300640"/>
                </a:lnTo>
                <a:lnTo>
                  <a:pt x="404268" y="263985"/>
                </a:lnTo>
                <a:lnTo>
                  <a:pt x="404822" y="255079"/>
                </a:lnTo>
                <a:lnTo>
                  <a:pt x="402256" y="246554"/>
                </a:lnTo>
                <a:lnTo>
                  <a:pt x="351053" y="203866"/>
                </a:lnTo>
                <a:lnTo>
                  <a:pt x="300285" y="171703"/>
                </a:lnTo>
                <a:lnTo>
                  <a:pt x="291865" y="163837"/>
                </a:lnTo>
                <a:lnTo>
                  <a:pt x="287791" y="153543"/>
                </a:lnTo>
                <a:lnTo>
                  <a:pt x="288409" y="142486"/>
                </a:lnTo>
                <a:lnTo>
                  <a:pt x="294062" y="132333"/>
                </a:lnTo>
                <a:lnTo>
                  <a:pt x="340193" y="82506"/>
                </a:lnTo>
                <a:lnTo>
                  <a:pt x="354387" y="66166"/>
                </a:lnTo>
                <a:lnTo>
                  <a:pt x="359298" y="57005"/>
                </a:lnTo>
                <a:lnTo>
                  <a:pt x="360054" y="46974"/>
                </a:lnTo>
                <a:lnTo>
                  <a:pt x="356834" y="37395"/>
                </a:lnTo>
                <a:lnTo>
                  <a:pt x="305873" y="3047"/>
                </a:lnTo>
                <a:lnTo>
                  <a:pt x="301936" y="1015"/>
                </a:lnTo>
                <a:lnTo>
                  <a:pt x="29774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68304" y="2656332"/>
            <a:ext cx="539750" cy="469900"/>
          </a:xfrm>
          <a:custGeom>
            <a:avLst/>
            <a:gdLst/>
            <a:ahLst/>
            <a:cxnLst/>
            <a:rect l="l" t="t" r="r" b="b"/>
            <a:pathLst>
              <a:path w="539750" h="469900">
                <a:moveTo>
                  <a:pt x="437128" y="47"/>
                </a:moveTo>
                <a:lnTo>
                  <a:pt x="376978" y="444"/>
                </a:lnTo>
                <a:lnTo>
                  <a:pt x="334432" y="1936"/>
                </a:lnTo>
                <a:lnTo>
                  <a:pt x="278390" y="9017"/>
                </a:lnTo>
                <a:lnTo>
                  <a:pt x="259597" y="60503"/>
                </a:lnTo>
                <a:lnTo>
                  <a:pt x="252561" y="110454"/>
                </a:lnTo>
                <a:lnTo>
                  <a:pt x="246275" y="170195"/>
                </a:lnTo>
                <a:lnTo>
                  <a:pt x="240120" y="234965"/>
                </a:lnTo>
                <a:lnTo>
                  <a:pt x="233480" y="300005"/>
                </a:lnTo>
                <a:lnTo>
                  <a:pt x="225736" y="360553"/>
                </a:lnTo>
                <a:lnTo>
                  <a:pt x="224847" y="366141"/>
                </a:lnTo>
                <a:lnTo>
                  <a:pt x="220326" y="369062"/>
                </a:lnTo>
                <a:lnTo>
                  <a:pt x="211830" y="369062"/>
                </a:lnTo>
                <a:lnTo>
                  <a:pt x="207842" y="366649"/>
                </a:lnTo>
                <a:lnTo>
                  <a:pt x="176208" y="259476"/>
                </a:lnTo>
                <a:lnTo>
                  <a:pt x="161105" y="216092"/>
                </a:lnTo>
                <a:lnTo>
                  <a:pt x="139986" y="166243"/>
                </a:lnTo>
                <a:lnTo>
                  <a:pt x="113532" y="149098"/>
                </a:lnTo>
                <a:lnTo>
                  <a:pt x="80591" y="152009"/>
                </a:lnTo>
                <a:lnTo>
                  <a:pt x="49336" y="160956"/>
                </a:lnTo>
                <a:lnTo>
                  <a:pt x="22478" y="177405"/>
                </a:lnTo>
                <a:lnTo>
                  <a:pt x="2724" y="202819"/>
                </a:lnTo>
                <a:lnTo>
                  <a:pt x="0" y="216398"/>
                </a:lnTo>
                <a:lnTo>
                  <a:pt x="1434" y="228012"/>
                </a:lnTo>
                <a:lnTo>
                  <a:pt x="5923" y="238555"/>
                </a:lnTo>
                <a:lnTo>
                  <a:pt x="12364" y="248919"/>
                </a:lnTo>
                <a:lnTo>
                  <a:pt x="15704" y="253873"/>
                </a:lnTo>
                <a:lnTo>
                  <a:pt x="20961" y="256540"/>
                </a:lnTo>
                <a:lnTo>
                  <a:pt x="30232" y="256540"/>
                </a:lnTo>
                <a:lnTo>
                  <a:pt x="34182" y="255143"/>
                </a:lnTo>
                <a:lnTo>
                  <a:pt x="37459" y="252349"/>
                </a:lnTo>
                <a:lnTo>
                  <a:pt x="53281" y="240184"/>
                </a:lnTo>
                <a:lnTo>
                  <a:pt x="69317" y="230759"/>
                </a:lnTo>
                <a:lnTo>
                  <a:pt x="84086" y="224666"/>
                </a:lnTo>
                <a:lnTo>
                  <a:pt x="96107" y="222504"/>
                </a:lnTo>
                <a:lnTo>
                  <a:pt x="100933" y="222504"/>
                </a:lnTo>
                <a:lnTo>
                  <a:pt x="118934" y="270259"/>
                </a:lnTo>
                <a:lnTo>
                  <a:pt x="133142" y="322502"/>
                </a:lnTo>
                <a:lnTo>
                  <a:pt x="147376" y="376002"/>
                </a:lnTo>
                <a:lnTo>
                  <a:pt x="160856" y="422698"/>
                </a:lnTo>
                <a:lnTo>
                  <a:pt x="179188" y="460819"/>
                </a:lnTo>
                <a:lnTo>
                  <a:pt x="219716" y="469392"/>
                </a:lnTo>
                <a:lnTo>
                  <a:pt x="236149" y="468296"/>
                </a:lnTo>
                <a:lnTo>
                  <a:pt x="271748" y="450723"/>
                </a:lnTo>
                <a:lnTo>
                  <a:pt x="288584" y="410024"/>
                </a:lnTo>
                <a:lnTo>
                  <a:pt x="300932" y="360978"/>
                </a:lnTo>
                <a:lnTo>
                  <a:pt x="310038" y="306375"/>
                </a:lnTo>
                <a:lnTo>
                  <a:pt x="317152" y="249001"/>
                </a:lnTo>
                <a:lnTo>
                  <a:pt x="323522" y="191644"/>
                </a:lnTo>
                <a:lnTo>
                  <a:pt x="330395" y="137094"/>
                </a:lnTo>
                <a:lnTo>
                  <a:pt x="339020" y="88137"/>
                </a:lnTo>
                <a:lnTo>
                  <a:pt x="368535" y="63881"/>
                </a:lnTo>
                <a:lnTo>
                  <a:pt x="438271" y="61849"/>
                </a:lnTo>
                <a:lnTo>
                  <a:pt x="448423" y="67647"/>
                </a:lnTo>
                <a:lnTo>
                  <a:pt x="456051" y="76898"/>
                </a:lnTo>
                <a:lnTo>
                  <a:pt x="461488" y="87959"/>
                </a:lnTo>
                <a:lnTo>
                  <a:pt x="465068" y="99187"/>
                </a:lnTo>
                <a:lnTo>
                  <a:pt x="468108" y="106225"/>
                </a:lnTo>
                <a:lnTo>
                  <a:pt x="473100" y="111680"/>
                </a:lnTo>
                <a:lnTo>
                  <a:pt x="479570" y="115206"/>
                </a:lnTo>
                <a:lnTo>
                  <a:pt x="488690" y="116459"/>
                </a:lnTo>
                <a:lnTo>
                  <a:pt x="517900" y="115062"/>
                </a:lnTo>
                <a:lnTo>
                  <a:pt x="527117" y="112533"/>
                </a:lnTo>
                <a:lnTo>
                  <a:pt x="534394" y="106838"/>
                </a:lnTo>
                <a:lnTo>
                  <a:pt x="538885" y="98809"/>
                </a:lnTo>
                <a:lnTo>
                  <a:pt x="539744" y="89281"/>
                </a:lnTo>
                <a:lnTo>
                  <a:pt x="536868" y="72858"/>
                </a:lnTo>
                <a:lnTo>
                  <a:pt x="522599" y="30353"/>
                </a:lnTo>
                <a:lnTo>
                  <a:pt x="492113" y="3153"/>
                </a:lnTo>
                <a:lnTo>
                  <a:pt x="478276" y="762"/>
                </a:lnTo>
                <a:lnTo>
                  <a:pt x="437128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546985" y="2412492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3127" y="0"/>
                </a:moveTo>
                <a:lnTo>
                  <a:pt x="341374" y="2115"/>
                </a:lnTo>
                <a:lnTo>
                  <a:pt x="303658" y="3270"/>
                </a:lnTo>
                <a:lnTo>
                  <a:pt x="260038" y="3806"/>
                </a:lnTo>
                <a:lnTo>
                  <a:pt x="95021" y="3865"/>
                </a:lnTo>
                <a:lnTo>
                  <a:pt x="46333" y="4452"/>
                </a:lnTo>
                <a:lnTo>
                  <a:pt x="7743" y="16902"/>
                </a:lnTo>
                <a:lnTo>
                  <a:pt x="0" y="63855"/>
                </a:lnTo>
                <a:lnTo>
                  <a:pt x="1398" y="75945"/>
                </a:lnTo>
                <a:lnTo>
                  <a:pt x="147194" y="96012"/>
                </a:lnTo>
                <a:lnTo>
                  <a:pt x="199695" y="95851"/>
                </a:lnTo>
                <a:lnTo>
                  <a:pt x="252099" y="95215"/>
                </a:lnTo>
                <a:lnTo>
                  <a:pt x="301746" y="93872"/>
                </a:lnTo>
                <a:lnTo>
                  <a:pt x="345981" y="91590"/>
                </a:lnTo>
                <a:lnTo>
                  <a:pt x="402167" y="72330"/>
                </a:lnTo>
                <a:lnTo>
                  <a:pt x="406020" y="42259"/>
                </a:lnTo>
                <a:lnTo>
                  <a:pt x="395682" y="13092"/>
                </a:lnTo>
                <a:lnTo>
                  <a:pt x="37312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461325" y="1834908"/>
            <a:ext cx="307975" cy="233679"/>
          </a:xfrm>
          <a:custGeom>
            <a:avLst/>
            <a:gdLst/>
            <a:ahLst/>
            <a:cxnLst/>
            <a:rect l="l" t="t" r="r" b="b"/>
            <a:pathLst>
              <a:path w="307975" h="233680">
                <a:moveTo>
                  <a:pt x="307695" y="179349"/>
                </a:moveTo>
                <a:lnTo>
                  <a:pt x="299758" y="150228"/>
                </a:lnTo>
                <a:lnTo>
                  <a:pt x="282511" y="137147"/>
                </a:lnTo>
                <a:lnTo>
                  <a:pt x="258521" y="139268"/>
                </a:lnTo>
                <a:lnTo>
                  <a:pt x="229984" y="140423"/>
                </a:lnTo>
                <a:lnTo>
                  <a:pt x="196977" y="140957"/>
                </a:lnTo>
                <a:lnTo>
                  <a:pt x="72021" y="140995"/>
                </a:lnTo>
                <a:lnTo>
                  <a:pt x="35115" y="141554"/>
                </a:lnTo>
                <a:lnTo>
                  <a:pt x="1270" y="174739"/>
                </a:lnTo>
                <a:lnTo>
                  <a:pt x="0" y="200977"/>
                </a:lnTo>
                <a:lnTo>
                  <a:pt x="1206" y="212966"/>
                </a:lnTo>
                <a:lnTo>
                  <a:pt x="3581" y="221157"/>
                </a:lnTo>
                <a:lnTo>
                  <a:pt x="7912" y="227545"/>
                </a:lnTo>
                <a:lnTo>
                  <a:pt x="13652" y="231686"/>
                </a:lnTo>
                <a:lnTo>
                  <a:pt x="20256" y="233159"/>
                </a:lnTo>
                <a:lnTo>
                  <a:pt x="102552" y="233159"/>
                </a:lnTo>
                <a:lnTo>
                  <a:pt x="154419" y="232918"/>
                </a:lnTo>
                <a:lnTo>
                  <a:pt x="205905" y="231825"/>
                </a:lnTo>
                <a:lnTo>
                  <a:pt x="252514" y="229412"/>
                </a:lnTo>
                <a:lnTo>
                  <a:pt x="304850" y="209372"/>
                </a:lnTo>
                <a:lnTo>
                  <a:pt x="307695" y="179349"/>
                </a:lnTo>
                <a:close/>
              </a:path>
              <a:path w="307975" h="233680">
                <a:moveTo>
                  <a:pt x="307695" y="42189"/>
                </a:moveTo>
                <a:lnTo>
                  <a:pt x="299758" y="13068"/>
                </a:lnTo>
                <a:lnTo>
                  <a:pt x="282511" y="0"/>
                </a:lnTo>
                <a:lnTo>
                  <a:pt x="258521" y="2057"/>
                </a:lnTo>
                <a:lnTo>
                  <a:pt x="229984" y="3213"/>
                </a:lnTo>
                <a:lnTo>
                  <a:pt x="196977" y="3784"/>
                </a:lnTo>
                <a:lnTo>
                  <a:pt x="72021" y="3835"/>
                </a:lnTo>
                <a:lnTo>
                  <a:pt x="35115" y="4394"/>
                </a:lnTo>
                <a:lnTo>
                  <a:pt x="1270" y="37465"/>
                </a:lnTo>
                <a:lnTo>
                  <a:pt x="0" y="63830"/>
                </a:lnTo>
                <a:lnTo>
                  <a:pt x="1206" y="75933"/>
                </a:lnTo>
                <a:lnTo>
                  <a:pt x="110934" y="95999"/>
                </a:lnTo>
                <a:lnTo>
                  <a:pt x="160921" y="95719"/>
                </a:lnTo>
                <a:lnTo>
                  <a:pt x="210007" y="94576"/>
                </a:lnTo>
                <a:lnTo>
                  <a:pt x="254254" y="92151"/>
                </a:lnTo>
                <a:lnTo>
                  <a:pt x="289750" y="87998"/>
                </a:lnTo>
                <a:lnTo>
                  <a:pt x="304850" y="72212"/>
                </a:lnTo>
                <a:lnTo>
                  <a:pt x="307695" y="421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6" name="object 126"/>
          <p:cNvGrpSpPr/>
          <p:nvPr/>
        </p:nvGrpSpPr>
        <p:grpSpPr>
          <a:xfrm>
            <a:off x="2345350" y="1720595"/>
            <a:ext cx="366395" cy="393700"/>
            <a:chOff x="2345350" y="1720595"/>
            <a:chExt cx="366395" cy="393700"/>
          </a:xfrm>
        </p:grpSpPr>
        <p:sp>
          <p:nvSpPr>
            <p:cNvPr id="127" name="object 127"/>
            <p:cNvSpPr/>
            <p:nvPr/>
          </p:nvSpPr>
          <p:spPr>
            <a:xfrm>
              <a:off x="2345350" y="1737359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4" h="376555">
                  <a:moveTo>
                    <a:pt x="313013" y="0"/>
                  </a:moveTo>
                  <a:lnTo>
                    <a:pt x="307679" y="0"/>
                  </a:lnTo>
                  <a:lnTo>
                    <a:pt x="299932" y="0"/>
                  </a:lnTo>
                  <a:lnTo>
                    <a:pt x="292312" y="3175"/>
                  </a:lnTo>
                  <a:lnTo>
                    <a:pt x="180108" y="115510"/>
                  </a:lnTo>
                  <a:lnTo>
                    <a:pt x="139388" y="156765"/>
                  </a:lnTo>
                  <a:lnTo>
                    <a:pt x="99472" y="197966"/>
                  </a:lnTo>
                  <a:lnTo>
                    <a:pt x="62408" y="237380"/>
                  </a:lnTo>
                  <a:lnTo>
                    <a:pt x="30247" y="273273"/>
                  </a:lnTo>
                  <a:lnTo>
                    <a:pt x="5038" y="303910"/>
                  </a:lnTo>
                  <a:lnTo>
                    <a:pt x="0" y="327296"/>
                  </a:lnTo>
                  <a:lnTo>
                    <a:pt x="12642" y="350885"/>
                  </a:lnTo>
                  <a:lnTo>
                    <a:pt x="35738" y="369115"/>
                  </a:lnTo>
                  <a:lnTo>
                    <a:pt x="62061" y="376427"/>
                  </a:lnTo>
                  <a:lnTo>
                    <a:pt x="68752" y="375814"/>
                  </a:lnTo>
                  <a:lnTo>
                    <a:pt x="75015" y="373903"/>
                  </a:lnTo>
                  <a:lnTo>
                    <a:pt x="80706" y="370587"/>
                  </a:lnTo>
                  <a:lnTo>
                    <a:pt x="85683" y="365759"/>
                  </a:lnTo>
                  <a:lnTo>
                    <a:pt x="109636" y="338350"/>
                  </a:lnTo>
                  <a:lnTo>
                    <a:pt x="142103" y="303910"/>
                  </a:lnTo>
                  <a:lnTo>
                    <a:pt x="180284" y="264827"/>
                  </a:lnTo>
                  <a:lnTo>
                    <a:pt x="301138" y="143589"/>
                  </a:lnTo>
                  <a:lnTo>
                    <a:pt x="334200" y="109804"/>
                  </a:lnTo>
                  <a:lnTo>
                    <a:pt x="358987" y="83312"/>
                  </a:lnTo>
                  <a:lnTo>
                    <a:pt x="364021" y="75576"/>
                  </a:lnTo>
                  <a:lnTo>
                    <a:pt x="366305" y="66770"/>
                  </a:lnTo>
                  <a:lnTo>
                    <a:pt x="365756" y="57630"/>
                  </a:lnTo>
                  <a:lnTo>
                    <a:pt x="344493" y="23987"/>
                  </a:lnTo>
                  <a:lnTo>
                    <a:pt x="318474" y="1524"/>
                  </a:lnTo>
                  <a:lnTo>
                    <a:pt x="313013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374905" y="1720595"/>
              <a:ext cx="85504" cy="94487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594359" y="2019299"/>
              <a:ext cx="85492" cy="94487"/>
            </a:xfrm>
            <a:prstGeom prst="rect">
              <a:avLst/>
            </a:prstGeom>
          </p:spPr>
        </p:pic>
      </p:grpSp>
      <p:grpSp>
        <p:nvGrpSpPr>
          <p:cNvPr id="130" name="object 130"/>
          <p:cNvGrpSpPr/>
          <p:nvPr/>
        </p:nvGrpSpPr>
        <p:grpSpPr>
          <a:xfrm>
            <a:off x="2325713" y="2304288"/>
            <a:ext cx="406400" cy="318770"/>
            <a:chOff x="2325713" y="2304288"/>
            <a:chExt cx="406400" cy="318770"/>
          </a:xfrm>
        </p:grpSpPr>
        <p:sp>
          <p:nvSpPr>
            <p:cNvPr id="131" name="object 131"/>
            <p:cNvSpPr/>
            <p:nvPr/>
          </p:nvSpPr>
          <p:spPr>
            <a:xfrm>
              <a:off x="2325713" y="2412492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909" y="0"/>
                  </a:moveTo>
                  <a:lnTo>
                    <a:pt x="341155" y="2115"/>
                  </a:lnTo>
                  <a:lnTo>
                    <a:pt x="303440" y="3270"/>
                  </a:lnTo>
                  <a:lnTo>
                    <a:pt x="259820" y="3806"/>
                  </a:lnTo>
                  <a:lnTo>
                    <a:pt x="94896" y="3865"/>
                  </a:lnTo>
                  <a:lnTo>
                    <a:pt x="46331" y="4452"/>
                  </a:lnTo>
                  <a:lnTo>
                    <a:pt x="7671" y="16902"/>
                  </a:lnTo>
                  <a:lnTo>
                    <a:pt x="0" y="63855"/>
                  </a:lnTo>
                  <a:lnTo>
                    <a:pt x="1434" y="75945"/>
                  </a:lnTo>
                  <a:lnTo>
                    <a:pt x="147103" y="96012"/>
                  </a:lnTo>
                  <a:lnTo>
                    <a:pt x="199666" y="95851"/>
                  </a:lnTo>
                  <a:lnTo>
                    <a:pt x="252107" y="95215"/>
                  </a:lnTo>
                  <a:lnTo>
                    <a:pt x="301774" y="93872"/>
                  </a:lnTo>
                  <a:lnTo>
                    <a:pt x="346016" y="91590"/>
                  </a:lnTo>
                  <a:lnTo>
                    <a:pt x="402199" y="72330"/>
                  </a:lnTo>
                  <a:lnTo>
                    <a:pt x="406024" y="42259"/>
                  </a:lnTo>
                  <a:lnTo>
                    <a:pt x="395610" y="13092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491251" y="2304288"/>
              <a:ext cx="74310" cy="80772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491249" y="2540508"/>
              <a:ext cx="74312" cy="82296"/>
            </a:xfrm>
            <a:prstGeom prst="rect">
              <a:avLst/>
            </a:prstGeom>
          </p:spPr>
        </p:pic>
      </p:grpSp>
      <p:sp>
        <p:nvSpPr>
          <p:cNvPr id="134" name="object 134"/>
          <p:cNvSpPr/>
          <p:nvPr/>
        </p:nvSpPr>
        <p:spPr>
          <a:xfrm>
            <a:off x="2832260" y="2023872"/>
            <a:ext cx="426084" cy="434340"/>
          </a:xfrm>
          <a:custGeom>
            <a:avLst/>
            <a:gdLst/>
            <a:ahLst/>
            <a:cxnLst/>
            <a:rect l="l" t="t" r="r" b="b"/>
            <a:pathLst>
              <a:path w="426085" h="434339">
                <a:moveTo>
                  <a:pt x="217763" y="89"/>
                </a:moveTo>
                <a:lnTo>
                  <a:pt x="168076" y="3482"/>
                </a:lnTo>
                <a:lnTo>
                  <a:pt x="140047" y="32257"/>
                </a:lnTo>
                <a:lnTo>
                  <a:pt x="145077" y="68609"/>
                </a:lnTo>
                <a:lnTo>
                  <a:pt x="152572" y="109045"/>
                </a:lnTo>
                <a:lnTo>
                  <a:pt x="158567" y="144932"/>
                </a:lnTo>
                <a:lnTo>
                  <a:pt x="159097" y="167639"/>
                </a:lnTo>
                <a:lnTo>
                  <a:pt x="134387" y="175127"/>
                </a:lnTo>
                <a:lnTo>
                  <a:pt x="30438" y="184767"/>
                </a:lnTo>
                <a:lnTo>
                  <a:pt x="3014" y="193039"/>
                </a:lnTo>
                <a:lnTo>
                  <a:pt x="0" y="207125"/>
                </a:lnTo>
                <a:lnTo>
                  <a:pt x="2141" y="226186"/>
                </a:lnTo>
                <a:lnTo>
                  <a:pt x="7639" y="247153"/>
                </a:lnTo>
                <a:lnTo>
                  <a:pt x="31182" y="281938"/>
                </a:lnTo>
                <a:lnTo>
                  <a:pt x="38828" y="283082"/>
                </a:lnTo>
                <a:lnTo>
                  <a:pt x="43527" y="282701"/>
                </a:lnTo>
                <a:lnTo>
                  <a:pt x="70322" y="278118"/>
                </a:lnTo>
                <a:lnTo>
                  <a:pt x="95867" y="274986"/>
                </a:lnTo>
                <a:lnTo>
                  <a:pt x="119911" y="272950"/>
                </a:lnTo>
                <a:lnTo>
                  <a:pt x="143222" y="271652"/>
                </a:lnTo>
                <a:lnTo>
                  <a:pt x="153408" y="273744"/>
                </a:lnTo>
                <a:lnTo>
                  <a:pt x="161653" y="279431"/>
                </a:lnTo>
                <a:lnTo>
                  <a:pt x="167064" y="287833"/>
                </a:lnTo>
                <a:lnTo>
                  <a:pt x="168749" y="298069"/>
                </a:lnTo>
                <a:lnTo>
                  <a:pt x="167481" y="326874"/>
                </a:lnTo>
                <a:lnTo>
                  <a:pt x="166510" y="356012"/>
                </a:lnTo>
                <a:lnTo>
                  <a:pt x="169892" y="412241"/>
                </a:lnTo>
                <a:lnTo>
                  <a:pt x="223381" y="434250"/>
                </a:lnTo>
                <a:lnTo>
                  <a:pt x="248267" y="434133"/>
                </a:lnTo>
                <a:lnTo>
                  <a:pt x="284755" y="418806"/>
                </a:lnTo>
                <a:lnTo>
                  <a:pt x="287956" y="382404"/>
                </a:lnTo>
                <a:lnTo>
                  <a:pt x="287192" y="351885"/>
                </a:lnTo>
                <a:lnTo>
                  <a:pt x="285023" y="320746"/>
                </a:lnTo>
                <a:lnTo>
                  <a:pt x="281652" y="291464"/>
                </a:lnTo>
                <a:lnTo>
                  <a:pt x="282569" y="280310"/>
                </a:lnTo>
                <a:lnTo>
                  <a:pt x="287843" y="271002"/>
                </a:lnTo>
                <a:lnTo>
                  <a:pt x="296404" y="264622"/>
                </a:lnTo>
                <a:lnTo>
                  <a:pt x="307179" y="262254"/>
                </a:lnTo>
                <a:lnTo>
                  <a:pt x="309084" y="262254"/>
                </a:lnTo>
                <a:lnTo>
                  <a:pt x="377557" y="268648"/>
                </a:lnTo>
                <a:lnTo>
                  <a:pt x="400397" y="270001"/>
                </a:lnTo>
                <a:lnTo>
                  <a:pt x="410402" y="267912"/>
                </a:lnTo>
                <a:lnTo>
                  <a:pt x="418526" y="262239"/>
                </a:lnTo>
                <a:lnTo>
                  <a:pt x="423935" y="253874"/>
                </a:lnTo>
                <a:lnTo>
                  <a:pt x="425797" y="243712"/>
                </a:lnTo>
                <a:lnTo>
                  <a:pt x="424969" y="230745"/>
                </a:lnTo>
                <a:lnTo>
                  <a:pt x="419701" y="192150"/>
                </a:lnTo>
                <a:lnTo>
                  <a:pt x="376227" y="168703"/>
                </a:lnTo>
                <a:lnTo>
                  <a:pt x="333142" y="165369"/>
                </a:lnTo>
                <a:lnTo>
                  <a:pt x="307179" y="164845"/>
                </a:lnTo>
                <a:lnTo>
                  <a:pt x="296257" y="165226"/>
                </a:lnTo>
                <a:lnTo>
                  <a:pt x="286573" y="163288"/>
                </a:lnTo>
                <a:lnTo>
                  <a:pt x="278604" y="158003"/>
                </a:lnTo>
                <a:lnTo>
                  <a:pt x="273111" y="150171"/>
                </a:lnTo>
                <a:lnTo>
                  <a:pt x="270857" y="140588"/>
                </a:lnTo>
                <a:lnTo>
                  <a:pt x="269589" y="113857"/>
                </a:lnTo>
                <a:lnTo>
                  <a:pt x="267666" y="84185"/>
                </a:lnTo>
                <a:lnTo>
                  <a:pt x="262856" y="24256"/>
                </a:lnTo>
                <a:lnTo>
                  <a:pt x="238980" y="1142"/>
                </a:lnTo>
                <a:lnTo>
                  <a:pt x="217763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960425" y="1316736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29" h="365760">
                <a:moveTo>
                  <a:pt x="297505" y="0"/>
                </a:moveTo>
                <a:lnTo>
                  <a:pt x="293441" y="0"/>
                </a:lnTo>
                <a:lnTo>
                  <a:pt x="286710" y="0"/>
                </a:lnTo>
                <a:lnTo>
                  <a:pt x="280233" y="2666"/>
                </a:lnTo>
                <a:lnTo>
                  <a:pt x="241292" y="43973"/>
                </a:lnTo>
                <a:lnTo>
                  <a:pt x="210891" y="82041"/>
                </a:lnTo>
                <a:lnTo>
                  <a:pt x="205938" y="89153"/>
                </a:lnTo>
                <a:lnTo>
                  <a:pt x="198064" y="92837"/>
                </a:lnTo>
                <a:lnTo>
                  <a:pt x="184983" y="92837"/>
                </a:lnTo>
                <a:lnTo>
                  <a:pt x="179903" y="91186"/>
                </a:lnTo>
                <a:lnTo>
                  <a:pt x="153560" y="72882"/>
                </a:lnTo>
                <a:lnTo>
                  <a:pt x="129182" y="56387"/>
                </a:lnTo>
                <a:lnTo>
                  <a:pt x="103876" y="39703"/>
                </a:lnTo>
                <a:lnTo>
                  <a:pt x="75001" y="21209"/>
                </a:lnTo>
                <a:lnTo>
                  <a:pt x="70302" y="19938"/>
                </a:lnTo>
                <a:lnTo>
                  <a:pt x="58618" y="19938"/>
                </a:lnTo>
                <a:lnTo>
                  <a:pt x="19978" y="62055"/>
                </a:lnTo>
                <a:lnTo>
                  <a:pt x="1214" y="96392"/>
                </a:lnTo>
                <a:lnTo>
                  <a:pt x="0" y="104392"/>
                </a:lnTo>
                <a:lnTo>
                  <a:pt x="1500" y="112188"/>
                </a:lnTo>
                <a:lnTo>
                  <a:pt x="5429" y="119199"/>
                </a:lnTo>
                <a:lnTo>
                  <a:pt x="11501" y="124840"/>
                </a:lnTo>
                <a:lnTo>
                  <a:pt x="42965" y="142942"/>
                </a:lnTo>
                <a:lnTo>
                  <a:pt x="79192" y="161544"/>
                </a:lnTo>
                <a:lnTo>
                  <a:pt x="110942" y="178526"/>
                </a:lnTo>
                <a:lnTo>
                  <a:pt x="128976" y="191769"/>
                </a:lnTo>
                <a:lnTo>
                  <a:pt x="119977" y="215634"/>
                </a:lnTo>
                <a:lnTo>
                  <a:pt x="64879" y="302748"/>
                </a:lnTo>
                <a:lnTo>
                  <a:pt x="54808" y="329184"/>
                </a:lnTo>
                <a:lnTo>
                  <a:pt x="100117" y="358401"/>
                </a:lnTo>
                <a:lnTo>
                  <a:pt x="126690" y="365760"/>
                </a:lnTo>
                <a:lnTo>
                  <a:pt x="133582" y="364809"/>
                </a:lnTo>
                <a:lnTo>
                  <a:pt x="139914" y="362061"/>
                </a:lnTo>
                <a:lnTo>
                  <a:pt x="145317" y="357669"/>
                </a:lnTo>
                <a:lnTo>
                  <a:pt x="149423" y="351789"/>
                </a:lnTo>
                <a:lnTo>
                  <a:pt x="162061" y="328084"/>
                </a:lnTo>
                <a:lnTo>
                  <a:pt x="174998" y="306165"/>
                </a:lnTo>
                <a:lnTo>
                  <a:pt x="187910" y="286103"/>
                </a:lnTo>
                <a:lnTo>
                  <a:pt x="205430" y="260985"/>
                </a:lnTo>
                <a:lnTo>
                  <a:pt x="213177" y="257301"/>
                </a:lnTo>
                <a:lnTo>
                  <a:pt x="226766" y="257301"/>
                </a:lnTo>
                <a:lnTo>
                  <a:pt x="232608" y="259206"/>
                </a:lnTo>
                <a:lnTo>
                  <a:pt x="259199" y="281678"/>
                </a:lnTo>
                <a:lnTo>
                  <a:pt x="281439" y="300037"/>
                </a:lnTo>
                <a:lnTo>
                  <a:pt x="304157" y="317063"/>
                </a:lnTo>
                <a:lnTo>
                  <a:pt x="327350" y="331469"/>
                </a:lnTo>
                <a:lnTo>
                  <a:pt x="331033" y="333501"/>
                </a:lnTo>
                <a:lnTo>
                  <a:pt x="335097" y="334517"/>
                </a:lnTo>
                <a:lnTo>
                  <a:pt x="346527" y="334517"/>
                </a:lnTo>
                <a:lnTo>
                  <a:pt x="379658" y="299370"/>
                </a:lnTo>
                <a:lnTo>
                  <a:pt x="404115" y="262919"/>
                </a:lnTo>
                <a:lnTo>
                  <a:pt x="404582" y="254079"/>
                </a:lnTo>
                <a:lnTo>
                  <a:pt x="401929" y="245643"/>
                </a:lnTo>
                <a:lnTo>
                  <a:pt x="351020" y="203231"/>
                </a:lnTo>
                <a:lnTo>
                  <a:pt x="300299" y="170814"/>
                </a:lnTo>
                <a:lnTo>
                  <a:pt x="291699" y="163095"/>
                </a:lnTo>
                <a:lnTo>
                  <a:pt x="287599" y="152876"/>
                </a:lnTo>
                <a:lnTo>
                  <a:pt x="288262" y="141847"/>
                </a:lnTo>
                <a:lnTo>
                  <a:pt x="293949" y="131699"/>
                </a:lnTo>
                <a:lnTo>
                  <a:pt x="309233" y="115095"/>
                </a:lnTo>
                <a:lnTo>
                  <a:pt x="340133" y="82032"/>
                </a:lnTo>
                <a:lnTo>
                  <a:pt x="354274" y="65786"/>
                </a:lnTo>
                <a:lnTo>
                  <a:pt x="359042" y="56643"/>
                </a:lnTo>
                <a:lnTo>
                  <a:pt x="359751" y="46656"/>
                </a:lnTo>
                <a:lnTo>
                  <a:pt x="356578" y="37121"/>
                </a:lnTo>
                <a:lnTo>
                  <a:pt x="349702" y="29337"/>
                </a:lnTo>
                <a:lnTo>
                  <a:pt x="339064" y="22159"/>
                </a:lnTo>
                <a:lnTo>
                  <a:pt x="328223" y="15636"/>
                </a:lnTo>
                <a:lnTo>
                  <a:pt x="301696" y="1015"/>
                </a:lnTo>
                <a:lnTo>
                  <a:pt x="29750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866552" y="1339596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5" h="467994">
                <a:moveTo>
                  <a:pt x="438370" y="47"/>
                </a:moveTo>
                <a:lnTo>
                  <a:pt x="378108" y="444"/>
                </a:lnTo>
                <a:lnTo>
                  <a:pt x="335468" y="1936"/>
                </a:lnTo>
                <a:lnTo>
                  <a:pt x="279239" y="9016"/>
                </a:lnTo>
                <a:lnTo>
                  <a:pt x="260372" y="60384"/>
                </a:lnTo>
                <a:lnTo>
                  <a:pt x="253266" y="110194"/>
                </a:lnTo>
                <a:lnTo>
                  <a:pt x="246900" y="169744"/>
                </a:lnTo>
                <a:lnTo>
                  <a:pt x="240665" y="234280"/>
                </a:lnTo>
                <a:lnTo>
                  <a:pt x="233952" y="299045"/>
                </a:lnTo>
                <a:lnTo>
                  <a:pt x="225391" y="364870"/>
                </a:lnTo>
                <a:lnTo>
                  <a:pt x="220946" y="367791"/>
                </a:lnTo>
                <a:lnTo>
                  <a:pt x="212564" y="367791"/>
                </a:lnTo>
                <a:lnTo>
                  <a:pt x="208500" y="365505"/>
                </a:lnTo>
                <a:lnTo>
                  <a:pt x="176766" y="258714"/>
                </a:lnTo>
                <a:lnTo>
                  <a:pt x="161615" y="215393"/>
                </a:lnTo>
                <a:lnTo>
                  <a:pt x="140428" y="165607"/>
                </a:lnTo>
                <a:lnTo>
                  <a:pt x="113631" y="148589"/>
                </a:lnTo>
                <a:lnTo>
                  <a:pt x="80752" y="151497"/>
                </a:lnTo>
                <a:lnTo>
                  <a:pt x="49480" y="160416"/>
                </a:lnTo>
                <a:lnTo>
                  <a:pt x="22566" y="176789"/>
                </a:lnTo>
                <a:lnTo>
                  <a:pt x="2760" y="202056"/>
                </a:lnTo>
                <a:lnTo>
                  <a:pt x="0" y="215636"/>
                </a:lnTo>
                <a:lnTo>
                  <a:pt x="1442" y="227250"/>
                </a:lnTo>
                <a:lnTo>
                  <a:pt x="5957" y="237793"/>
                </a:lnTo>
                <a:lnTo>
                  <a:pt x="15587" y="252983"/>
                </a:lnTo>
                <a:lnTo>
                  <a:pt x="20921" y="255650"/>
                </a:lnTo>
                <a:lnTo>
                  <a:pt x="30319" y="255650"/>
                </a:lnTo>
                <a:lnTo>
                  <a:pt x="34256" y="254253"/>
                </a:lnTo>
                <a:lnTo>
                  <a:pt x="37558" y="251459"/>
                </a:lnTo>
                <a:lnTo>
                  <a:pt x="53423" y="239369"/>
                </a:lnTo>
                <a:lnTo>
                  <a:pt x="69514" y="229981"/>
                </a:lnTo>
                <a:lnTo>
                  <a:pt x="84296" y="223902"/>
                </a:lnTo>
                <a:lnTo>
                  <a:pt x="96232" y="221741"/>
                </a:lnTo>
                <a:lnTo>
                  <a:pt x="101058" y="221741"/>
                </a:lnTo>
                <a:lnTo>
                  <a:pt x="104487" y="223265"/>
                </a:lnTo>
                <a:lnTo>
                  <a:pt x="119217" y="269332"/>
                </a:lnTo>
                <a:lnTo>
                  <a:pt x="133554" y="321399"/>
                </a:lnTo>
                <a:lnTo>
                  <a:pt x="147866" y="374728"/>
                </a:lnTo>
                <a:lnTo>
                  <a:pt x="161380" y="421278"/>
                </a:lnTo>
                <a:lnTo>
                  <a:pt x="179732" y="459349"/>
                </a:lnTo>
                <a:lnTo>
                  <a:pt x="220184" y="467867"/>
                </a:lnTo>
                <a:lnTo>
                  <a:pt x="236755" y="466754"/>
                </a:lnTo>
                <a:lnTo>
                  <a:pt x="272635" y="449199"/>
                </a:lnTo>
                <a:lnTo>
                  <a:pt x="289553" y="408744"/>
                </a:lnTo>
                <a:lnTo>
                  <a:pt x="301955" y="359901"/>
                </a:lnTo>
                <a:lnTo>
                  <a:pt x="311094" y="305477"/>
                </a:lnTo>
                <a:lnTo>
                  <a:pt x="318221" y="248281"/>
                </a:lnTo>
                <a:lnTo>
                  <a:pt x="324592" y="191120"/>
                </a:lnTo>
                <a:lnTo>
                  <a:pt x="331458" y="136803"/>
                </a:lnTo>
                <a:lnTo>
                  <a:pt x="340072" y="88137"/>
                </a:lnTo>
                <a:lnTo>
                  <a:pt x="369409" y="63626"/>
                </a:lnTo>
                <a:lnTo>
                  <a:pt x="439767" y="61721"/>
                </a:lnTo>
                <a:lnTo>
                  <a:pt x="449972" y="67500"/>
                </a:lnTo>
                <a:lnTo>
                  <a:pt x="457594" y="76707"/>
                </a:lnTo>
                <a:lnTo>
                  <a:pt x="463002" y="87725"/>
                </a:lnTo>
                <a:lnTo>
                  <a:pt x="466564" y="98932"/>
                </a:lnTo>
                <a:lnTo>
                  <a:pt x="469614" y="106044"/>
                </a:lnTo>
                <a:lnTo>
                  <a:pt x="474771" y="111537"/>
                </a:lnTo>
                <a:lnTo>
                  <a:pt x="481476" y="115077"/>
                </a:lnTo>
                <a:lnTo>
                  <a:pt x="490313" y="116331"/>
                </a:lnTo>
                <a:lnTo>
                  <a:pt x="519396" y="114680"/>
                </a:lnTo>
                <a:lnTo>
                  <a:pt x="528617" y="112158"/>
                </a:lnTo>
                <a:lnTo>
                  <a:pt x="535922" y="106505"/>
                </a:lnTo>
                <a:lnTo>
                  <a:pt x="540488" y="98589"/>
                </a:lnTo>
                <a:lnTo>
                  <a:pt x="541494" y="89280"/>
                </a:lnTo>
                <a:lnTo>
                  <a:pt x="538597" y="72735"/>
                </a:lnTo>
                <a:lnTo>
                  <a:pt x="524095" y="30479"/>
                </a:lnTo>
                <a:lnTo>
                  <a:pt x="493591" y="3137"/>
                </a:lnTo>
                <a:lnTo>
                  <a:pt x="479518" y="762"/>
                </a:lnTo>
                <a:lnTo>
                  <a:pt x="438370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545169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249" y="2095"/>
                </a:lnTo>
                <a:lnTo>
                  <a:pt x="303615" y="3206"/>
                </a:lnTo>
                <a:lnTo>
                  <a:pt x="260052" y="3698"/>
                </a:lnTo>
                <a:lnTo>
                  <a:pt x="69046" y="4016"/>
                </a:lnTo>
                <a:lnTo>
                  <a:pt x="46422" y="4399"/>
                </a:lnTo>
                <a:lnTo>
                  <a:pt x="7778" y="17045"/>
                </a:lnTo>
                <a:lnTo>
                  <a:pt x="0" y="63730"/>
                </a:lnTo>
                <a:lnTo>
                  <a:pt x="1434" y="75819"/>
                </a:lnTo>
                <a:lnTo>
                  <a:pt x="4760" y="84010"/>
                </a:lnTo>
                <a:lnTo>
                  <a:pt x="10515" y="90392"/>
                </a:lnTo>
                <a:lnTo>
                  <a:pt x="18079" y="94535"/>
                </a:lnTo>
                <a:lnTo>
                  <a:pt x="26834" y="96012"/>
                </a:lnTo>
                <a:lnTo>
                  <a:pt x="190116" y="95862"/>
                </a:lnTo>
                <a:lnTo>
                  <a:pt x="245112" y="95243"/>
                </a:lnTo>
                <a:lnTo>
                  <a:pt x="297486" y="93899"/>
                </a:lnTo>
                <a:lnTo>
                  <a:pt x="344192" y="91574"/>
                </a:lnTo>
                <a:lnTo>
                  <a:pt x="382180" y="88011"/>
                </a:lnTo>
                <a:lnTo>
                  <a:pt x="406024" y="42148"/>
                </a:lnTo>
                <a:lnTo>
                  <a:pt x="395610" y="13055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460970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467" y="0"/>
                </a:moveTo>
                <a:lnTo>
                  <a:pt x="256795" y="2115"/>
                </a:lnTo>
                <a:lnTo>
                  <a:pt x="227254" y="3270"/>
                </a:lnTo>
                <a:lnTo>
                  <a:pt x="193069" y="3806"/>
                </a:lnTo>
                <a:lnTo>
                  <a:pt x="77553" y="3869"/>
                </a:lnTo>
                <a:lnTo>
                  <a:pt x="55534" y="4095"/>
                </a:lnTo>
                <a:lnTo>
                  <a:pt x="15037" y="7080"/>
                </a:lnTo>
                <a:lnTo>
                  <a:pt x="162" y="50831"/>
                </a:lnTo>
                <a:lnTo>
                  <a:pt x="0" y="63765"/>
                </a:lnTo>
                <a:lnTo>
                  <a:pt x="1051" y="75818"/>
                </a:lnTo>
                <a:lnTo>
                  <a:pt x="3550" y="83956"/>
                </a:lnTo>
                <a:lnTo>
                  <a:pt x="7893" y="90344"/>
                </a:lnTo>
                <a:lnTo>
                  <a:pt x="13642" y="94517"/>
                </a:lnTo>
                <a:lnTo>
                  <a:pt x="20355" y="96012"/>
                </a:lnTo>
                <a:lnTo>
                  <a:pt x="104556" y="96012"/>
                </a:lnTo>
                <a:lnTo>
                  <a:pt x="155650" y="95765"/>
                </a:lnTo>
                <a:lnTo>
                  <a:pt x="206220" y="94710"/>
                </a:lnTo>
                <a:lnTo>
                  <a:pt x="251932" y="92368"/>
                </a:lnTo>
                <a:lnTo>
                  <a:pt x="303541" y="72276"/>
                </a:lnTo>
                <a:lnTo>
                  <a:pt x="306486" y="42179"/>
                </a:lnTo>
                <a:lnTo>
                  <a:pt x="298668" y="13059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343719" y="420623"/>
            <a:ext cx="367665" cy="376555"/>
          </a:xfrm>
          <a:custGeom>
            <a:avLst/>
            <a:gdLst/>
            <a:ahLst/>
            <a:cxnLst/>
            <a:rect l="l" t="t" r="r" b="b"/>
            <a:pathLst>
              <a:path w="367664" h="376555">
                <a:moveTo>
                  <a:pt x="314261" y="0"/>
                </a:moveTo>
                <a:lnTo>
                  <a:pt x="308927" y="0"/>
                </a:lnTo>
                <a:lnTo>
                  <a:pt x="301180" y="0"/>
                </a:lnTo>
                <a:lnTo>
                  <a:pt x="293433" y="3175"/>
                </a:lnTo>
                <a:lnTo>
                  <a:pt x="180796" y="115586"/>
                </a:lnTo>
                <a:lnTo>
                  <a:pt x="139906" y="156829"/>
                </a:lnTo>
                <a:lnTo>
                  <a:pt x="99831" y="198042"/>
                </a:lnTo>
                <a:lnTo>
                  <a:pt x="62636" y="237491"/>
                </a:lnTo>
                <a:lnTo>
                  <a:pt x="30385" y="273444"/>
                </a:lnTo>
                <a:lnTo>
                  <a:pt x="5143" y="304164"/>
                </a:lnTo>
                <a:lnTo>
                  <a:pt x="0" y="327404"/>
                </a:lnTo>
                <a:lnTo>
                  <a:pt x="12668" y="350916"/>
                </a:lnTo>
                <a:lnTo>
                  <a:pt x="35861" y="369119"/>
                </a:lnTo>
                <a:lnTo>
                  <a:pt x="62293" y="376427"/>
                </a:lnTo>
                <a:lnTo>
                  <a:pt x="69058" y="375814"/>
                </a:lnTo>
                <a:lnTo>
                  <a:pt x="75358" y="373903"/>
                </a:lnTo>
                <a:lnTo>
                  <a:pt x="81063" y="370587"/>
                </a:lnTo>
                <a:lnTo>
                  <a:pt x="86042" y="365760"/>
                </a:lnTo>
                <a:lnTo>
                  <a:pt x="110101" y="338351"/>
                </a:lnTo>
                <a:lnTo>
                  <a:pt x="142686" y="303914"/>
                </a:lnTo>
                <a:lnTo>
                  <a:pt x="180989" y="264841"/>
                </a:lnTo>
                <a:lnTo>
                  <a:pt x="302123" y="143696"/>
                </a:lnTo>
                <a:lnTo>
                  <a:pt x="335214" y="109974"/>
                </a:lnTo>
                <a:lnTo>
                  <a:pt x="359981" y="83565"/>
                </a:lnTo>
                <a:lnTo>
                  <a:pt x="365128" y="75630"/>
                </a:lnTo>
                <a:lnTo>
                  <a:pt x="367538" y="66754"/>
                </a:lnTo>
                <a:lnTo>
                  <a:pt x="367089" y="57616"/>
                </a:lnTo>
                <a:lnTo>
                  <a:pt x="345662" y="24082"/>
                </a:lnTo>
                <a:lnTo>
                  <a:pt x="319722" y="1524"/>
                </a:lnTo>
                <a:lnTo>
                  <a:pt x="31426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323973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870" y="0"/>
                </a:moveTo>
                <a:lnTo>
                  <a:pt x="341135" y="2095"/>
                </a:lnTo>
                <a:lnTo>
                  <a:pt x="303464" y="3206"/>
                </a:lnTo>
                <a:lnTo>
                  <a:pt x="259887" y="3698"/>
                </a:lnTo>
                <a:lnTo>
                  <a:pt x="69086" y="4016"/>
                </a:lnTo>
                <a:lnTo>
                  <a:pt x="46543" y="4399"/>
                </a:lnTo>
                <a:lnTo>
                  <a:pt x="7850" y="17045"/>
                </a:lnTo>
                <a:lnTo>
                  <a:pt x="0" y="63730"/>
                </a:lnTo>
                <a:lnTo>
                  <a:pt x="1395" y="75819"/>
                </a:lnTo>
                <a:lnTo>
                  <a:pt x="4720" y="84010"/>
                </a:lnTo>
                <a:lnTo>
                  <a:pt x="10475" y="90392"/>
                </a:lnTo>
                <a:lnTo>
                  <a:pt x="18039" y="94535"/>
                </a:lnTo>
                <a:lnTo>
                  <a:pt x="26795" y="96012"/>
                </a:lnTo>
                <a:lnTo>
                  <a:pt x="190076" y="95862"/>
                </a:lnTo>
                <a:lnTo>
                  <a:pt x="245072" y="95243"/>
                </a:lnTo>
                <a:lnTo>
                  <a:pt x="297447" y="93899"/>
                </a:lnTo>
                <a:lnTo>
                  <a:pt x="344152" y="91574"/>
                </a:lnTo>
                <a:lnTo>
                  <a:pt x="382141" y="88011"/>
                </a:lnTo>
                <a:lnTo>
                  <a:pt x="405985" y="42148"/>
                </a:lnTo>
                <a:lnTo>
                  <a:pt x="395571" y="13055"/>
                </a:lnTo>
                <a:lnTo>
                  <a:pt x="372870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1" name="object 141"/>
          <p:cNvGrpSpPr/>
          <p:nvPr/>
        </p:nvGrpSpPr>
        <p:grpSpPr>
          <a:xfrm>
            <a:off x="1345682" y="420623"/>
            <a:ext cx="368300" cy="376555"/>
            <a:chOff x="1345682" y="420623"/>
            <a:chExt cx="368300" cy="376555"/>
          </a:xfrm>
        </p:grpSpPr>
        <p:sp>
          <p:nvSpPr>
            <p:cNvPr id="142" name="object 142"/>
            <p:cNvSpPr/>
            <p:nvPr/>
          </p:nvSpPr>
          <p:spPr>
            <a:xfrm>
              <a:off x="1345682" y="420623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5">
                  <a:moveTo>
                    <a:pt x="314715" y="0"/>
                  </a:moveTo>
                  <a:lnTo>
                    <a:pt x="309254" y="0"/>
                  </a:lnTo>
                  <a:lnTo>
                    <a:pt x="301507" y="0"/>
                  </a:lnTo>
                  <a:lnTo>
                    <a:pt x="293633" y="3175"/>
                  </a:lnTo>
                  <a:lnTo>
                    <a:pt x="180865" y="115586"/>
                  </a:lnTo>
                  <a:lnTo>
                    <a:pt x="139995" y="156829"/>
                  </a:lnTo>
                  <a:lnTo>
                    <a:pt x="99923" y="198042"/>
                  </a:lnTo>
                  <a:lnTo>
                    <a:pt x="62708" y="237491"/>
                  </a:lnTo>
                  <a:lnTo>
                    <a:pt x="30410" y="273444"/>
                  </a:lnTo>
                  <a:lnTo>
                    <a:pt x="5089" y="304164"/>
                  </a:lnTo>
                  <a:lnTo>
                    <a:pt x="0" y="327404"/>
                  </a:lnTo>
                  <a:lnTo>
                    <a:pt x="12662" y="350916"/>
                  </a:lnTo>
                  <a:lnTo>
                    <a:pt x="35825" y="369119"/>
                  </a:lnTo>
                  <a:lnTo>
                    <a:pt x="62239" y="376427"/>
                  </a:lnTo>
                  <a:lnTo>
                    <a:pt x="69004" y="375814"/>
                  </a:lnTo>
                  <a:lnTo>
                    <a:pt x="75305" y="373903"/>
                  </a:lnTo>
                  <a:lnTo>
                    <a:pt x="81010" y="370587"/>
                  </a:lnTo>
                  <a:lnTo>
                    <a:pt x="85988" y="365760"/>
                  </a:lnTo>
                  <a:lnTo>
                    <a:pt x="110126" y="338351"/>
                  </a:lnTo>
                  <a:lnTo>
                    <a:pt x="142765" y="303914"/>
                  </a:lnTo>
                  <a:lnTo>
                    <a:pt x="181107" y="264841"/>
                  </a:lnTo>
                  <a:lnTo>
                    <a:pt x="302373" y="143696"/>
                  </a:lnTo>
                  <a:lnTo>
                    <a:pt x="335547" y="109974"/>
                  </a:lnTo>
                  <a:lnTo>
                    <a:pt x="360435" y="83565"/>
                  </a:lnTo>
                  <a:lnTo>
                    <a:pt x="365474" y="75630"/>
                  </a:lnTo>
                  <a:lnTo>
                    <a:pt x="367786" y="66754"/>
                  </a:lnTo>
                  <a:lnTo>
                    <a:pt x="367311" y="57616"/>
                  </a:lnTo>
                  <a:lnTo>
                    <a:pt x="345894" y="24082"/>
                  </a:lnTo>
                  <a:lnTo>
                    <a:pt x="320049" y="1524"/>
                  </a:lnTo>
                  <a:lnTo>
                    <a:pt x="314715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94717" y="702563"/>
              <a:ext cx="86828" cy="94487"/>
            </a:xfrm>
            <a:prstGeom prst="rect">
              <a:avLst/>
            </a:prstGeom>
          </p:spPr>
        </p:pic>
      </p:grpSp>
      <p:pic>
        <p:nvPicPr>
          <p:cNvPr id="144" name="object 144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6541097" y="3340608"/>
            <a:ext cx="2404147" cy="1802891"/>
          </a:xfrm>
          <a:prstGeom prst="rect">
            <a:avLst/>
          </a:prstGeom>
        </p:spPr>
      </p:pic>
      <p:grpSp>
        <p:nvGrpSpPr>
          <p:cNvPr id="145" name="object 145"/>
          <p:cNvGrpSpPr/>
          <p:nvPr/>
        </p:nvGrpSpPr>
        <p:grpSpPr>
          <a:xfrm>
            <a:off x="1325969" y="986027"/>
            <a:ext cx="406400" cy="320040"/>
            <a:chOff x="1325969" y="986027"/>
            <a:chExt cx="406400" cy="320040"/>
          </a:xfrm>
        </p:grpSpPr>
        <p:sp>
          <p:nvSpPr>
            <p:cNvPr id="146" name="object 146"/>
            <p:cNvSpPr/>
            <p:nvPr/>
          </p:nvSpPr>
          <p:spPr>
            <a:xfrm>
              <a:off x="1325969" y="1095755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909" y="0"/>
                  </a:moveTo>
                  <a:lnTo>
                    <a:pt x="341175" y="2095"/>
                  </a:lnTo>
                  <a:lnTo>
                    <a:pt x="303504" y="3206"/>
                  </a:lnTo>
                  <a:lnTo>
                    <a:pt x="259927" y="3698"/>
                  </a:lnTo>
                  <a:lnTo>
                    <a:pt x="68935" y="4016"/>
                  </a:lnTo>
                  <a:lnTo>
                    <a:pt x="46349" y="4399"/>
                  </a:lnTo>
                  <a:lnTo>
                    <a:pt x="7778" y="17045"/>
                  </a:lnTo>
                  <a:lnTo>
                    <a:pt x="0" y="63730"/>
                  </a:lnTo>
                  <a:lnTo>
                    <a:pt x="1434" y="75819"/>
                  </a:lnTo>
                  <a:lnTo>
                    <a:pt x="4760" y="84010"/>
                  </a:lnTo>
                  <a:lnTo>
                    <a:pt x="10515" y="90392"/>
                  </a:lnTo>
                  <a:lnTo>
                    <a:pt x="18079" y="94535"/>
                  </a:lnTo>
                  <a:lnTo>
                    <a:pt x="26834" y="96012"/>
                  </a:lnTo>
                  <a:lnTo>
                    <a:pt x="190116" y="95862"/>
                  </a:lnTo>
                  <a:lnTo>
                    <a:pt x="245112" y="95243"/>
                  </a:lnTo>
                  <a:lnTo>
                    <a:pt x="297486" y="93899"/>
                  </a:lnTo>
                  <a:lnTo>
                    <a:pt x="344192" y="91574"/>
                  </a:lnTo>
                  <a:lnTo>
                    <a:pt x="382180" y="88011"/>
                  </a:lnTo>
                  <a:lnTo>
                    <a:pt x="406024" y="42148"/>
                  </a:lnTo>
                  <a:lnTo>
                    <a:pt x="395610" y="13055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91505" y="986027"/>
              <a:ext cx="74259" cy="82296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91505" y="1223771"/>
              <a:ext cx="74259" cy="82295"/>
            </a:xfrm>
            <a:prstGeom prst="rect">
              <a:avLst/>
            </a:prstGeom>
          </p:spPr>
        </p:pic>
      </p:grpSp>
      <p:sp>
        <p:nvSpPr>
          <p:cNvPr id="149" name="object 149"/>
          <p:cNvSpPr/>
          <p:nvPr/>
        </p:nvSpPr>
        <p:spPr>
          <a:xfrm>
            <a:off x="1833893" y="705612"/>
            <a:ext cx="426084" cy="436245"/>
          </a:xfrm>
          <a:custGeom>
            <a:avLst/>
            <a:gdLst/>
            <a:ahLst/>
            <a:cxnLst/>
            <a:rect l="l" t="t" r="r" b="b"/>
            <a:pathLst>
              <a:path w="426085" h="436244">
                <a:moveTo>
                  <a:pt x="217602" y="89"/>
                </a:moveTo>
                <a:lnTo>
                  <a:pt x="167915" y="3482"/>
                </a:lnTo>
                <a:lnTo>
                  <a:pt x="140194" y="32385"/>
                </a:lnTo>
                <a:lnTo>
                  <a:pt x="145077" y="68851"/>
                </a:lnTo>
                <a:lnTo>
                  <a:pt x="152497" y="109426"/>
                </a:lnTo>
                <a:lnTo>
                  <a:pt x="158464" y="145452"/>
                </a:lnTo>
                <a:lnTo>
                  <a:pt x="158990" y="168275"/>
                </a:lnTo>
                <a:lnTo>
                  <a:pt x="134316" y="175766"/>
                </a:lnTo>
                <a:lnTo>
                  <a:pt x="30438" y="185509"/>
                </a:lnTo>
                <a:lnTo>
                  <a:pt x="2907" y="193928"/>
                </a:lnTo>
                <a:lnTo>
                  <a:pt x="0" y="207942"/>
                </a:lnTo>
                <a:lnTo>
                  <a:pt x="2129" y="227075"/>
                </a:lnTo>
                <a:lnTo>
                  <a:pt x="7568" y="248114"/>
                </a:lnTo>
                <a:lnTo>
                  <a:pt x="31021" y="282987"/>
                </a:lnTo>
                <a:lnTo>
                  <a:pt x="38594" y="284099"/>
                </a:lnTo>
                <a:lnTo>
                  <a:pt x="41769" y="283972"/>
                </a:lnTo>
                <a:lnTo>
                  <a:pt x="70161" y="279167"/>
                </a:lnTo>
                <a:lnTo>
                  <a:pt x="95744" y="276018"/>
                </a:lnTo>
                <a:lnTo>
                  <a:pt x="119802" y="273893"/>
                </a:lnTo>
                <a:lnTo>
                  <a:pt x="143115" y="272541"/>
                </a:lnTo>
                <a:lnTo>
                  <a:pt x="153318" y="274635"/>
                </a:lnTo>
                <a:lnTo>
                  <a:pt x="161593" y="280336"/>
                </a:lnTo>
                <a:lnTo>
                  <a:pt x="167010" y="288776"/>
                </a:lnTo>
                <a:lnTo>
                  <a:pt x="168642" y="299085"/>
                </a:lnTo>
                <a:lnTo>
                  <a:pt x="167409" y="328021"/>
                </a:lnTo>
                <a:lnTo>
                  <a:pt x="166498" y="357314"/>
                </a:lnTo>
                <a:lnTo>
                  <a:pt x="169785" y="413638"/>
                </a:lnTo>
                <a:lnTo>
                  <a:pt x="222255" y="435796"/>
                </a:lnTo>
                <a:lnTo>
                  <a:pt x="247588" y="435657"/>
                </a:lnTo>
                <a:lnTo>
                  <a:pt x="284759" y="420330"/>
                </a:lnTo>
                <a:lnTo>
                  <a:pt x="287956" y="383813"/>
                </a:lnTo>
                <a:lnTo>
                  <a:pt x="287180" y="353187"/>
                </a:lnTo>
                <a:lnTo>
                  <a:pt x="284952" y="321893"/>
                </a:lnTo>
                <a:lnTo>
                  <a:pt x="281545" y="292480"/>
                </a:lnTo>
                <a:lnTo>
                  <a:pt x="282448" y="281253"/>
                </a:lnTo>
                <a:lnTo>
                  <a:pt x="287720" y="271907"/>
                </a:lnTo>
                <a:lnTo>
                  <a:pt x="296350" y="265513"/>
                </a:lnTo>
                <a:lnTo>
                  <a:pt x="309231" y="263143"/>
                </a:lnTo>
                <a:lnTo>
                  <a:pt x="377453" y="269555"/>
                </a:lnTo>
                <a:lnTo>
                  <a:pt x="400290" y="270890"/>
                </a:lnTo>
                <a:lnTo>
                  <a:pt x="410331" y="268801"/>
                </a:lnTo>
                <a:lnTo>
                  <a:pt x="418514" y="263128"/>
                </a:lnTo>
                <a:lnTo>
                  <a:pt x="423935" y="254763"/>
                </a:lnTo>
                <a:lnTo>
                  <a:pt x="425690" y="244601"/>
                </a:lnTo>
                <a:lnTo>
                  <a:pt x="424844" y="231600"/>
                </a:lnTo>
                <a:lnTo>
                  <a:pt x="419594" y="193166"/>
                </a:lnTo>
                <a:lnTo>
                  <a:pt x="376120" y="169338"/>
                </a:lnTo>
                <a:lnTo>
                  <a:pt x="333035" y="166004"/>
                </a:lnTo>
                <a:lnTo>
                  <a:pt x="302246" y="165480"/>
                </a:lnTo>
                <a:lnTo>
                  <a:pt x="296023" y="165735"/>
                </a:lnTo>
                <a:lnTo>
                  <a:pt x="286470" y="163831"/>
                </a:lnTo>
                <a:lnTo>
                  <a:pt x="278560" y="158607"/>
                </a:lnTo>
                <a:lnTo>
                  <a:pt x="273127" y="150786"/>
                </a:lnTo>
                <a:lnTo>
                  <a:pt x="271004" y="141097"/>
                </a:lnTo>
                <a:lnTo>
                  <a:pt x="269624" y="114305"/>
                </a:lnTo>
                <a:lnTo>
                  <a:pt x="267686" y="84597"/>
                </a:lnTo>
                <a:lnTo>
                  <a:pt x="262749" y="24384"/>
                </a:lnTo>
                <a:lnTo>
                  <a:pt x="238873" y="1142"/>
                </a:lnTo>
                <a:lnTo>
                  <a:pt x="217602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546985" y="5047518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20">
                <a:moveTo>
                  <a:pt x="373127" y="0"/>
                </a:moveTo>
                <a:lnTo>
                  <a:pt x="340318" y="2106"/>
                </a:lnTo>
                <a:lnTo>
                  <a:pt x="301118" y="3239"/>
                </a:lnTo>
                <a:lnTo>
                  <a:pt x="255823" y="3751"/>
                </a:lnTo>
                <a:lnTo>
                  <a:pt x="102754" y="3867"/>
                </a:lnTo>
                <a:lnTo>
                  <a:pt x="73550" y="4095"/>
                </a:lnTo>
                <a:lnTo>
                  <a:pt x="27941" y="5356"/>
                </a:lnTo>
                <a:lnTo>
                  <a:pt x="1774" y="37539"/>
                </a:lnTo>
                <a:lnTo>
                  <a:pt x="0" y="63762"/>
                </a:lnTo>
                <a:lnTo>
                  <a:pt x="1398" y="75793"/>
                </a:lnTo>
                <a:lnTo>
                  <a:pt x="4724" y="83959"/>
                </a:lnTo>
                <a:lnTo>
                  <a:pt x="10479" y="90330"/>
                </a:lnTo>
                <a:lnTo>
                  <a:pt x="18043" y="94472"/>
                </a:lnTo>
                <a:lnTo>
                  <a:pt x="26798" y="95950"/>
                </a:lnTo>
                <a:lnTo>
                  <a:pt x="192563" y="95835"/>
                </a:lnTo>
                <a:lnTo>
                  <a:pt x="246932" y="95236"/>
                </a:lnTo>
                <a:lnTo>
                  <a:pt x="298607" y="93934"/>
                </a:lnTo>
                <a:lnTo>
                  <a:pt x="344655" y="91685"/>
                </a:lnTo>
                <a:lnTo>
                  <a:pt x="402167" y="72284"/>
                </a:lnTo>
                <a:lnTo>
                  <a:pt x="406020" y="42193"/>
                </a:lnTo>
                <a:lnTo>
                  <a:pt x="395682" y="13064"/>
                </a:lnTo>
                <a:lnTo>
                  <a:pt x="37312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461325" y="4468367"/>
            <a:ext cx="307975" cy="233679"/>
          </a:xfrm>
          <a:custGeom>
            <a:avLst/>
            <a:gdLst/>
            <a:ahLst/>
            <a:cxnLst/>
            <a:rect l="l" t="t" r="r" b="b"/>
            <a:pathLst>
              <a:path w="307975" h="233679">
                <a:moveTo>
                  <a:pt x="307695" y="42176"/>
                </a:moveTo>
                <a:lnTo>
                  <a:pt x="299758" y="13068"/>
                </a:lnTo>
                <a:lnTo>
                  <a:pt x="282511" y="0"/>
                </a:lnTo>
                <a:lnTo>
                  <a:pt x="257733" y="2120"/>
                </a:lnTo>
                <a:lnTo>
                  <a:pt x="228104" y="3251"/>
                </a:lnTo>
                <a:lnTo>
                  <a:pt x="193827" y="3784"/>
                </a:lnTo>
                <a:lnTo>
                  <a:pt x="77838" y="3898"/>
                </a:lnTo>
                <a:lnTo>
                  <a:pt x="55702" y="4114"/>
                </a:lnTo>
                <a:lnTo>
                  <a:pt x="15151" y="7086"/>
                </a:lnTo>
                <a:lnTo>
                  <a:pt x="88" y="50825"/>
                </a:lnTo>
                <a:lnTo>
                  <a:pt x="0" y="63754"/>
                </a:lnTo>
                <a:lnTo>
                  <a:pt x="1206" y="75780"/>
                </a:lnTo>
                <a:lnTo>
                  <a:pt x="111442" y="96012"/>
                </a:lnTo>
                <a:lnTo>
                  <a:pt x="161264" y="95758"/>
                </a:lnTo>
                <a:lnTo>
                  <a:pt x="210210" y="94665"/>
                </a:lnTo>
                <a:lnTo>
                  <a:pt x="254342" y="92303"/>
                </a:lnTo>
                <a:lnTo>
                  <a:pt x="289750" y="88188"/>
                </a:lnTo>
                <a:lnTo>
                  <a:pt x="304850" y="72250"/>
                </a:lnTo>
                <a:lnTo>
                  <a:pt x="307695" y="42176"/>
                </a:lnTo>
                <a:close/>
              </a:path>
              <a:path w="307975" h="233679">
                <a:moveTo>
                  <a:pt x="307759" y="180174"/>
                </a:moveTo>
                <a:lnTo>
                  <a:pt x="299872" y="151536"/>
                </a:lnTo>
                <a:lnTo>
                  <a:pt x="282638" y="138684"/>
                </a:lnTo>
                <a:lnTo>
                  <a:pt x="259359" y="140690"/>
                </a:lnTo>
                <a:lnTo>
                  <a:pt x="232067" y="141782"/>
                </a:lnTo>
                <a:lnTo>
                  <a:pt x="200469" y="142316"/>
                </a:lnTo>
                <a:lnTo>
                  <a:pt x="72466" y="142354"/>
                </a:lnTo>
                <a:lnTo>
                  <a:pt x="52539" y="142570"/>
                </a:lnTo>
                <a:lnTo>
                  <a:pt x="9969" y="149352"/>
                </a:lnTo>
                <a:lnTo>
                  <a:pt x="88" y="188683"/>
                </a:lnTo>
                <a:lnTo>
                  <a:pt x="0" y="201447"/>
                </a:lnTo>
                <a:lnTo>
                  <a:pt x="1206" y="213169"/>
                </a:lnTo>
                <a:lnTo>
                  <a:pt x="111442" y="233146"/>
                </a:lnTo>
                <a:lnTo>
                  <a:pt x="161264" y="232892"/>
                </a:lnTo>
                <a:lnTo>
                  <a:pt x="210210" y="231838"/>
                </a:lnTo>
                <a:lnTo>
                  <a:pt x="254342" y="229501"/>
                </a:lnTo>
                <a:lnTo>
                  <a:pt x="289750" y="225450"/>
                </a:lnTo>
                <a:lnTo>
                  <a:pt x="304863" y="209765"/>
                </a:lnTo>
                <a:lnTo>
                  <a:pt x="307759" y="18017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2" name="object 152"/>
          <p:cNvGrpSpPr/>
          <p:nvPr/>
        </p:nvGrpSpPr>
        <p:grpSpPr>
          <a:xfrm>
            <a:off x="2345330" y="4354067"/>
            <a:ext cx="366395" cy="394970"/>
            <a:chOff x="2345330" y="4354067"/>
            <a:chExt cx="366395" cy="394970"/>
          </a:xfrm>
        </p:grpSpPr>
        <p:sp>
          <p:nvSpPr>
            <p:cNvPr id="153" name="object 153"/>
            <p:cNvSpPr/>
            <p:nvPr/>
          </p:nvSpPr>
          <p:spPr>
            <a:xfrm>
              <a:off x="2345330" y="4372355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4" h="376554">
                  <a:moveTo>
                    <a:pt x="312906" y="0"/>
                  </a:moveTo>
                  <a:lnTo>
                    <a:pt x="307572" y="0"/>
                  </a:lnTo>
                  <a:lnTo>
                    <a:pt x="299825" y="0"/>
                  </a:lnTo>
                  <a:lnTo>
                    <a:pt x="292205" y="3098"/>
                  </a:lnTo>
                  <a:lnTo>
                    <a:pt x="255782" y="39891"/>
                  </a:lnTo>
                  <a:lnTo>
                    <a:pt x="180128" y="115638"/>
                  </a:lnTo>
                  <a:lnTo>
                    <a:pt x="139408" y="156902"/>
                  </a:lnTo>
                  <a:lnTo>
                    <a:pt x="99491" y="198113"/>
                  </a:lnTo>
                  <a:lnTo>
                    <a:pt x="62428" y="237538"/>
                  </a:lnTo>
                  <a:lnTo>
                    <a:pt x="30267" y="273441"/>
                  </a:lnTo>
                  <a:lnTo>
                    <a:pt x="5058" y="304088"/>
                  </a:lnTo>
                  <a:lnTo>
                    <a:pt x="0" y="327329"/>
                  </a:lnTo>
                  <a:lnTo>
                    <a:pt x="12598" y="350869"/>
                  </a:lnTo>
                  <a:lnTo>
                    <a:pt x="35651" y="369104"/>
                  </a:lnTo>
                  <a:lnTo>
                    <a:pt x="61954" y="376428"/>
                  </a:lnTo>
                  <a:lnTo>
                    <a:pt x="68665" y="375811"/>
                  </a:lnTo>
                  <a:lnTo>
                    <a:pt x="74971" y="373886"/>
                  </a:lnTo>
                  <a:lnTo>
                    <a:pt x="80706" y="370539"/>
                  </a:lnTo>
                  <a:lnTo>
                    <a:pt x="85703" y="365658"/>
                  </a:lnTo>
                  <a:lnTo>
                    <a:pt x="109656" y="338347"/>
                  </a:lnTo>
                  <a:lnTo>
                    <a:pt x="142122" y="303977"/>
                  </a:lnTo>
                  <a:lnTo>
                    <a:pt x="180304" y="264939"/>
                  </a:lnTo>
                  <a:lnTo>
                    <a:pt x="301158" y="143739"/>
                  </a:lnTo>
                  <a:lnTo>
                    <a:pt x="334220" y="109949"/>
                  </a:lnTo>
                  <a:lnTo>
                    <a:pt x="359007" y="83451"/>
                  </a:lnTo>
                  <a:lnTo>
                    <a:pt x="364041" y="75534"/>
                  </a:lnTo>
                  <a:lnTo>
                    <a:pt x="366325" y="66711"/>
                  </a:lnTo>
                  <a:lnTo>
                    <a:pt x="365775" y="57628"/>
                  </a:lnTo>
                  <a:lnTo>
                    <a:pt x="344513" y="23952"/>
                  </a:lnTo>
                  <a:lnTo>
                    <a:pt x="318367" y="1549"/>
                  </a:lnTo>
                  <a:lnTo>
                    <a:pt x="312906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74905" y="4354067"/>
              <a:ext cx="85522" cy="94487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94361" y="4654321"/>
              <a:ext cx="85470" cy="94462"/>
            </a:xfrm>
            <a:prstGeom prst="rect">
              <a:avLst/>
            </a:prstGeom>
          </p:spPr>
        </p:pic>
      </p:grpSp>
      <p:grpSp>
        <p:nvGrpSpPr>
          <p:cNvPr id="156" name="object 156"/>
          <p:cNvGrpSpPr/>
          <p:nvPr/>
        </p:nvGrpSpPr>
        <p:grpSpPr>
          <a:xfrm>
            <a:off x="2325713" y="4937759"/>
            <a:ext cx="406400" cy="205740"/>
            <a:chOff x="2325713" y="4937759"/>
            <a:chExt cx="406400" cy="205740"/>
          </a:xfrm>
        </p:grpSpPr>
        <p:sp>
          <p:nvSpPr>
            <p:cNvPr id="157" name="object 157"/>
            <p:cNvSpPr/>
            <p:nvPr/>
          </p:nvSpPr>
          <p:spPr>
            <a:xfrm>
              <a:off x="2325713" y="5047518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20">
                  <a:moveTo>
                    <a:pt x="372909" y="0"/>
                  </a:moveTo>
                  <a:lnTo>
                    <a:pt x="340100" y="2106"/>
                  </a:lnTo>
                  <a:lnTo>
                    <a:pt x="300900" y="3239"/>
                  </a:lnTo>
                  <a:lnTo>
                    <a:pt x="255605" y="3751"/>
                  </a:lnTo>
                  <a:lnTo>
                    <a:pt x="102612" y="3867"/>
                  </a:lnTo>
                  <a:lnTo>
                    <a:pt x="73459" y="4095"/>
                  </a:lnTo>
                  <a:lnTo>
                    <a:pt x="27977" y="5356"/>
                  </a:lnTo>
                  <a:lnTo>
                    <a:pt x="1702" y="37539"/>
                  </a:lnTo>
                  <a:lnTo>
                    <a:pt x="0" y="63762"/>
                  </a:lnTo>
                  <a:lnTo>
                    <a:pt x="1434" y="75793"/>
                  </a:lnTo>
                  <a:lnTo>
                    <a:pt x="4560" y="83959"/>
                  </a:lnTo>
                  <a:lnTo>
                    <a:pt x="10245" y="90330"/>
                  </a:lnTo>
                  <a:lnTo>
                    <a:pt x="17811" y="94472"/>
                  </a:lnTo>
                  <a:lnTo>
                    <a:pt x="26580" y="95950"/>
                  </a:lnTo>
                  <a:lnTo>
                    <a:pt x="192485" y="95835"/>
                  </a:lnTo>
                  <a:lnTo>
                    <a:pt x="246886" y="95236"/>
                  </a:lnTo>
                  <a:lnTo>
                    <a:pt x="298598" y="93934"/>
                  </a:lnTo>
                  <a:lnTo>
                    <a:pt x="344678" y="91685"/>
                  </a:lnTo>
                  <a:lnTo>
                    <a:pt x="402199" y="72284"/>
                  </a:lnTo>
                  <a:lnTo>
                    <a:pt x="406024" y="42193"/>
                  </a:lnTo>
                  <a:lnTo>
                    <a:pt x="395610" y="13064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491251" y="4937759"/>
              <a:ext cx="74293" cy="82265"/>
            </a:xfrm>
            <a:prstGeom prst="rect">
              <a:avLst/>
            </a:prstGeom>
          </p:spPr>
        </p:pic>
      </p:grpSp>
      <p:sp>
        <p:nvSpPr>
          <p:cNvPr id="159" name="object 159"/>
          <p:cNvSpPr/>
          <p:nvPr/>
        </p:nvSpPr>
        <p:spPr>
          <a:xfrm>
            <a:off x="2832260" y="4657369"/>
            <a:ext cx="426084" cy="436245"/>
          </a:xfrm>
          <a:custGeom>
            <a:avLst/>
            <a:gdLst/>
            <a:ahLst/>
            <a:cxnLst/>
            <a:rect l="l" t="t" r="r" b="b"/>
            <a:pathLst>
              <a:path w="426085" h="436245">
                <a:moveTo>
                  <a:pt x="218602" y="67"/>
                </a:moveTo>
                <a:lnTo>
                  <a:pt x="168308" y="3380"/>
                </a:lnTo>
                <a:lnTo>
                  <a:pt x="140047" y="32461"/>
                </a:lnTo>
                <a:lnTo>
                  <a:pt x="145077" y="68950"/>
                </a:lnTo>
                <a:lnTo>
                  <a:pt x="152572" y="109512"/>
                </a:lnTo>
                <a:lnTo>
                  <a:pt x="158567" y="145453"/>
                </a:lnTo>
                <a:lnTo>
                  <a:pt x="159097" y="168084"/>
                </a:lnTo>
                <a:lnTo>
                  <a:pt x="134387" y="175611"/>
                </a:lnTo>
                <a:lnTo>
                  <a:pt x="30438" y="185377"/>
                </a:lnTo>
                <a:lnTo>
                  <a:pt x="3014" y="193840"/>
                </a:lnTo>
                <a:lnTo>
                  <a:pt x="0" y="207965"/>
                </a:lnTo>
                <a:lnTo>
                  <a:pt x="2141" y="227098"/>
                </a:lnTo>
                <a:lnTo>
                  <a:pt x="7639" y="248150"/>
                </a:lnTo>
                <a:lnTo>
                  <a:pt x="30861" y="282915"/>
                </a:lnTo>
                <a:lnTo>
                  <a:pt x="38320" y="284048"/>
                </a:lnTo>
                <a:lnTo>
                  <a:pt x="41749" y="283895"/>
                </a:lnTo>
                <a:lnTo>
                  <a:pt x="70322" y="279065"/>
                </a:lnTo>
                <a:lnTo>
                  <a:pt x="95867" y="275940"/>
                </a:lnTo>
                <a:lnTo>
                  <a:pt x="119911" y="273904"/>
                </a:lnTo>
                <a:lnTo>
                  <a:pt x="143603" y="272681"/>
                </a:lnTo>
                <a:lnTo>
                  <a:pt x="153658" y="274805"/>
                </a:lnTo>
                <a:lnTo>
                  <a:pt x="161748" y="280563"/>
                </a:lnTo>
                <a:lnTo>
                  <a:pt x="167052" y="289039"/>
                </a:lnTo>
                <a:lnTo>
                  <a:pt x="168749" y="299313"/>
                </a:lnTo>
                <a:lnTo>
                  <a:pt x="167481" y="328184"/>
                </a:lnTo>
                <a:lnTo>
                  <a:pt x="166510" y="357395"/>
                </a:lnTo>
                <a:lnTo>
                  <a:pt x="169892" y="413621"/>
                </a:lnTo>
                <a:lnTo>
                  <a:pt x="224416" y="435767"/>
                </a:lnTo>
                <a:lnTo>
                  <a:pt x="248965" y="435690"/>
                </a:lnTo>
                <a:lnTo>
                  <a:pt x="284755" y="420386"/>
                </a:lnTo>
                <a:lnTo>
                  <a:pt x="287956" y="383859"/>
                </a:lnTo>
                <a:lnTo>
                  <a:pt x="287192" y="353140"/>
                </a:lnTo>
                <a:lnTo>
                  <a:pt x="285023" y="321804"/>
                </a:lnTo>
                <a:lnTo>
                  <a:pt x="281652" y="292392"/>
                </a:lnTo>
                <a:lnTo>
                  <a:pt x="282527" y="281249"/>
                </a:lnTo>
                <a:lnTo>
                  <a:pt x="287700" y="271953"/>
                </a:lnTo>
                <a:lnTo>
                  <a:pt x="296136" y="265583"/>
                </a:lnTo>
                <a:lnTo>
                  <a:pt x="306798" y="263220"/>
                </a:lnTo>
                <a:lnTo>
                  <a:pt x="331892" y="265258"/>
                </a:lnTo>
                <a:lnTo>
                  <a:pt x="377557" y="269460"/>
                </a:lnTo>
                <a:lnTo>
                  <a:pt x="400397" y="270789"/>
                </a:lnTo>
                <a:lnTo>
                  <a:pt x="410402" y="268699"/>
                </a:lnTo>
                <a:lnTo>
                  <a:pt x="418526" y="263024"/>
                </a:lnTo>
                <a:lnTo>
                  <a:pt x="423935" y="254657"/>
                </a:lnTo>
                <a:lnTo>
                  <a:pt x="425797" y="244487"/>
                </a:lnTo>
                <a:lnTo>
                  <a:pt x="424969" y="231572"/>
                </a:lnTo>
                <a:lnTo>
                  <a:pt x="419701" y="193001"/>
                </a:lnTo>
                <a:lnTo>
                  <a:pt x="376437" y="169225"/>
                </a:lnTo>
                <a:lnTo>
                  <a:pt x="333821" y="166038"/>
                </a:lnTo>
                <a:lnTo>
                  <a:pt x="307814" y="165544"/>
                </a:lnTo>
                <a:lnTo>
                  <a:pt x="296638" y="165887"/>
                </a:lnTo>
                <a:lnTo>
                  <a:pt x="286787" y="163971"/>
                </a:lnTo>
                <a:lnTo>
                  <a:pt x="278699" y="158700"/>
                </a:lnTo>
                <a:lnTo>
                  <a:pt x="273135" y="150794"/>
                </a:lnTo>
                <a:lnTo>
                  <a:pt x="270857" y="140970"/>
                </a:lnTo>
                <a:lnTo>
                  <a:pt x="269589" y="114145"/>
                </a:lnTo>
                <a:lnTo>
                  <a:pt x="267666" y="84418"/>
                </a:lnTo>
                <a:lnTo>
                  <a:pt x="262856" y="24142"/>
                </a:lnTo>
                <a:lnTo>
                  <a:pt x="238980" y="901"/>
                </a:lnTo>
                <a:lnTo>
                  <a:pt x="218602" y="6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960425" y="3951757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29" h="365760">
                <a:moveTo>
                  <a:pt x="297632" y="0"/>
                </a:moveTo>
                <a:lnTo>
                  <a:pt x="293441" y="0"/>
                </a:lnTo>
                <a:lnTo>
                  <a:pt x="286837" y="0"/>
                </a:lnTo>
                <a:lnTo>
                  <a:pt x="280233" y="2692"/>
                </a:lnTo>
                <a:lnTo>
                  <a:pt x="241292" y="44151"/>
                </a:lnTo>
                <a:lnTo>
                  <a:pt x="210891" y="81953"/>
                </a:lnTo>
                <a:lnTo>
                  <a:pt x="205811" y="89001"/>
                </a:lnTo>
                <a:lnTo>
                  <a:pt x="198064" y="92798"/>
                </a:lnTo>
                <a:lnTo>
                  <a:pt x="184983" y="92798"/>
                </a:lnTo>
                <a:lnTo>
                  <a:pt x="179903" y="91249"/>
                </a:lnTo>
                <a:lnTo>
                  <a:pt x="153560" y="72829"/>
                </a:lnTo>
                <a:lnTo>
                  <a:pt x="129182" y="56459"/>
                </a:lnTo>
                <a:lnTo>
                  <a:pt x="75001" y="21323"/>
                </a:lnTo>
                <a:lnTo>
                  <a:pt x="70302" y="20027"/>
                </a:lnTo>
                <a:lnTo>
                  <a:pt x="58618" y="20027"/>
                </a:lnTo>
                <a:lnTo>
                  <a:pt x="19978" y="61971"/>
                </a:lnTo>
                <a:lnTo>
                  <a:pt x="1214" y="96291"/>
                </a:lnTo>
                <a:lnTo>
                  <a:pt x="0" y="104403"/>
                </a:lnTo>
                <a:lnTo>
                  <a:pt x="1500" y="112233"/>
                </a:lnTo>
                <a:lnTo>
                  <a:pt x="5429" y="119190"/>
                </a:lnTo>
                <a:lnTo>
                  <a:pt x="11501" y="124688"/>
                </a:lnTo>
                <a:lnTo>
                  <a:pt x="42965" y="142787"/>
                </a:lnTo>
                <a:lnTo>
                  <a:pt x="79192" y="161410"/>
                </a:lnTo>
                <a:lnTo>
                  <a:pt x="110942" y="178481"/>
                </a:lnTo>
                <a:lnTo>
                  <a:pt x="128976" y="191922"/>
                </a:lnTo>
                <a:lnTo>
                  <a:pt x="119977" y="215704"/>
                </a:lnTo>
                <a:lnTo>
                  <a:pt x="64879" y="302648"/>
                </a:lnTo>
                <a:lnTo>
                  <a:pt x="54808" y="329209"/>
                </a:lnTo>
                <a:lnTo>
                  <a:pt x="100117" y="358291"/>
                </a:lnTo>
                <a:lnTo>
                  <a:pt x="124404" y="365734"/>
                </a:lnTo>
                <a:lnTo>
                  <a:pt x="126690" y="365734"/>
                </a:lnTo>
                <a:lnTo>
                  <a:pt x="162061" y="327987"/>
                </a:lnTo>
                <a:lnTo>
                  <a:pt x="174998" y="306162"/>
                </a:lnTo>
                <a:lnTo>
                  <a:pt x="187910" y="286151"/>
                </a:lnTo>
                <a:lnTo>
                  <a:pt x="205430" y="260946"/>
                </a:lnTo>
                <a:lnTo>
                  <a:pt x="213304" y="257251"/>
                </a:lnTo>
                <a:lnTo>
                  <a:pt x="226893" y="257251"/>
                </a:lnTo>
                <a:lnTo>
                  <a:pt x="232608" y="259130"/>
                </a:lnTo>
                <a:lnTo>
                  <a:pt x="281439" y="299916"/>
                </a:lnTo>
                <a:lnTo>
                  <a:pt x="304157" y="317004"/>
                </a:lnTo>
                <a:lnTo>
                  <a:pt x="327350" y="331406"/>
                </a:lnTo>
                <a:lnTo>
                  <a:pt x="331033" y="333387"/>
                </a:lnTo>
                <a:lnTo>
                  <a:pt x="335097" y="334340"/>
                </a:lnTo>
                <a:lnTo>
                  <a:pt x="346527" y="334340"/>
                </a:lnTo>
                <a:lnTo>
                  <a:pt x="379658" y="299370"/>
                </a:lnTo>
                <a:lnTo>
                  <a:pt x="404115" y="262947"/>
                </a:lnTo>
                <a:lnTo>
                  <a:pt x="404582" y="254068"/>
                </a:lnTo>
                <a:lnTo>
                  <a:pt x="401929" y="245548"/>
                </a:lnTo>
                <a:lnTo>
                  <a:pt x="351020" y="203055"/>
                </a:lnTo>
                <a:lnTo>
                  <a:pt x="300299" y="170967"/>
                </a:lnTo>
                <a:lnTo>
                  <a:pt x="291699" y="163199"/>
                </a:lnTo>
                <a:lnTo>
                  <a:pt x="287599" y="152966"/>
                </a:lnTo>
                <a:lnTo>
                  <a:pt x="288262" y="141954"/>
                </a:lnTo>
                <a:lnTo>
                  <a:pt x="293949" y="131851"/>
                </a:lnTo>
                <a:lnTo>
                  <a:pt x="309233" y="115271"/>
                </a:lnTo>
                <a:lnTo>
                  <a:pt x="340133" y="82227"/>
                </a:lnTo>
                <a:lnTo>
                  <a:pt x="354274" y="65976"/>
                </a:lnTo>
                <a:lnTo>
                  <a:pt x="359042" y="56675"/>
                </a:lnTo>
                <a:lnTo>
                  <a:pt x="359751" y="46604"/>
                </a:lnTo>
                <a:lnTo>
                  <a:pt x="356578" y="37049"/>
                </a:lnTo>
                <a:lnTo>
                  <a:pt x="349702" y="29298"/>
                </a:lnTo>
                <a:lnTo>
                  <a:pt x="339064" y="22106"/>
                </a:lnTo>
                <a:lnTo>
                  <a:pt x="328223" y="15587"/>
                </a:lnTo>
                <a:lnTo>
                  <a:pt x="301696" y="1028"/>
                </a:lnTo>
                <a:lnTo>
                  <a:pt x="29763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66552" y="3974591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5" h="467995">
                <a:moveTo>
                  <a:pt x="438370" y="50"/>
                </a:moveTo>
                <a:lnTo>
                  <a:pt x="378108" y="440"/>
                </a:lnTo>
                <a:lnTo>
                  <a:pt x="335468" y="1925"/>
                </a:lnTo>
                <a:lnTo>
                  <a:pt x="279239" y="9004"/>
                </a:lnTo>
                <a:lnTo>
                  <a:pt x="260372" y="60346"/>
                </a:lnTo>
                <a:lnTo>
                  <a:pt x="253266" y="110133"/>
                </a:lnTo>
                <a:lnTo>
                  <a:pt x="246900" y="169672"/>
                </a:lnTo>
                <a:lnTo>
                  <a:pt x="240665" y="234219"/>
                </a:lnTo>
                <a:lnTo>
                  <a:pt x="233952" y="299029"/>
                </a:lnTo>
                <a:lnTo>
                  <a:pt x="225518" y="364896"/>
                </a:lnTo>
                <a:lnTo>
                  <a:pt x="221073" y="367703"/>
                </a:lnTo>
                <a:lnTo>
                  <a:pt x="212564" y="367703"/>
                </a:lnTo>
                <a:lnTo>
                  <a:pt x="208500" y="365417"/>
                </a:lnTo>
                <a:lnTo>
                  <a:pt x="176766" y="258522"/>
                </a:lnTo>
                <a:lnTo>
                  <a:pt x="161615" y="215171"/>
                </a:lnTo>
                <a:lnTo>
                  <a:pt x="140428" y="165404"/>
                </a:lnTo>
                <a:lnTo>
                  <a:pt x="113631" y="148590"/>
                </a:lnTo>
                <a:lnTo>
                  <a:pt x="80752" y="151405"/>
                </a:lnTo>
                <a:lnTo>
                  <a:pt x="49480" y="160347"/>
                </a:lnTo>
                <a:lnTo>
                  <a:pt x="22566" y="176789"/>
                </a:lnTo>
                <a:lnTo>
                  <a:pt x="2760" y="202107"/>
                </a:lnTo>
                <a:lnTo>
                  <a:pt x="0" y="215670"/>
                </a:lnTo>
                <a:lnTo>
                  <a:pt x="1442" y="227217"/>
                </a:lnTo>
                <a:lnTo>
                  <a:pt x="5957" y="237728"/>
                </a:lnTo>
                <a:lnTo>
                  <a:pt x="15587" y="253009"/>
                </a:lnTo>
                <a:lnTo>
                  <a:pt x="21048" y="255574"/>
                </a:lnTo>
                <a:lnTo>
                  <a:pt x="30319" y="255574"/>
                </a:lnTo>
                <a:lnTo>
                  <a:pt x="34383" y="254254"/>
                </a:lnTo>
                <a:lnTo>
                  <a:pt x="37558" y="251498"/>
                </a:lnTo>
                <a:lnTo>
                  <a:pt x="53498" y="239330"/>
                </a:lnTo>
                <a:lnTo>
                  <a:pt x="69641" y="229873"/>
                </a:lnTo>
                <a:lnTo>
                  <a:pt x="84474" y="223744"/>
                </a:lnTo>
                <a:lnTo>
                  <a:pt x="96486" y="221564"/>
                </a:lnTo>
                <a:lnTo>
                  <a:pt x="101185" y="221564"/>
                </a:lnTo>
                <a:lnTo>
                  <a:pt x="104487" y="223075"/>
                </a:lnTo>
                <a:lnTo>
                  <a:pt x="119217" y="269275"/>
                </a:lnTo>
                <a:lnTo>
                  <a:pt x="133554" y="321403"/>
                </a:lnTo>
                <a:lnTo>
                  <a:pt x="147866" y="374736"/>
                </a:lnTo>
                <a:lnTo>
                  <a:pt x="161380" y="421237"/>
                </a:lnTo>
                <a:lnTo>
                  <a:pt x="179776" y="459227"/>
                </a:lnTo>
                <a:lnTo>
                  <a:pt x="220692" y="467842"/>
                </a:lnTo>
                <a:lnTo>
                  <a:pt x="237077" y="466752"/>
                </a:lnTo>
                <a:lnTo>
                  <a:pt x="272635" y="449287"/>
                </a:lnTo>
                <a:lnTo>
                  <a:pt x="289553" y="408715"/>
                </a:lnTo>
                <a:lnTo>
                  <a:pt x="301955" y="359793"/>
                </a:lnTo>
                <a:lnTo>
                  <a:pt x="311094" y="305322"/>
                </a:lnTo>
                <a:lnTo>
                  <a:pt x="318221" y="248100"/>
                </a:lnTo>
                <a:lnTo>
                  <a:pt x="324592" y="190924"/>
                </a:lnTo>
                <a:lnTo>
                  <a:pt x="331458" y="136595"/>
                </a:lnTo>
                <a:lnTo>
                  <a:pt x="340072" y="87909"/>
                </a:lnTo>
                <a:lnTo>
                  <a:pt x="439767" y="61696"/>
                </a:lnTo>
                <a:lnTo>
                  <a:pt x="449972" y="67482"/>
                </a:lnTo>
                <a:lnTo>
                  <a:pt x="457594" y="76703"/>
                </a:lnTo>
                <a:lnTo>
                  <a:pt x="463002" y="87726"/>
                </a:lnTo>
                <a:lnTo>
                  <a:pt x="466564" y="98920"/>
                </a:lnTo>
                <a:lnTo>
                  <a:pt x="469612" y="105975"/>
                </a:lnTo>
                <a:lnTo>
                  <a:pt x="474755" y="111391"/>
                </a:lnTo>
                <a:lnTo>
                  <a:pt x="481423" y="114865"/>
                </a:lnTo>
                <a:lnTo>
                  <a:pt x="490313" y="116052"/>
                </a:lnTo>
                <a:lnTo>
                  <a:pt x="519396" y="114388"/>
                </a:lnTo>
                <a:lnTo>
                  <a:pt x="528617" y="112050"/>
                </a:lnTo>
                <a:lnTo>
                  <a:pt x="535922" y="106457"/>
                </a:lnTo>
                <a:lnTo>
                  <a:pt x="540488" y="98483"/>
                </a:lnTo>
                <a:lnTo>
                  <a:pt x="541494" y="89001"/>
                </a:lnTo>
                <a:lnTo>
                  <a:pt x="538597" y="72458"/>
                </a:lnTo>
                <a:lnTo>
                  <a:pt x="524095" y="30238"/>
                </a:lnTo>
                <a:lnTo>
                  <a:pt x="493591" y="3088"/>
                </a:lnTo>
                <a:lnTo>
                  <a:pt x="479518" y="736"/>
                </a:lnTo>
                <a:lnTo>
                  <a:pt x="438370" y="5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545169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63" y="0"/>
                </a:moveTo>
                <a:lnTo>
                  <a:pt x="341544" y="1968"/>
                </a:lnTo>
                <a:lnTo>
                  <a:pt x="304361" y="3048"/>
                </a:lnTo>
                <a:lnTo>
                  <a:pt x="261320" y="3556"/>
                </a:lnTo>
                <a:lnTo>
                  <a:pt x="100790" y="3615"/>
                </a:lnTo>
                <a:lnTo>
                  <a:pt x="72411" y="3841"/>
                </a:lnTo>
                <a:lnTo>
                  <a:pt x="27977" y="5080"/>
                </a:lnTo>
                <a:lnTo>
                  <a:pt x="1702" y="36847"/>
                </a:lnTo>
                <a:lnTo>
                  <a:pt x="0" y="62791"/>
                </a:lnTo>
                <a:lnTo>
                  <a:pt x="1434" y="74549"/>
                </a:lnTo>
                <a:lnTo>
                  <a:pt x="147230" y="94488"/>
                </a:lnTo>
                <a:lnTo>
                  <a:pt x="199792" y="94328"/>
                </a:lnTo>
                <a:lnTo>
                  <a:pt x="252226" y="93699"/>
                </a:lnTo>
                <a:lnTo>
                  <a:pt x="301874" y="92375"/>
                </a:lnTo>
                <a:lnTo>
                  <a:pt x="346078" y="90131"/>
                </a:lnTo>
                <a:lnTo>
                  <a:pt x="402220" y="71044"/>
                </a:lnTo>
                <a:lnTo>
                  <a:pt x="406104" y="41465"/>
                </a:lnTo>
                <a:lnTo>
                  <a:pt x="395771" y="12838"/>
                </a:lnTo>
                <a:lnTo>
                  <a:pt x="37316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460970" y="3288791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467" y="0"/>
                </a:moveTo>
                <a:lnTo>
                  <a:pt x="257579" y="2115"/>
                </a:lnTo>
                <a:lnTo>
                  <a:pt x="229143" y="3270"/>
                </a:lnTo>
                <a:lnTo>
                  <a:pt x="196230" y="3806"/>
                </a:lnTo>
                <a:lnTo>
                  <a:pt x="71713" y="3847"/>
                </a:lnTo>
                <a:lnTo>
                  <a:pt x="34998" y="4399"/>
                </a:lnTo>
                <a:lnTo>
                  <a:pt x="1373" y="37474"/>
                </a:lnTo>
                <a:lnTo>
                  <a:pt x="0" y="63783"/>
                </a:lnTo>
                <a:lnTo>
                  <a:pt x="1051" y="75818"/>
                </a:lnTo>
                <a:lnTo>
                  <a:pt x="110652" y="96011"/>
                </a:lnTo>
                <a:lnTo>
                  <a:pt x="160383" y="95726"/>
                </a:lnTo>
                <a:lnTo>
                  <a:pt x="209220" y="94583"/>
                </a:lnTo>
                <a:lnTo>
                  <a:pt x="253224" y="92154"/>
                </a:lnTo>
                <a:lnTo>
                  <a:pt x="303541" y="72223"/>
                </a:lnTo>
                <a:lnTo>
                  <a:pt x="306486" y="42195"/>
                </a:lnTo>
                <a:lnTo>
                  <a:pt x="298668" y="13073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343792" y="3054095"/>
            <a:ext cx="367665" cy="376555"/>
          </a:xfrm>
          <a:custGeom>
            <a:avLst/>
            <a:gdLst/>
            <a:ahLst/>
            <a:cxnLst/>
            <a:rect l="l" t="t" r="r" b="b"/>
            <a:pathLst>
              <a:path w="367664" h="376554">
                <a:moveTo>
                  <a:pt x="314061" y="0"/>
                </a:moveTo>
                <a:lnTo>
                  <a:pt x="308600" y="0"/>
                </a:lnTo>
                <a:lnTo>
                  <a:pt x="300980" y="0"/>
                </a:lnTo>
                <a:lnTo>
                  <a:pt x="293233" y="3048"/>
                </a:lnTo>
                <a:lnTo>
                  <a:pt x="287645" y="8890"/>
                </a:lnTo>
                <a:lnTo>
                  <a:pt x="180729" y="115597"/>
                </a:lnTo>
                <a:lnTo>
                  <a:pt x="139848" y="156829"/>
                </a:lnTo>
                <a:lnTo>
                  <a:pt x="99789" y="198007"/>
                </a:lnTo>
                <a:lnTo>
                  <a:pt x="62616" y="237400"/>
                </a:lnTo>
                <a:lnTo>
                  <a:pt x="30397" y="273278"/>
                </a:lnTo>
                <a:lnTo>
                  <a:pt x="5197" y="303911"/>
                </a:lnTo>
                <a:lnTo>
                  <a:pt x="0" y="327189"/>
                </a:lnTo>
                <a:lnTo>
                  <a:pt x="12674" y="350789"/>
                </a:lnTo>
                <a:lnTo>
                  <a:pt x="35897" y="369079"/>
                </a:lnTo>
                <a:lnTo>
                  <a:pt x="62347" y="376428"/>
                </a:lnTo>
                <a:lnTo>
                  <a:pt x="69040" y="375814"/>
                </a:lnTo>
                <a:lnTo>
                  <a:pt x="75316" y="373903"/>
                </a:lnTo>
                <a:lnTo>
                  <a:pt x="81045" y="370587"/>
                </a:lnTo>
                <a:lnTo>
                  <a:pt x="86096" y="365760"/>
                </a:lnTo>
                <a:lnTo>
                  <a:pt x="110112" y="338392"/>
                </a:lnTo>
                <a:lnTo>
                  <a:pt x="142666" y="303984"/>
                </a:lnTo>
                <a:lnTo>
                  <a:pt x="180947" y="264923"/>
                </a:lnTo>
                <a:lnTo>
                  <a:pt x="302051" y="143714"/>
                </a:lnTo>
                <a:lnTo>
                  <a:pt x="335141" y="109931"/>
                </a:lnTo>
                <a:lnTo>
                  <a:pt x="359908" y="83439"/>
                </a:lnTo>
                <a:lnTo>
                  <a:pt x="365055" y="75630"/>
                </a:lnTo>
                <a:lnTo>
                  <a:pt x="367464" y="66786"/>
                </a:lnTo>
                <a:lnTo>
                  <a:pt x="367016" y="57632"/>
                </a:lnTo>
                <a:lnTo>
                  <a:pt x="345588" y="23955"/>
                </a:lnTo>
                <a:lnTo>
                  <a:pt x="319522" y="1524"/>
                </a:lnTo>
                <a:lnTo>
                  <a:pt x="31406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323973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24" y="0"/>
                </a:moveTo>
                <a:lnTo>
                  <a:pt x="341487" y="1968"/>
                </a:lnTo>
                <a:lnTo>
                  <a:pt x="304274" y="3048"/>
                </a:lnTo>
                <a:lnTo>
                  <a:pt x="261227" y="3556"/>
                </a:lnTo>
                <a:lnTo>
                  <a:pt x="100772" y="3615"/>
                </a:lnTo>
                <a:lnTo>
                  <a:pt x="72451" y="3841"/>
                </a:lnTo>
                <a:lnTo>
                  <a:pt x="28192" y="5080"/>
                </a:lnTo>
                <a:lnTo>
                  <a:pt x="1877" y="36847"/>
                </a:lnTo>
                <a:lnTo>
                  <a:pt x="0" y="62791"/>
                </a:lnTo>
                <a:lnTo>
                  <a:pt x="1395" y="74549"/>
                </a:lnTo>
                <a:lnTo>
                  <a:pt x="147191" y="94488"/>
                </a:lnTo>
                <a:lnTo>
                  <a:pt x="199753" y="94328"/>
                </a:lnTo>
                <a:lnTo>
                  <a:pt x="252194" y="93699"/>
                </a:lnTo>
                <a:lnTo>
                  <a:pt x="301861" y="92375"/>
                </a:lnTo>
                <a:lnTo>
                  <a:pt x="346103" y="90131"/>
                </a:lnTo>
                <a:lnTo>
                  <a:pt x="402234" y="71044"/>
                </a:lnTo>
                <a:lnTo>
                  <a:pt x="406080" y="41465"/>
                </a:lnTo>
                <a:lnTo>
                  <a:pt x="395733" y="12838"/>
                </a:lnTo>
                <a:lnTo>
                  <a:pt x="37312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6" name="object 166"/>
          <p:cNvGrpSpPr/>
          <p:nvPr/>
        </p:nvGrpSpPr>
        <p:grpSpPr>
          <a:xfrm>
            <a:off x="1345701" y="3054095"/>
            <a:ext cx="368300" cy="376555"/>
            <a:chOff x="1345701" y="3054095"/>
            <a:chExt cx="368300" cy="376555"/>
          </a:xfrm>
        </p:grpSpPr>
        <p:sp>
          <p:nvSpPr>
            <p:cNvPr id="167" name="object 167"/>
            <p:cNvSpPr/>
            <p:nvPr/>
          </p:nvSpPr>
          <p:spPr>
            <a:xfrm>
              <a:off x="1345701" y="3054095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4">
                  <a:moveTo>
                    <a:pt x="314442" y="0"/>
                  </a:moveTo>
                  <a:lnTo>
                    <a:pt x="308981" y="0"/>
                  </a:lnTo>
                  <a:lnTo>
                    <a:pt x="301234" y="0"/>
                  </a:lnTo>
                  <a:lnTo>
                    <a:pt x="293487" y="3048"/>
                  </a:lnTo>
                  <a:lnTo>
                    <a:pt x="180846" y="115597"/>
                  </a:lnTo>
                  <a:lnTo>
                    <a:pt x="139975" y="156829"/>
                  </a:lnTo>
                  <a:lnTo>
                    <a:pt x="99903" y="198007"/>
                  </a:lnTo>
                  <a:lnTo>
                    <a:pt x="62688" y="237400"/>
                  </a:lnTo>
                  <a:lnTo>
                    <a:pt x="30390" y="273278"/>
                  </a:lnTo>
                  <a:lnTo>
                    <a:pt x="5070" y="303911"/>
                  </a:lnTo>
                  <a:lnTo>
                    <a:pt x="0" y="327189"/>
                  </a:lnTo>
                  <a:lnTo>
                    <a:pt x="12705" y="350789"/>
                  </a:lnTo>
                  <a:lnTo>
                    <a:pt x="35913" y="369079"/>
                  </a:lnTo>
                  <a:lnTo>
                    <a:pt x="62347" y="376428"/>
                  </a:lnTo>
                  <a:lnTo>
                    <a:pt x="69038" y="375814"/>
                  </a:lnTo>
                  <a:lnTo>
                    <a:pt x="75301" y="373903"/>
                  </a:lnTo>
                  <a:lnTo>
                    <a:pt x="80992" y="370587"/>
                  </a:lnTo>
                  <a:lnTo>
                    <a:pt x="85969" y="365760"/>
                  </a:lnTo>
                  <a:lnTo>
                    <a:pt x="110107" y="338392"/>
                  </a:lnTo>
                  <a:lnTo>
                    <a:pt x="142746" y="303984"/>
                  </a:lnTo>
                  <a:lnTo>
                    <a:pt x="181088" y="264923"/>
                  </a:lnTo>
                  <a:lnTo>
                    <a:pt x="302353" y="143714"/>
                  </a:lnTo>
                  <a:lnTo>
                    <a:pt x="335528" y="109931"/>
                  </a:lnTo>
                  <a:lnTo>
                    <a:pt x="360416" y="83439"/>
                  </a:lnTo>
                  <a:lnTo>
                    <a:pt x="365454" y="75630"/>
                  </a:lnTo>
                  <a:lnTo>
                    <a:pt x="367766" y="66786"/>
                  </a:lnTo>
                  <a:lnTo>
                    <a:pt x="367291" y="57632"/>
                  </a:lnTo>
                  <a:lnTo>
                    <a:pt x="345874" y="23955"/>
                  </a:lnTo>
                  <a:lnTo>
                    <a:pt x="319903" y="1524"/>
                  </a:lnTo>
                  <a:lnTo>
                    <a:pt x="314442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594717" y="3336035"/>
              <a:ext cx="86808" cy="94487"/>
            </a:xfrm>
            <a:prstGeom prst="rect">
              <a:avLst/>
            </a:prstGeom>
          </p:spPr>
        </p:pic>
      </p:grpSp>
      <p:grpSp>
        <p:nvGrpSpPr>
          <p:cNvPr id="169" name="object 169"/>
          <p:cNvGrpSpPr/>
          <p:nvPr/>
        </p:nvGrpSpPr>
        <p:grpSpPr>
          <a:xfrm>
            <a:off x="1325969" y="3621023"/>
            <a:ext cx="406400" cy="320040"/>
            <a:chOff x="1325969" y="3621023"/>
            <a:chExt cx="406400" cy="320040"/>
          </a:xfrm>
        </p:grpSpPr>
        <p:sp>
          <p:nvSpPr>
            <p:cNvPr id="170" name="object 170"/>
            <p:cNvSpPr/>
            <p:nvPr/>
          </p:nvSpPr>
          <p:spPr>
            <a:xfrm>
              <a:off x="1325969" y="3730751"/>
              <a:ext cx="406400" cy="94615"/>
            </a:xfrm>
            <a:custGeom>
              <a:avLst/>
              <a:gdLst/>
              <a:ahLst/>
              <a:cxnLst/>
              <a:rect l="l" t="t" r="r" b="b"/>
              <a:pathLst>
                <a:path w="406400" h="94614">
                  <a:moveTo>
                    <a:pt x="373163" y="0"/>
                  </a:moveTo>
                  <a:lnTo>
                    <a:pt x="341524" y="1968"/>
                  </a:lnTo>
                  <a:lnTo>
                    <a:pt x="304297" y="3048"/>
                  </a:lnTo>
                  <a:lnTo>
                    <a:pt x="261213" y="3556"/>
                  </a:lnTo>
                  <a:lnTo>
                    <a:pt x="100665" y="3615"/>
                  </a:lnTo>
                  <a:lnTo>
                    <a:pt x="72300" y="3841"/>
                  </a:lnTo>
                  <a:lnTo>
                    <a:pt x="27977" y="5080"/>
                  </a:lnTo>
                  <a:lnTo>
                    <a:pt x="1702" y="36847"/>
                  </a:lnTo>
                  <a:lnTo>
                    <a:pt x="0" y="62791"/>
                  </a:lnTo>
                  <a:lnTo>
                    <a:pt x="1434" y="74549"/>
                  </a:lnTo>
                  <a:lnTo>
                    <a:pt x="147230" y="94488"/>
                  </a:lnTo>
                  <a:lnTo>
                    <a:pt x="199792" y="94328"/>
                  </a:lnTo>
                  <a:lnTo>
                    <a:pt x="252226" y="93699"/>
                  </a:lnTo>
                  <a:lnTo>
                    <a:pt x="301874" y="92375"/>
                  </a:lnTo>
                  <a:lnTo>
                    <a:pt x="346078" y="90131"/>
                  </a:lnTo>
                  <a:lnTo>
                    <a:pt x="402220" y="71044"/>
                  </a:lnTo>
                  <a:lnTo>
                    <a:pt x="406104" y="41465"/>
                  </a:lnTo>
                  <a:lnTo>
                    <a:pt x="395771" y="12838"/>
                  </a:lnTo>
                  <a:lnTo>
                    <a:pt x="373163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91487" y="3621023"/>
              <a:ext cx="74277" cy="82295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91487" y="3858767"/>
              <a:ext cx="74257" cy="82270"/>
            </a:xfrm>
            <a:prstGeom prst="rect">
              <a:avLst/>
            </a:prstGeom>
          </p:spPr>
        </p:pic>
      </p:grpSp>
      <p:sp>
        <p:nvSpPr>
          <p:cNvPr id="173" name="object 173"/>
          <p:cNvSpPr/>
          <p:nvPr/>
        </p:nvSpPr>
        <p:spPr>
          <a:xfrm>
            <a:off x="1833893" y="3340608"/>
            <a:ext cx="426084" cy="434340"/>
          </a:xfrm>
          <a:custGeom>
            <a:avLst/>
            <a:gdLst/>
            <a:ahLst/>
            <a:cxnLst/>
            <a:rect l="l" t="t" r="r" b="b"/>
            <a:pathLst>
              <a:path w="426085" h="434339">
                <a:moveTo>
                  <a:pt x="217602" y="89"/>
                </a:moveTo>
                <a:lnTo>
                  <a:pt x="167915" y="3482"/>
                </a:lnTo>
                <a:lnTo>
                  <a:pt x="140194" y="32258"/>
                </a:lnTo>
                <a:lnTo>
                  <a:pt x="145077" y="68609"/>
                </a:lnTo>
                <a:lnTo>
                  <a:pt x="152497" y="109045"/>
                </a:lnTo>
                <a:lnTo>
                  <a:pt x="158464" y="144932"/>
                </a:lnTo>
                <a:lnTo>
                  <a:pt x="158990" y="167640"/>
                </a:lnTo>
                <a:lnTo>
                  <a:pt x="134316" y="174984"/>
                </a:lnTo>
                <a:lnTo>
                  <a:pt x="82853" y="179625"/>
                </a:lnTo>
                <a:lnTo>
                  <a:pt x="30438" y="184624"/>
                </a:lnTo>
                <a:lnTo>
                  <a:pt x="2907" y="193040"/>
                </a:lnTo>
                <a:lnTo>
                  <a:pt x="0" y="207125"/>
                </a:lnTo>
                <a:lnTo>
                  <a:pt x="2129" y="226187"/>
                </a:lnTo>
                <a:lnTo>
                  <a:pt x="14591" y="266954"/>
                </a:lnTo>
                <a:lnTo>
                  <a:pt x="38213" y="282956"/>
                </a:lnTo>
                <a:lnTo>
                  <a:pt x="41642" y="282702"/>
                </a:lnTo>
                <a:lnTo>
                  <a:pt x="70161" y="277921"/>
                </a:lnTo>
                <a:lnTo>
                  <a:pt x="95744" y="274843"/>
                </a:lnTo>
                <a:lnTo>
                  <a:pt x="119802" y="272837"/>
                </a:lnTo>
                <a:lnTo>
                  <a:pt x="143496" y="271653"/>
                </a:lnTo>
                <a:lnTo>
                  <a:pt x="153586" y="273762"/>
                </a:lnTo>
                <a:lnTo>
                  <a:pt x="161736" y="279479"/>
                </a:lnTo>
                <a:lnTo>
                  <a:pt x="167052" y="287887"/>
                </a:lnTo>
                <a:lnTo>
                  <a:pt x="168642" y="298069"/>
                </a:lnTo>
                <a:lnTo>
                  <a:pt x="167409" y="326874"/>
                </a:lnTo>
                <a:lnTo>
                  <a:pt x="166498" y="356012"/>
                </a:lnTo>
                <a:lnTo>
                  <a:pt x="169785" y="412242"/>
                </a:lnTo>
                <a:lnTo>
                  <a:pt x="223273" y="434250"/>
                </a:lnTo>
                <a:lnTo>
                  <a:pt x="248286" y="434133"/>
                </a:lnTo>
                <a:lnTo>
                  <a:pt x="284759" y="418770"/>
                </a:lnTo>
                <a:lnTo>
                  <a:pt x="287956" y="382369"/>
                </a:lnTo>
                <a:lnTo>
                  <a:pt x="287180" y="351790"/>
                </a:lnTo>
                <a:lnTo>
                  <a:pt x="284952" y="320639"/>
                </a:lnTo>
                <a:lnTo>
                  <a:pt x="281545" y="291465"/>
                </a:lnTo>
                <a:lnTo>
                  <a:pt x="282424" y="280344"/>
                </a:lnTo>
                <a:lnTo>
                  <a:pt x="287625" y="270986"/>
                </a:lnTo>
                <a:lnTo>
                  <a:pt x="296136" y="264533"/>
                </a:lnTo>
                <a:lnTo>
                  <a:pt x="306945" y="262128"/>
                </a:lnTo>
                <a:lnTo>
                  <a:pt x="331892" y="264211"/>
                </a:lnTo>
                <a:lnTo>
                  <a:pt x="377453" y="268505"/>
                </a:lnTo>
                <a:lnTo>
                  <a:pt x="400290" y="269748"/>
                </a:lnTo>
                <a:lnTo>
                  <a:pt x="410331" y="267658"/>
                </a:lnTo>
                <a:lnTo>
                  <a:pt x="418514" y="261985"/>
                </a:lnTo>
                <a:lnTo>
                  <a:pt x="423935" y="253620"/>
                </a:lnTo>
                <a:lnTo>
                  <a:pt x="425690" y="243459"/>
                </a:lnTo>
                <a:lnTo>
                  <a:pt x="424844" y="230584"/>
                </a:lnTo>
                <a:lnTo>
                  <a:pt x="419594" y="192151"/>
                </a:lnTo>
                <a:lnTo>
                  <a:pt x="376310" y="168650"/>
                </a:lnTo>
                <a:lnTo>
                  <a:pt x="333607" y="165352"/>
                </a:lnTo>
                <a:lnTo>
                  <a:pt x="307580" y="164846"/>
                </a:lnTo>
                <a:lnTo>
                  <a:pt x="296531" y="165227"/>
                </a:lnTo>
                <a:lnTo>
                  <a:pt x="286791" y="163323"/>
                </a:lnTo>
                <a:lnTo>
                  <a:pt x="278719" y="158099"/>
                </a:lnTo>
                <a:lnTo>
                  <a:pt x="273171" y="150278"/>
                </a:lnTo>
                <a:lnTo>
                  <a:pt x="271004" y="140589"/>
                </a:lnTo>
                <a:lnTo>
                  <a:pt x="269624" y="113750"/>
                </a:lnTo>
                <a:lnTo>
                  <a:pt x="267686" y="84089"/>
                </a:lnTo>
                <a:lnTo>
                  <a:pt x="262749" y="24257"/>
                </a:lnTo>
                <a:lnTo>
                  <a:pt x="238873" y="1143"/>
                </a:lnTo>
                <a:lnTo>
                  <a:pt x="217602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62975" y="516636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257" y="0"/>
                </a:moveTo>
                <a:lnTo>
                  <a:pt x="256555" y="2115"/>
                </a:lnTo>
                <a:lnTo>
                  <a:pt x="227041" y="3270"/>
                </a:lnTo>
                <a:lnTo>
                  <a:pt x="192907" y="3806"/>
                </a:lnTo>
                <a:lnTo>
                  <a:pt x="77495" y="3869"/>
                </a:lnTo>
                <a:lnTo>
                  <a:pt x="55496" y="4095"/>
                </a:lnTo>
                <a:lnTo>
                  <a:pt x="15044" y="7078"/>
                </a:lnTo>
                <a:lnTo>
                  <a:pt x="151" y="50815"/>
                </a:lnTo>
                <a:lnTo>
                  <a:pt x="0" y="63763"/>
                </a:lnTo>
                <a:lnTo>
                  <a:pt x="1019" y="75818"/>
                </a:lnTo>
                <a:lnTo>
                  <a:pt x="3404" y="83956"/>
                </a:lnTo>
                <a:lnTo>
                  <a:pt x="7734" y="90344"/>
                </a:lnTo>
                <a:lnTo>
                  <a:pt x="13460" y="94517"/>
                </a:lnTo>
                <a:lnTo>
                  <a:pt x="20031" y="96012"/>
                </a:lnTo>
                <a:lnTo>
                  <a:pt x="102187" y="96012"/>
                </a:lnTo>
                <a:lnTo>
                  <a:pt x="153889" y="95761"/>
                </a:lnTo>
                <a:lnTo>
                  <a:pt x="205141" y="94678"/>
                </a:lnTo>
                <a:lnTo>
                  <a:pt x="251472" y="92261"/>
                </a:lnTo>
                <a:lnTo>
                  <a:pt x="303479" y="72169"/>
                </a:lnTo>
                <a:lnTo>
                  <a:pt x="306344" y="42148"/>
                </a:lnTo>
                <a:lnTo>
                  <a:pt x="298453" y="13055"/>
                </a:lnTo>
                <a:lnTo>
                  <a:pt x="28125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68299" y="22859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750" y="89027"/>
                </a:moveTo>
                <a:lnTo>
                  <a:pt x="527837" y="42773"/>
                </a:lnTo>
                <a:lnTo>
                  <a:pt x="504583" y="9067"/>
                </a:lnTo>
                <a:lnTo>
                  <a:pt x="437121" y="50"/>
                </a:lnTo>
                <a:lnTo>
                  <a:pt x="421513" y="0"/>
                </a:lnTo>
                <a:lnTo>
                  <a:pt x="376974" y="457"/>
                </a:lnTo>
                <a:lnTo>
                  <a:pt x="334429" y="1943"/>
                </a:lnTo>
                <a:lnTo>
                  <a:pt x="278396" y="9017"/>
                </a:lnTo>
                <a:lnTo>
                  <a:pt x="259600" y="60236"/>
                </a:lnTo>
                <a:lnTo>
                  <a:pt x="252564" y="110020"/>
                </a:lnTo>
                <a:lnTo>
                  <a:pt x="246278" y="169583"/>
                </a:lnTo>
                <a:lnTo>
                  <a:pt x="240118" y="234175"/>
                </a:lnTo>
                <a:lnTo>
                  <a:pt x="233476" y="299034"/>
                </a:lnTo>
                <a:lnTo>
                  <a:pt x="225742" y="359410"/>
                </a:lnTo>
                <a:lnTo>
                  <a:pt x="224853" y="364744"/>
                </a:lnTo>
                <a:lnTo>
                  <a:pt x="220332" y="367665"/>
                </a:lnTo>
                <a:lnTo>
                  <a:pt x="211836" y="367665"/>
                </a:lnTo>
                <a:lnTo>
                  <a:pt x="207848" y="365379"/>
                </a:lnTo>
                <a:lnTo>
                  <a:pt x="176212" y="258495"/>
                </a:lnTo>
                <a:lnTo>
                  <a:pt x="161099" y="215150"/>
                </a:lnTo>
                <a:lnTo>
                  <a:pt x="139992" y="165354"/>
                </a:lnTo>
                <a:lnTo>
                  <a:pt x="113538" y="148590"/>
                </a:lnTo>
                <a:lnTo>
                  <a:pt x="80594" y="151396"/>
                </a:lnTo>
                <a:lnTo>
                  <a:pt x="49339" y="160299"/>
                </a:lnTo>
                <a:lnTo>
                  <a:pt x="22479" y="176657"/>
                </a:lnTo>
                <a:lnTo>
                  <a:pt x="2730" y="201803"/>
                </a:lnTo>
                <a:lnTo>
                  <a:pt x="0" y="215442"/>
                </a:lnTo>
                <a:lnTo>
                  <a:pt x="1435" y="227076"/>
                </a:lnTo>
                <a:lnTo>
                  <a:pt x="5918" y="237667"/>
                </a:lnTo>
                <a:lnTo>
                  <a:pt x="12369" y="248158"/>
                </a:lnTo>
                <a:lnTo>
                  <a:pt x="15709" y="252984"/>
                </a:lnTo>
                <a:lnTo>
                  <a:pt x="21018" y="255397"/>
                </a:lnTo>
                <a:lnTo>
                  <a:pt x="30289" y="255397"/>
                </a:lnTo>
                <a:lnTo>
                  <a:pt x="34213" y="254127"/>
                </a:lnTo>
                <a:lnTo>
                  <a:pt x="53340" y="239356"/>
                </a:lnTo>
                <a:lnTo>
                  <a:pt x="69430" y="229920"/>
                </a:lnTo>
                <a:lnTo>
                  <a:pt x="84226" y="223799"/>
                </a:lnTo>
                <a:lnTo>
                  <a:pt x="96240" y="221615"/>
                </a:lnTo>
                <a:lnTo>
                  <a:pt x="100990" y="221615"/>
                </a:lnTo>
                <a:lnTo>
                  <a:pt x="118935" y="269176"/>
                </a:lnTo>
                <a:lnTo>
                  <a:pt x="133146" y="321259"/>
                </a:lnTo>
                <a:lnTo>
                  <a:pt x="147370" y="374624"/>
                </a:lnTo>
                <a:lnTo>
                  <a:pt x="160858" y="421195"/>
                </a:lnTo>
                <a:lnTo>
                  <a:pt x="179209" y="459244"/>
                </a:lnTo>
                <a:lnTo>
                  <a:pt x="219938" y="467868"/>
                </a:lnTo>
                <a:lnTo>
                  <a:pt x="236308" y="466775"/>
                </a:lnTo>
                <a:lnTo>
                  <a:pt x="271754" y="449326"/>
                </a:lnTo>
                <a:lnTo>
                  <a:pt x="288582" y="408749"/>
                </a:lnTo>
                <a:lnTo>
                  <a:pt x="300926" y="359816"/>
                </a:lnTo>
                <a:lnTo>
                  <a:pt x="310032" y="305346"/>
                </a:lnTo>
                <a:lnTo>
                  <a:pt x="317157" y="248119"/>
                </a:lnTo>
                <a:lnTo>
                  <a:pt x="323519" y="190931"/>
                </a:lnTo>
                <a:lnTo>
                  <a:pt x="330390" y="136601"/>
                </a:lnTo>
                <a:lnTo>
                  <a:pt x="339026" y="87884"/>
                </a:lnTo>
                <a:lnTo>
                  <a:pt x="368541" y="63373"/>
                </a:lnTo>
                <a:lnTo>
                  <a:pt x="438277" y="61468"/>
                </a:lnTo>
                <a:lnTo>
                  <a:pt x="448424" y="67398"/>
                </a:lnTo>
                <a:lnTo>
                  <a:pt x="456057" y="76682"/>
                </a:lnTo>
                <a:lnTo>
                  <a:pt x="461492" y="87731"/>
                </a:lnTo>
                <a:lnTo>
                  <a:pt x="465074" y="98933"/>
                </a:lnTo>
                <a:lnTo>
                  <a:pt x="468172" y="105905"/>
                </a:lnTo>
                <a:lnTo>
                  <a:pt x="473303" y="111315"/>
                </a:lnTo>
                <a:lnTo>
                  <a:pt x="479945" y="114833"/>
                </a:lnTo>
                <a:lnTo>
                  <a:pt x="488696" y="116078"/>
                </a:lnTo>
                <a:lnTo>
                  <a:pt x="517906" y="114427"/>
                </a:lnTo>
                <a:lnTo>
                  <a:pt x="527113" y="111912"/>
                </a:lnTo>
                <a:lnTo>
                  <a:pt x="534390" y="106260"/>
                </a:lnTo>
                <a:lnTo>
                  <a:pt x="538886" y="98336"/>
                </a:lnTo>
                <a:lnTo>
                  <a:pt x="539750" y="89027"/>
                </a:lnTo>
                <a:close/>
              </a:path>
              <a:path w="845185" h="774700">
                <a:moveTo>
                  <a:pt x="845159" y="464527"/>
                </a:moveTo>
                <a:lnTo>
                  <a:pt x="823277" y="421855"/>
                </a:lnTo>
                <a:lnTo>
                  <a:pt x="792099" y="397764"/>
                </a:lnTo>
                <a:lnTo>
                  <a:pt x="786638" y="397764"/>
                </a:lnTo>
                <a:lnTo>
                  <a:pt x="778878" y="397764"/>
                </a:lnTo>
                <a:lnTo>
                  <a:pt x="658241" y="513359"/>
                </a:lnTo>
                <a:lnTo>
                  <a:pt x="617372" y="554596"/>
                </a:lnTo>
                <a:lnTo>
                  <a:pt x="577303" y="595807"/>
                </a:lnTo>
                <a:lnTo>
                  <a:pt x="540080" y="635266"/>
                </a:lnTo>
                <a:lnTo>
                  <a:pt x="507784" y="671220"/>
                </a:lnTo>
                <a:lnTo>
                  <a:pt x="482473" y="701929"/>
                </a:lnTo>
                <a:lnTo>
                  <a:pt x="477380" y="725170"/>
                </a:lnTo>
                <a:lnTo>
                  <a:pt x="490042" y="748690"/>
                </a:lnTo>
                <a:lnTo>
                  <a:pt x="513207" y="766889"/>
                </a:lnTo>
                <a:lnTo>
                  <a:pt x="539623" y="774192"/>
                </a:lnTo>
                <a:lnTo>
                  <a:pt x="546379" y="773582"/>
                </a:lnTo>
                <a:lnTo>
                  <a:pt x="552678" y="771677"/>
                </a:lnTo>
                <a:lnTo>
                  <a:pt x="558380" y="768362"/>
                </a:lnTo>
                <a:lnTo>
                  <a:pt x="563372" y="763524"/>
                </a:lnTo>
                <a:lnTo>
                  <a:pt x="587502" y="736117"/>
                </a:lnTo>
                <a:lnTo>
                  <a:pt x="620141" y="701687"/>
                </a:lnTo>
                <a:lnTo>
                  <a:pt x="658482" y="662609"/>
                </a:lnTo>
                <a:lnTo>
                  <a:pt x="779754" y="541464"/>
                </a:lnTo>
                <a:lnTo>
                  <a:pt x="812927" y="507746"/>
                </a:lnTo>
                <a:lnTo>
                  <a:pt x="837819" y="481330"/>
                </a:lnTo>
                <a:lnTo>
                  <a:pt x="842848" y="473405"/>
                </a:lnTo>
                <a:lnTo>
                  <a:pt x="845159" y="46452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0" y="0"/>
            <a:ext cx="368935" cy="365760"/>
          </a:xfrm>
          <a:custGeom>
            <a:avLst/>
            <a:gdLst/>
            <a:ahLst/>
            <a:cxnLst/>
            <a:rect l="l" t="t" r="r" b="b"/>
            <a:pathLst>
              <a:path w="368935" h="365760">
                <a:moveTo>
                  <a:pt x="33187" y="19938"/>
                </a:moveTo>
                <a:lnTo>
                  <a:pt x="21424" y="19938"/>
                </a:lnTo>
                <a:lnTo>
                  <a:pt x="14410" y="22860"/>
                </a:lnTo>
                <a:lnTo>
                  <a:pt x="9413" y="28448"/>
                </a:lnTo>
                <a:lnTo>
                  <a:pt x="0" y="39693"/>
                </a:lnTo>
                <a:lnTo>
                  <a:pt x="0" y="139579"/>
                </a:lnTo>
                <a:lnTo>
                  <a:pt x="5875" y="142942"/>
                </a:lnTo>
                <a:lnTo>
                  <a:pt x="42249" y="161544"/>
                </a:lnTo>
                <a:lnTo>
                  <a:pt x="74108" y="178526"/>
                </a:lnTo>
                <a:lnTo>
                  <a:pt x="92188" y="191770"/>
                </a:lnTo>
                <a:lnTo>
                  <a:pt x="83163" y="215620"/>
                </a:lnTo>
                <a:lnTo>
                  <a:pt x="55677" y="258746"/>
                </a:lnTo>
                <a:lnTo>
                  <a:pt x="27824" y="302801"/>
                </a:lnTo>
                <a:lnTo>
                  <a:pt x="17699" y="329438"/>
                </a:lnTo>
                <a:lnTo>
                  <a:pt x="27105" y="340151"/>
                </a:lnTo>
                <a:lnTo>
                  <a:pt x="43433" y="349996"/>
                </a:lnTo>
                <a:lnTo>
                  <a:pt x="63234" y="358388"/>
                </a:lnTo>
                <a:lnTo>
                  <a:pt x="83063" y="364744"/>
                </a:lnTo>
                <a:lnTo>
                  <a:pt x="85390" y="365378"/>
                </a:lnTo>
                <a:lnTo>
                  <a:pt x="87749" y="365760"/>
                </a:lnTo>
                <a:lnTo>
                  <a:pt x="90077" y="365760"/>
                </a:lnTo>
                <a:lnTo>
                  <a:pt x="125398" y="328120"/>
                </a:lnTo>
                <a:lnTo>
                  <a:pt x="138399" y="306260"/>
                </a:lnTo>
                <a:lnTo>
                  <a:pt x="151345" y="286210"/>
                </a:lnTo>
                <a:lnTo>
                  <a:pt x="163906" y="267970"/>
                </a:lnTo>
                <a:lnTo>
                  <a:pt x="168871" y="261112"/>
                </a:lnTo>
                <a:lnTo>
                  <a:pt x="176758" y="257428"/>
                </a:lnTo>
                <a:lnTo>
                  <a:pt x="368628" y="257428"/>
                </a:lnTo>
                <a:lnTo>
                  <a:pt x="368790" y="254190"/>
                </a:lnTo>
                <a:lnTo>
                  <a:pt x="339518" y="221124"/>
                </a:lnTo>
                <a:lnTo>
                  <a:pt x="289039" y="185997"/>
                </a:lnTo>
                <a:lnTo>
                  <a:pt x="263855" y="170814"/>
                </a:lnTo>
                <a:lnTo>
                  <a:pt x="255387" y="163028"/>
                </a:lnTo>
                <a:lnTo>
                  <a:pt x="251359" y="152812"/>
                </a:lnTo>
                <a:lnTo>
                  <a:pt x="252059" y="141882"/>
                </a:lnTo>
                <a:lnTo>
                  <a:pt x="257771" y="131952"/>
                </a:lnTo>
                <a:lnTo>
                  <a:pt x="273076" y="115238"/>
                </a:lnTo>
                <a:lnTo>
                  <a:pt x="288702" y="98631"/>
                </a:lnTo>
                <a:lnTo>
                  <a:pt x="294087" y="92837"/>
                </a:lnTo>
                <a:lnTo>
                  <a:pt x="148424" y="92837"/>
                </a:lnTo>
                <a:lnTo>
                  <a:pt x="143243" y="91312"/>
                </a:lnTo>
                <a:lnTo>
                  <a:pt x="116866" y="72882"/>
                </a:lnTo>
                <a:lnTo>
                  <a:pt x="92353" y="56387"/>
                </a:lnTo>
                <a:lnTo>
                  <a:pt x="66843" y="39693"/>
                </a:lnTo>
                <a:lnTo>
                  <a:pt x="37904" y="21209"/>
                </a:lnTo>
                <a:lnTo>
                  <a:pt x="33187" y="19938"/>
                </a:lnTo>
                <a:close/>
              </a:path>
              <a:path w="368935" h="365760">
                <a:moveTo>
                  <a:pt x="368628" y="257428"/>
                </a:moveTo>
                <a:lnTo>
                  <a:pt x="190449" y="257428"/>
                </a:lnTo>
                <a:lnTo>
                  <a:pt x="196253" y="259334"/>
                </a:lnTo>
                <a:lnTo>
                  <a:pt x="201002" y="263271"/>
                </a:lnTo>
                <a:lnTo>
                  <a:pt x="245197" y="300053"/>
                </a:lnTo>
                <a:lnTo>
                  <a:pt x="291249" y="331597"/>
                </a:lnTo>
                <a:lnTo>
                  <a:pt x="298894" y="334517"/>
                </a:lnTo>
                <a:lnTo>
                  <a:pt x="310184" y="334517"/>
                </a:lnTo>
                <a:lnTo>
                  <a:pt x="343795" y="299450"/>
                </a:lnTo>
                <a:lnTo>
                  <a:pt x="368344" y="263132"/>
                </a:lnTo>
                <a:lnTo>
                  <a:pt x="368628" y="257428"/>
                </a:lnTo>
                <a:close/>
              </a:path>
              <a:path w="368935" h="365760">
                <a:moveTo>
                  <a:pt x="261429" y="0"/>
                </a:moveTo>
                <a:lnTo>
                  <a:pt x="250571" y="0"/>
                </a:lnTo>
                <a:lnTo>
                  <a:pt x="243890" y="2666"/>
                </a:lnTo>
                <a:lnTo>
                  <a:pt x="204922" y="44100"/>
                </a:lnTo>
                <a:lnTo>
                  <a:pt x="174360" y="82143"/>
                </a:lnTo>
                <a:lnTo>
                  <a:pt x="169341" y="89026"/>
                </a:lnTo>
                <a:lnTo>
                  <a:pt x="161518" y="92837"/>
                </a:lnTo>
                <a:lnTo>
                  <a:pt x="294087" y="92837"/>
                </a:lnTo>
                <a:lnTo>
                  <a:pt x="304113" y="82041"/>
                </a:lnTo>
                <a:lnTo>
                  <a:pt x="318414" y="65786"/>
                </a:lnTo>
                <a:lnTo>
                  <a:pt x="323160" y="56626"/>
                </a:lnTo>
                <a:lnTo>
                  <a:pt x="323838" y="46609"/>
                </a:lnTo>
                <a:lnTo>
                  <a:pt x="320623" y="37068"/>
                </a:lnTo>
                <a:lnTo>
                  <a:pt x="280987" y="9423"/>
                </a:lnTo>
                <a:lnTo>
                  <a:pt x="269405" y="3175"/>
                </a:lnTo>
                <a:lnTo>
                  <a:pt x="265582" y="1015"/>
                </a:lnTo>
                <a:lnTo>
                  <a:pt x="26142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62975" y="3151632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19">
                <a:moveTo>
                  <a:pt x="281435" y="0"/>
                </a:moveTo>
                <a:lnTo>
                  <a:pt x="258241" y="2041"/>
                </a:lnTo>
                <a:lnTo>
                  <a:pt x="231060" y="3159"/>
                </a:lnTo>
                <a:lnTo>
                  <a:pt x="199583" y="3681"/>
                </a:lnTo>
                <a:lnTo>
                  <a:pt x="72135" y="3742"/>
                </a:lnTo>
                <a:lnTo>
                  <a:pt x="52313" y="3968"/>
                </a:lnTo>
                <a:lnTo>
                  <a:pt x="9796" y="10874"/>
                </a:lnTo>
                <a:lnTo>
                  <a:pt x="151" y="50831"/>
                </a:lnTo>
                <a:lnTo>
                  <a:pt x="0" y="63797"/>
                </a:lnTo>
                <a:lnTo>
                  <a:pt x="1019" y="75692"/>
                </a:lnTo>
                <a:lnTo>
                  <a:pt x="111077" y="96012"/>
                </a:lnTo>
                <a:lnTo>
                  <a:pt x="160744" y="95746"/>
                </a:lnTo>
                <a:lnTo>
                  <a:pt x="209478" y="94646"/>
                </a:lnTo>
                <a:lnTo>
                  <a:pt x="253357" y="92261"/>
                </a:lnTo>
                <a:lnTo>
                  <a:pt x="303527" y="72330"/>
                </a:lnTo>
                <a:lnTo>
                  <a:pt x="306416" y="42259"/>
                </a:lnTo>
                <a:lnTo>
                  <a:pt x="298570" y="13092"/>
                </a:lnTo>
                <a:lnTo>
                  <a:pt x="28143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68299" y="2656331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750" y="89281"/>
                </a:moveTo>
                <a:lnTo>
                  <a:pt x="527837" y="43065"/>
                </a:lnTo>
                <a:lnTo>
                  <a:pt x="504583" y="9232"/>
                </a:lnTo>
                <a:lnTo>
                  <a:pt x="437121" y="50"/>
                </a:lnTo>
                <a:lnTo>
                  <a:pt x="421513" y="0"/>
                </a:lnTo>
                <a:lnTo>
                  <a:pt x="376974" y="444"/>
                </a:lnTo>
                <a:lnTo>
                  <a:pt x="334429" y="1943"/>
                </a:lnTo>
                <a:lnTo>
                  <a:pt x="278396" y="9017"/>
                </a:lnTo>
                <a:lnTo>
                  <a:pt x="259600" y="60515"/>
                </a:lnTo>
                <a:lnTo>
                  <a:pt x="252564" y="110464"/>
                </a:lnTo>
                <a:lnTo>
                  <a:pt x="246278" y="170205"/>
                </a:lnTo>
                <a:lnTo>
                  <a:pt x="240118" y="234975"/>
                </a:lnTo>
                <a:lnTo>
                  <a:pt x="233476" y="300012"/>
                </a:lnTo>
                <a:lnTo>
                  <a:pt x="225742" y="360553"/>
                </a:lnTo>
                <a:lnTo>
                  <a:pt x="224853" y="366141"/>
                </a:lnTo>
                <a:lnTo>
                  <a:pt x="220332" y="369062"/>
                </a:lnTo>
                <a:lnTo>
                  <a:pt x="211836" y="369062"/>
                </a:lnTo>
                <a:lnTo>
                  <a:pt x="207848" y="366649"/>
                </a:lnTo>
                <a:lnTo>
                  <a:pt x="176212" y="259486"/>
                </a:lnTo>
                <a:lnTo>
                  <a:pt x="161099" y="216103"/>
                </a:lnTo>
                <a:lnTo>
                  <a:pt x="139992" y="166243"/>
                </a:lnTo>
                <a:lnTo>
                  <a:pt x="113538" y="149098"/>
                </a:lnTo>
                <a:lnTo>
                  <a:pt x="80594" y="152019"/>
                </a:lnTo>
                <a:lnTo>
                  <a:pt x="49339" y="160959"/>
                </a:lnTo>
                <a:lnTo>
                  <a:pt x="22479" y="177406"/>
                </a:lnTo>
                <a:lnTo>
                  <a:pt x="2730" y="202819"/>
                </a:lnTo>
                <a:lnTo>
                  <a:pt x="0" y="216408"/>
                </a:lnTo>
                <a:lnTo>
                  <a:pt x="1435" y="228015"/>
                </a:lnTo>
                <a:lnTo>
                  <a:pt x="5918" y="238556"/>
                </a:lnTo>
                <a:lnTo>
                  <a:pt x="12369" y="248920"/>
                </a:lnTo>
                <a:lnTo>
                  <a:pt x="15709" y="253873"/>
                </a:lnTo>
                <a:lnTo>
                  <a:pt x="20967" y="256540"/>
                </a:lnTo>
                <a:lnTo>
                  <a:pt x="30238" y="256540"/>
                </a:lnTo>
                <a:lnTo>
                  <a:pt x="34188" y="255143"/>
                </a:lnTo>
                <a:lnTo>
                  <a:pt x="37465" y="252349"/>
                </a:lnTo>
                <a:lnTo>
                  <a:pt x="53276" y="240195"/>
                </a:lnTo>
                <a:lnTo>
                  <a:pt x="69316" y="230759"/>
                </a:lnTo>
                <a:lnTo>
                  <a:pt x="84086" y="224675"/>
                </a:lnTo>
                <a:lnTo>
                  <a:pt x="96113" y="222504"/>
                </a:lnTo>
                <a:lnTo>
                  <a:pt x="100939" y="222504"/>
                </a:lnTo>
                <a:lnTo>
                  <a:pt x="118935" y="270268"/>
                </a:lnTo>
                <a:lnTo>
                  <a:pt x="133146" y="322503"/>
                </a:lnTo>
                <a:lnTo>
                  <a:pt x="147370" y="376008"/>
                </a:lnTo>
                <a:lnTo>
                  <a:pt x="160858" y="422706"/>
                </a:lnTo>
                <a:lnTo>
                  <a:pt x="179184" y="460819"/>
                </a:lnTo>
                <a:lnTo>
                  <a:pt x="219722" y="469392"/>
                </a:lnTo>
                <a:lnTo>
                  <a:pt x="236143" y="468299"/>
                </a:lnTo>
                <a:lnTo>
                  <a:pt x="271754" y="450723"/>
                </a:lnTo>
                <a:lnTo>
                  <a:pt x="288582" y="410032"/>
                </a:lnTo>
                <a:lnTo>
                  <a:pt x="300926" y="360984"/>
                </a:lnTo>
                <a:lnTo>
                  <a:pt x="310032" y="306387"/>
                </a:lnTo>
                <a:lnTo>
                  <a:pt x="317157" y="249008"/>
                </a:lnTo>
                <a:lnTo>
                  <a:pt x="323519" y="191655"/>
                </a:lnTo>
                <a:lnTo>
                  <a:pt x="330390" y="137096"/>
                </a:lnTo>
                <a:lnTo>
                  <a:pt x="339026" y="88138"/>
                </a:lnTo>
                <a:lnTo>
                  <a:pt x="368541" y="63881"/>
                </a:lnTo>
                <a:lnTo>
                  <a:pt x="438277" y="61849"/>
                </a:lnTo>
                <a:lnTo>
                  <a:pt x="448424" y="67652"/>
                </a:lnTo>
                <a:lnTo>
                  <a:pt x="456057" y="76898"/>
                </a:lnTo>
                <a:lnTo>
                  <a:pt x="461492" y="87960"/>
                </a:lnTo>
                <a:lnTo>
                  <a:pt x="465074" y="99187"/>
                </a:lnTo>
                <a:lnTo>
                  <a:pt x="468109" y="106235"/>
                </a:lnTo>
                <a:lnTo>
                  <a:pt x="473100" y="111683"/>
                </a:lnTo>
                <a:lnTo>
                  <a:pt x="479564" y="115214"/>
                </a:lnTo>
                <a:lnTo>
                  <a:pt x="488696" y="116459"/>
                </a:lnTo>
                <a:lnTo>
                  <a:pt x="517906" y="115062"/>
                </a:lnTo>
                <a:lnTo>
                  <a:pt x="527113" y="112534"/>
                </a:lnTo>
                <a:lnTo>
                  <a:pt x="534390" y="106845"/>
                </a:lnTo>
                <a:lnTo>
                  <a:pt x="538886" y="98818"/>
                </a:lnTo>
                <a:lnTo>
                  <a:pt x="539750" y="89281"/>
                </a:lnTo>
                <a:close/>
              </a:path>
              <a:path w="845185" h="774700">
                <a:moveTo>
                  <a:pt x="845159" y="464553"/>
                </a:moveTo>
                <a:lnTo>
                  <a:pt x="823277" y="421728"/>
                </a:lnTo>
                <a:lnTo>
                  <a:pt x="791845" y="397764"/>
                </a:lnTo>
                <a:lnTo>
                  <a:pt x="786371" y="397764"/>
                </a:lnTo>
                <a:lnTo>
                  <a:pt x="778637" y="397764"/>
                </a:lnTo>
                <a:lnTo>
                  <a:pt x="658241" y="513372"/>
                </a:lnTo>
                <a:lnTo>
                  <a:pt x="617372" y="554596"/>
                </a:lnTo>
                <a:lnTo>
                  <a:pt x="577303" y="595782"/>
                </a:lnTo>
                <a:lnTo>
                  <a:pt x="540080" y="635165"/>
                </a:lnTo>
                <a:lnTo>
                  <a:pt x="507784" y="671055"/>
                </a:lnTo>
                <a:lnTo>
                  <a:pt x="482473" y="701675"/>
                </a:lnTo>
                <a:lnTo>
                  <a:pt x="477393" y="724954"/>
                </a:lnTo>
                <a:lnTo>
                  <a:pt x="490105" y="748563"/>
                </a:lnTo>
                <a:lnTo>
                  <a:pt x="513308" y="766851"/>
                </a:lnTo>
                <a:lnTo>
                  <a:pt x="539750" y="774192"/>
                </a:lnTo>
                <a:lnTo>
                  <a:pt x="546430" y="773582"/>
                </a:lnTo>
                <a:lnTo>
                  <a:pt x="552704" y="771677"/>
                </a:lnTo>
                <a:lnTo>
                  <a:pt x="558393" y="768362"/>
                </a:lnTo>
                <a:lnTo>
                  <a:pt x="563372" y="763524"/>
                </a:lnTo>
                <a:lnTo>
                  <a:pt x="587502" y="736168"/>
                </a:lnTo>
                <a:lnTo>
                  <a:pt x="620141" y="701751"/>
                </a:lnTo>
                <a:lnTo>
                  <a:pt x="658482" y="662698"/>
                </a:lnTo>
                <a:lnTo>
                  <a:pt x="779754" y="541489"/>
                </a:lnTo>
                <a:lnTo>
                  <a:pt x="812927" y="507695"/>
                </a:lnTo>
                <a:lnTo>
                  <a:pt x="837819" y="481203"/>
                </a:lnTo>
                <a:lnTo>
                  <a:pt x="842848" y="473405"/>
                </a:lnTo>
                <a:lnTo>
                  <a:pt x="845159" y="464553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0" y="2633472"/>
            <a:ext cx="368935" cy="367665"/>
          </a:xfrm>
          <a:custGeom>
            <a:avLst/>
            <a:gdLst/>
            <a:ahLst/>
            <a:cxnLst/>
            <a:rect l="l" t="t" r="r" b="b"/>
            <a:pathLst>
              <a:path w="368935" h="367664">
                <a:moveTo>
                  <a:pt x="33249" y="20065"/>
                </a:moveTo>
                <a:lnTo>
                  <a:pt x="21487" y="20065"/>
                </a:lnTo>
                <a:lnTo>
                  <a:pt x="14441" y="23113"/>
                </a:lnTo>
                <a:lnTo>
                  <a:pt x="9413" y="28828"/>
                </a:lnTo>
                <a:lnTo>
                  <a:pt x="0" y="39935"/>
                </a:lnTo>
                <a:lnTo>
                  <a:pt x="0" y="139943"/>
                </a:lnTo>
                <a:lnTo>
                  <a:pt x="5875" y="143331"/>
                </a:lnTo>
                <a:lnTo>
                  <a:pt x="42249" y="162115"/>
                </a:lnTo>
                <a:lnTo>
                  <a:pt x="74108" y="179280"/>
                </a:lnTo>
                <a:lnTo>
                  <a:pt x="92188" y="192658"/>
                </a:lnTo>
                <a:lnTo>
                  <a:pt x="83163" y="216548"/>
                </a:lnTo>
                <a:lnTo>
                  <a:pt x="55677" y="259762"/>
                </a:lnTo>
                <a:lnTo>
                  <a:pt x="27824" y="303905"/>
                </a:lnTo>
                <a:lnTo>
                  <a:pt x="17699" y="330580"/>
                </a:lnTo>
                <a:lnTo>
                  <a:pt x="27105" y="341514"/>
                </a:lnTo>
                <a:lnTo>
                  <a:pt x="43433" y="351472"/>
                </a:lnTo>
                <a:lnTo>
                  <a:pt x="63234" y="359906"/>
                </a:lnTo>
                <a:lnTo>
                  <a:pt x="83063" y="366267"/>
                </a:lnTo>
                <a:lnTo>
                  <a:pt x="85328" y="367029"/>
                </a:lnTo>
                <a:lnTo>
                  <a:pt x="87624" y="367283"/>
                </a:lnTo>
                <a:lnTo>
                  <a:pt x="89890" y="367283"/>
                </a:lnTo>
                <a:lnTo>
                  <a:pt x="125398" y="329459"/>
                </a:lnTo>
                <a:lnTo>
                  <a:pt x="138399" y="307451"/>
                </a:lnTo>
                <a:lnTo>
                  <a:pt x="151345" y="287323"/>
                </a:lnTo>
                <a:lnTo>
                  <a:pt x="163906" y="269113"/>
                </a:lnTo>
                <a:lnTo>
                  <a:pt x="168910" y="262000"/>
                </a:lnTo>
                <a:lnTo>
                  <a:pt x="176822" y="258317"/>
                </a:lnTo>
                <a:lnTo>
                  <a:pt x="368628" y="258317"/>
                </a:lnTo>
                <a:lnTo>
                  <a:pt x="368790" y="255079"/>
                </a:lnTo>
                <a:lnTo>
                  <a:pt x="339518" y="221853"/>
                </a:lnTo>
                <a:lnTo>
                  <a:pt x="289039" y="186689"/>
                </a:lnTo>
                <a:lnTo>
                  <a:pt x="263855" y="171703"/>
                </a:lnTo>
                <a:lnTo>
                  <a:pt x="255387" y="163837"/>
                </a:lnTo>
                <a:lnTo>
                  <a:pt x="251359" y="153543"/>
                </a:lnTo>
                <a:lnTo>
                  <a:pt x="252059" y="142486"/>
                </a:lnTo>
                <a:lnTo>
                  <a:pt x="257771" y="132333"/>
                </a:lnTo>
                <a:lnTo>
                  <a:pt x="273076" y="115708"/>
                </a:lnTo>
                <a:lnTo>
                  <a:pt x="288702" y="99059"/>
                </a:lnTo>
                <a:lnTo>
                  <a:pt x="294109" y="93217"/>
                </a:lnTo>
                <a:lnTo>
                  <a:pt x="148577" y="93217"/>
                </a:lnTo>
                <a:lnTo>
                  <a:pt x="143306" y="91566"/>
                </a:lnTo>
                <a:lnTo>
                  <a:pt x="138709" y="88264"/>
                </a:lnTo>
                <a:lnTo>
                  <a:pt x="116866" y="73046"/>
                </a:lnTo>
                <a:lnTo>
                  <a:pt x="92353" y="56626"/>
                </a:lnTo>
                <a:lnTo>
                  <a:pt x="66770" y="39935"/>
                </a:lnTo>
                <a:lnTo>
                  <a:pt x="42063" y="24129"/>
                </a:lnTo>
                <a:lnTo>
                  <a:pt x="37904" y="21335"/>
                </a:lnTo>
                <a:lnTo>
                  <a:pt x="33249" y="20065"/>
                </a:lnTo>
                <a:close/>
              </a:path>
              <a:path w="368935" h="367664">
                <a:moveTo>
                  <a:pt x="368628" y="258317"/>
                </a:moveTo>
                <a:lnTo>
                  <a:pt x="190512" y="258317"/>
                </a:lnTo>
                <a:lnTo>
                  <a:pt x="196253" y="260222"/>
                </a:lnTo>
                <a:lnTo>
                  <a:pt x="201002" y="264159"/>
                </a:lnTo>
                <a:lnTo>
                  <a:pt x="245197" y="301212"/>
                </a:lnTo>
                <a:lnTo>
                  <a:pt x="291249" y="332739"/>
                </a:lnTo>
                <a:lnTo>
                  <a:pt x="299072" y="335788"/>
                </a:lnTo>
                <a:lnTo>
                  <a:pt x="310375" y="335788"/>
                </a:lnTo>
                <a:lnTo>
                  <a:pt x="343795" y="300640"/>
                </a:lnTo>
                <a:lnTo>
                  <a:pt x="368344" y="263985"/>
                </a:lnTo>
                <a:lnTo>
                  <a:pt x="368628" y="258317"/>
                </a:lnTo>
                <a:close/>
              </a:path>
              <a:path w="368935" h="367664">
                <a:moveTo>
                  <a:pt x="261391" y="0"/>
                </a:moveTo>
                <a:lnTo>
                  <a:pt x="250532" y="0"/>
                </a:lnTo>
                <a:lnTo>
                  <a:pt x="243890" y="2666"/>
                </a:lnTo>
                <a:lnTo>
                  <a:pt x="204922" y="44291"/>
                </a:lnTo>
                <a:lnTo>
                  <a:pt x="174434" y="82550"/>
                </a:lnTo>
                <a:lnTo>
                  <a:pt x="169405" y="89534"/>
                </a:lnTo>
                <a:lnTo>
                  <a:pt x="161683" y="93217"/>
                </a:lnTo>
                <a:lnTo>
                  <a:pt x="294109" y="93217"/>
                </a:lnTo>
                <a:lnTo>
                  <a:pt x="304024" y="82506"/>
                </a:lnTo>
                <a:lnTo>
                  <a:pt x="318414" y="66166"/>
                </a:lnTo>
                <a:lnTo>
                  <a:pt x="323160" y="57005"/>
                </a:lnTo>
                <a:lnTo>
                  <a:pt x="323838" y="46974"/>
                </a:lnTo>
                <a:lnTo>
                  <a:pt x="320623" y="37395"/>
                </a:lnTo>
                <a:lnTo>
                  <a:pt x="280987" y="9356"/>
                </a:lnTo>
                <a:lnTo>
                  <a:pt x="265582" y="1015"/>
                </a:lnTo>
                <a:lnTo>
                  <a:pt x="26139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0" name="object 180"/>
          <p:cNvGrpSpPr/>
          <p:nvPr/>
        </p:nvGrpSpPr>
        <p:grpSpPr>
          <a:xfrm>
            <a:off x="347444" y="1720595"/>
            <a:ext cx="367665" cy="393700"/>
            <a:chOff x="347444" y="1720595"/>
            <a:chExt cx="367665" cy="393700"/>
          </a:xfrm>
        </p:grpSpPr>
        <p:sp>
          <p:nvSpPr>
            <p:cNvPr id="181" name="object 181"/>
            <p:cNvSpPr/>
            <p:nvPr/>
          </p:nvSpPr>
          <p:spPr>
            <a:xfrm>
              <a:off x="347444" y="1737359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5" h="376555">
                  <a:moveTo>
                    <a:pt x="314339" y="0"/>
                  </a:moveTo>
                  <a:lnTo>
                    <a:pt x="308954" y="0"/>
                  </a:lnTo>
                  <a:lnTo>
                    <a:pt x="301157" y="0"/>
                  </a:lnTo>
                  <a:lnTo>
                    <a:pt x="293384" y="3175"/>
                  </a:lnTo>
                  <a:lnTo>
                    <a:pt x="180835" y="115510"/>
                  </a:lnTo>
                  <a:lnTo>
                    <a:pt x="139965" y="156765"/>
                  </a:lnTo>
                  <a:lnTo>
                    <a:pt x="99885" y="197966"/>
                  </a:lnTo>
                  <a:lnTo>
                    <a:pt x="62662" y="237380"/>
                  </a:lnTo>
                  <a:lnTo>
                    <a:pt x="30363" y="273273"/>
                  </a:lnTo>
                  <a:lnTo>
                    <a:pt x="5056" y="303910"/>
                  </a:lnTo>
                  <a:lnTo>
                    <a:pt x="0" y="327296"/>
                  </a:lnTo>
                  <a:lnTo>
                    <a:pt x="12695" y="350885"/>
                  </a:lnTo>
                  <a:lnTo>
                    <a:pt x="35906" y="369115"/>
                  </a:lnTo>
                  <a:lnTo>
                    <a:pt x="62397" y="376427"/>
                  </a:lnTo>
                  <a:lnTo>
                    <a:pt x="69131" y="375814"/>
                  </a:lnTo>
                  <a:lnTo>
                    <a:pt x="75444" y="373903"/>
                  </a:lnTo>
                  <a:lnTo>
                    <a:pt x="81194" y="370587"/>
                  </a:lnTo>
                  <a:lnTo>
                    <a:pt x="86234" y="365759"/>
                  </a:lnTo>
                  <a:lnTo>
                    <a:pt x="110272" y="338350"/>
                  </a:lnTo>
                  <a:lnTo>
                    <a:pt x="142842" y="303910"/>
                  </a:lnTo>
                  <a:lnTo>
                    <a:pt x="181134" y="264827"/>
                  </a:lnTo>
                  <a:lnTo>
                    <a:pt x="302253" y="143589"/>
                  </a:lnTo>
                  <a:lnTo>
                    <a:pt x="335343" y="109804"/>
                  </a:lnTo>
                  <a:lnTo>
                    <a:pt x="360110" y="83312"/>
                  </a:lnTo>
                  <a:lnTo>
                    <a:pt x="365220" y="75576"/>
                  </a:lnTo>
                  <a:lnTo>
                    <a:pt x="367608" y="66770"/>
                  </a:lnTo>
                  <a:lnTo>
                    <a:pt x="367145" y="57630"/>
                  </a:lnTo>
                  <a:lnTo>
                    <a:pt x="345762" y="23987"/>
                  </a:lnTo>
                  <a:lnTo>
                    <a:pt x="319749" y="1524"/>
                  </a:lnTo>
                  <a:lnTo>
                    <a:pt x="31433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77078" y="1720595"/>
              <a:ext cx="86748" cy="94487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96406" y="2019299"/>
              <a:ext cx="85523" cy="94487"/>
            </a:xfrm>
            <a:prstGeom prst="rect">
              <a:avLst/>
            </a:prstGeom>
          </p:spPr>
        </p:pic>
      </p:grpSp>
      <p:grpSp>
        <p:nvGrpSpPr>
          <p:cNvPr id="184" name="object 184"/>
          <p:cNvGrpSpPr/>
          <p:nvPr/>
        </p:nvGrpSpPr>
        <p:grpSpPr>
          <a:xfrm>
            <a:off x="326279" y="2304288"/>
            <a:ext cx="407670" cy="318770"/>
            <a:chOff x="326279" y="2304288"/>
            <a:chExt cx="407670" cy="318770"/>
          </a:xfrm>
        </p:grpSpPr>
        <p:sp>
          <p:nvSpPr>
            <p:cNvPr id="185" name="object 185"/>
            <p:cNvSpPr/>
            <p:nvPr/>
          </p:nvSpPr>
          <p:spPr>
            <a:xfrm>
              <a:off x="326279" y="2412492"/>
              <a:ext cx="407670" cy="96520"/>
            </a:xfrm>
            <a:custGeom>
              <a:avLst/>
              <a:gdLst/>
              <a:ahLst/>
              <a:cxnLst/>
              <a:rect l="l" t="t" r="r" b="b"/>
              <a:pathLst>
                <a:path w="407670" h="96519">
                  <a:moveTo>
                    <a:pt x="374202" y="0"/>
                  </a:moveTo>
                  <a:lnTo>
                    <a:pt x="342394" y="2115"/>
                  </a:lnTo>
                  <a:lnTo>
                    <a:pt x="304629" y="3270"/>
                  </a:lnTo>
                  <a:lnTo>
                    <a:pt x="260919" y="3806"/>
                  </a:lnTo>
                  <a:lnTo>
                    <a:pt x="95352" y="3865"/>
                  </a:lnTo>
                  <a:lnTo>
                    <a:pt x="46476" y="4452"/>
                  </a:lnTo>
                  <a:lnTo>
                    <a:pt x="7729" y="16902"/>
                  </a:lnTo>
                  <a:lnTo>
                    <a:pt x="0" y="63855"/>
                  </a:lnTo>
                  <a:lnTo>
                    <a:pt x="1406" y="75945"/>
                  </a:lnTo>
                  <a:lnTo>
                    <a:pt x="147697" y="96012"/>
                  </a:lnTo>
                  <a:lnTo>
                    <a:pt x="200434" y="95851"/>
                  </a:lnTo>
                  <a:lnTo>
                    <a:pt x="253054" y="95215"/>
                  </a:lnTo>
                  <a:lnTo>
                    <a:pt x="302890" y="93872"/>
                  </a:lnTo>
                  <a:lnTo>
                    <a:pt x="347277" y="91590"/>
                  </a:lnTo>
                  <a:lnTo>
                    <a:pt x="403625" y="72330"/>
                  </a:lnTo>
                  <a:lnTo>
                    <a:pt x="407465" y="42259"/>
                  </a:lnTo>
                  <a:lnTo>
                    <a:pt x="397009" y="13092"/>
                  </a:lnTo>
                  <a:lnTo>
                    <a:pt x="374202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93193" y="2304288"/>
              <a:ext cx="74395" cy="80772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93194" y="2540508"/>
              <a:ext cx="74394" cy="82296"/>
            </a:xfrm>
            <a:prstGeom prst="rect">
              <a:avLst/>
            </a:prstGeom>
          </p:spPr>
        </p:pic>
      </p:grpSp>
      <p:sp>
        <p:nvSpPr>
          <p:cNvPr id="188" name="object 188"/>
          <p:cNvSpPr/>
          <p:nvPr/>
        </p:nvSpPr>
        <p:spPr>
          <a:xfrm>
            <a:off x="835660" y="2023872"/>
            <a:ext cx="424180" cy="434340"/>
          </a:xfrm>
          <a:custGeom>
            <a:avLst/>
            <a:gdLst/>
            <a:ahLst/>
            <a:cxnLst/>
            <a:rect l="l" t="t" r="r" b="b"/>
            <a:pathLst>
              <a:path w="424180" h="434339">
                <a:moveTo>
                  <a:pt x="216824" y="89"/>
                </a:moveTo>
                <a:lnTo>
                  <a:pt x="167275" y="3482"/>
                </a:lnTo>
                <a:lnTo>
                  <a:pt x="139661" y="32257"/>
                </a:lnTo>
                <a:lnTo>
                  <a:pt x="144679" y="68609"/>
                </a:lnTo>
                <a:lnTo>
                  <a:pt x="152126" y="109045"/>
                </a:lnTo>
                <a:lnTo>
                  <a:pt x="158021" y="144932"/>
                </a:lnTo>
                <a:lnTo>
                  <a:pt x="158381" y="167639"/>
                </a:lnTo>
                <a:lnTo>
                  <a:pt x="133780" y="175127"/>
                </a:lnTo>
                <a:lnTo>
                  <a:pt x="30308" y="184767"/>
                </a:lnTo>
                <a:lnTo>
                  <a:pt x="2920" y="193039"/>
                </a:lnTo>
                <a:lnTo>
                  <a:pt x="0" y="207125"/>
                </a:lnTo>
                <a:lnTo>
                  <a:pt x="2119" y="226186"/>
                </a:lnTo>
                <a:lnTo>
                  <a:pt x="7598" y="247153"/>
                </a:lnTo>
                <a:lnTo>
                  <a:pt x="31153" y="281938"/>
                </a:lnTo>
                <a:lnTo>
                  <a:pt x="38772" y="283082"/>
                </a:lnTo>
                <a:lnTo>
                  <a:pt x="43433" y="282701"/>
                </a:lnTo>
                <a:lnTo>
                  <a:pt x="70050" y="278118"/>
                </a:lnTo>
                <a:lnTo>
                  <a:pt x="95502" y="274986"/>
                </a:lnTo>
                <a:lnTo>
                  <a:pt x="119455" y="272950"/>
                </a:lnTo>
                <a:lnTo>
                  <a:pt x="142570" y="271652"/>
                </a:lnTo>
                <a:lnTo>
                  <a:pt x="152755" y="273744"/>
                </a:lnTo>
                <a:lnTo>
                  <a:pt x="161054" y="279431"/>
                </a:lnTo>
                <a:lnTo>
                  <a:pt x="166544" y="287833"/>
                </a:lnTo>
                <a:lnTo>
                  <a:pt x="168300" y="298069"/>
                </a:lnTo>
                <a:lnTo>
                  <a:pt x="166927" y="326874"/>
                </a:lnTo>
                <a:lnTo>
                  <a:pt x="165938" y="356012"/>
                </a:lnTo>
                <a:lnTo>
                  <a:pt x="169138" y="412241"/>
                </a:lnTo>
                <a:lnTo>
                  <a:pt x="222529" y="434250"/>
                </a:lnTo>
                <a:lnTo>
                  <a:pt x="247400" y="434133"/>
                </a:lnTo>
                <a:lnTo>
                  <a:pt x="283765" y="418806"/>
                </a:lnTo>
                <a:lnTo>
                  <a:pt x="286999" y="382404"/>
                </a:lnTo>
                <a:lnTo>
                  <a:pt x="286308" y="351885"/>
                </a:lnTo>
                <a:lnTo>
                  <a:pt x="284170" y="320746"/>
                </a:lnTo>
                <a:lnTo>
                  <a:pt x="280784" y="291464"/>
                </a:lnTo>
                <a:lnTo>
                  <a:pt x="281557" y="280310"/>
                </a:lnTo>
                <a:lnTo>
                  <a:pt x="286751" y="271002"/>
                </a:lnTo>
                <a:lnTo>
                  <a:pt x="295334" y="264622"/>
                </a:lnTo>
                <a:lnTo>
                  <a:pt x="308063" y="262254"/>
                </a:lnTo>
                <a:lnTo>
                  <a:pt x="376157" y="268648"/>
                </a:lnTo>
                <a:lnTo>
                  <a:pt x="398919" y="270001"/>
                </a:lnTo>
                <a:lnTo>
                  <a:pt x="408921" y="267912"/>
                </a:lnTo>
                <a:lnTo>
                  <a:pt x="417053" y="262239"/>
                </a:lnTo>
                <a:lnTo>
                  <a:pt x="422420" y="253874"/>
                </a:lnTo>
                <a:lnTo>
                  <a:pt x="424129" y="243712"/>
                </a:lnTo>
                <a:lnTo>
                  <a:pt x="423452" y="230745"/>
                </a:lnTo>
                <a:lnTo>
                  <a:pt x="418071" y="192150"/>
                </a:lnTo>
                <a:lnTo>
                  <a:pt x="374774" y="168703"/>
                </a:lnTo>
                <a:lnTo>
                  <a:pt x="331848" y="165369"/>
                </a:lnTo>
                <a:lnTo>
                  <a:pt x="305968" y="164845"/>
                </a:lnTo>
                <a:lnTo>
                  <a:pt x="295058" y="165226"/>
                </a:lnTo>
                <a:lnTo>
                  <a:pt x="285568" y="163288"/>
                </a:lnTo>
                <a:lnTo>
                  <a:pt x="277723" y="158003"/>
                </a:lnTo>
                <a:lnTo>
                  <a:pt x="272288" y="150171"/>
                </a:lnTo>
                <a:lnTo>
                  <a:pt x="270027" y="140588"/>
                </a:lnTo>
                <a:lnTo>
                  <a:pt x="268791" y="113857"/>
                </a:lnTo>
                <a:lnTo>
                  <a:pt x="266877" y="84185"/>
                </a:lnTo>
                <a:lnTo>
                  <a:pt x="262051" y="24256"/>
                </a:lnTo>
                <a:lnTo>
                  <a:pt x="238074" y="1142"/>
                </a:lnTo>
                <a:lnTo>
                  <a:pt x="216824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62382" y="1316736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30" h="365760">
                <a:moveTo>
                  <a:pt x="297609" y="0"/>
                </a:moveTo>
                <a:lnTo>
                  <a:pt x="293469" y="0"/>
                </a:lnTo>
                <a:lnTo>
                  <a:pt x="286789" y="0"/>
                </a:lnTo>
                <a:lnTo>
                  <a:pt x="280198" y="2666"/>
                </a:lnTo>
                <a:lnTo>
                  <a:pt x="241348" y="43973"/>
                </a:lnTo>
                <a:lnTo>
                  <a:pt x="210729" y="82041"/>
                </a:lnTo>
                <a:lnTo>
                  <a:pt x="205865" y="89153"/>
                </a:lnTo>
                <a:lnTo>
                  <a:pt x="198041" y="92837"/>
                </a:lnTo>
                <a:lnTo>
                  <a:pt x="184998" y="92837"/>
                </a:lnTo>
                <a:lnTo>
                  <a:pt x="179830" y="91186"/>
                </a:lnTo>
                <a:lnTo>
                  <a:pt x="153666" y="72882"/>
                </a:lnTo>
                <a:lnTo>
                  <a:pt x="129255" y="56387"/>
                </a:lnTo>
                <a:lnTo>
                  <a:pt x="103858" y="39703"/>
                </a:lnTo>
                <a:lnTo>
                  <a:pt x="74978" y="21209"/>
                </a:lnTo>
                <a:lnTo>
                  <a:pt x="70279" y="19938"/>
                </a:lnTo>
                <a:lnTo>
                  <a:pt x="58557" y="19938"/>
                </a:lnTo>
                <a:lnTo>
                  <a:pt x="19906" y="62055"/>
                </a:lnTo>
                <a:lnTo>
                  <a:pt x="1077" y="96392"/>
                </a:lnTo>
                <a:lnTo>
                  <a:pt x="0" y="104392"/>
                </a:lnTo>
                <a:lnTo>
                  <a:pt x="1563" y="112188"/>
                </a:lnTo>
                <a:lnTo>
                  <a:pt x="5503" y="119199"/>
                </a:lnTo>
                <a:lnTo>
                  <a:pt x="11555" y="124840"/>
                </a:lnTo>
                <a:lnTo>
                  <a:pt x="43032" y="142942"/>
                </a:lnTo>
                <a:lnTo>
                  <a:pt x="79215" y="161544"/>
                </a:lnTo>
                <a:lnTo>
                  <a:pt x="110944" y="178526"/>
                </a:lnTo>
                <a:lnTo>
                  <a:pt x="129055" y="191769"/>
                </a:lnTo>
                <a:lnTo>
                  <a:pt x="119914" y="215634"/>
                </a:lnTo>
                <a:lnTo>
                  <a:pt x="64800" y="302748"/>
                </a:lnTo>
                <a:lnTo>
                  <a:pt x="54874" y="329184"/>
                </a:lnTo>
                <a:lnTo>
                  <a:pt x="99946" y="358401"/>
                </a:lnTo>
                <a:lnTo>
                  <a:pt x="126642" y="365760"/>
                </a:lnTo>
                <a:lnTo>
                  <a:pt x="133595" y="364809"/>
                </a:lnTo>
                <a:lnTo>
                  <a:pt x="139963" y="362061"/>
                </a:lnTo>
                <a:lnTo>
                  <a:pt x="145385" y="357669"/>
                </a:lnTo>
                <a:lnTo>
                  <a:pt x="149502" y="351789"/>
                </a:lnTo>
                <a:lnTo>
                  <a:pt x="162161" y="328084"/>
                </a:lnTo>
                <a:lnTo>
                  <a:pt x="175110" y="306165"/>
                </a:lnTo>
                <a:lnTo>
                  <a:pt x="188009" y="286103"/>
                </a:lnTo>
                <a:lnTo>
                  <a:pt x="205471" y="260985"/>
                </a:lnTo>
                <a:lnTo>
                  <a:pt x="213192" y="257301"/>
                </a:lnTo>
                <a:lnTo>
                  <a:pt x="226680" y="257301"/>
                </a:lnTo>
                <a:lnTo>
                  <a:pt x="232433" y="259206"/>
                </a:lnTo>
                <a:lnTo>
                  <a:pt x="259092" y="281678"/>
                </a:lnTo>
                <a:lnTo>
                  <a:pt x="281379" y="300037"/>
                </a:lnTo>
                <a:lnTo>
                  <a:pt x="304132" y="317063"/>
                </a:lnTo>
                <a:lnTo>
                  <a:pt x="327429" y="331469"/>
                </a:lnTo>
                <a:lnTo>
                  <a:pt x="331112" y="333501"/>
                </a:lnTo>
                <a:lnTo>
                  <a:pt x="335176" y="334517"/>
                </a:lnTo>
                <a:lnTo>
                  <a:pt x="346479" y="334517"/>
                </a:lnTo>
                <a:lnTo>
                  <a:pt x="379753" y="299370"/>
                </a:lnTo>
                <a:lnTo>
                  <a:pt x="404248" y="262919"/>
                </a:lnTo>
                <a:lnTo>
                  <a:pt x="404677" y="254079"/>
                </a:lnTo>
                <a:lnTo>
                  <a:pt x="402010" y="245643"/>
                </a:lnTo>
                <a:lnTo>
                  <a:pt x="350919" y="203231"/>
                </a:lnTo>
                <a:lnTo>
                  <a:pt x="300086" y="170814"/>
                </a:lnTo>
                <a:lnTo>
                  <a:pt x="291646" y="163095"/>
                </a:lnTo>
                <a:lnTo>
                  <a:pt x="287606" y="152876"/>
                </a:lnTo>
                <a:lnTo>
                  <a:pt x="288222" y="141847"/>
                </a:lnTo>
                <a:lnTo>
                  <a:pt x="293749" y="131699"/>
                </a:lnTo>
                <a:lnTo>
                  <a:pt x="339994" y="82032"/>
                </a:lnTo>
                <a:lnTo>
                  <a:pt x="354226" y="65786"/>
                </a:lnTo>
                <a:lnTo>
                  <a:pt x="359068" y="56643"/>
                </a:lnTo>
                <a:lnTo>
                  <a:pt x="359814" y="46656"/>
                </a:lnTo>
                <a:lnTo>
                  <a:pt x="356655" y="37121"/>
                </a:lnTo>
                <a:lnTo>
                  <a:pt x="349781" y="29337"/>
                </a:lnTo>
                <a:lnTo>
                  <a:pt x="339143" y="22159"/>
                </a:lnTo>
                <a:lnTo>
                  <a:pt x="328307" y="15636"/>
                </a:lnTo>
                <a:lnTo>
                  <a:pt x="301813" y="1015"/>
                </a:lnTo>
                <a:lnTo>
                  <a:pt x="2976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0" y="1339596"/>
            <a:ext cx="410209" cy="467995"/>
          </a:xfrm>
          <a:custGeom>
            <a:avLst/>
            <a:gdLst/>
            <a:ahLst/>
            <a:cxnLst/>
            <a:rect l="l" t="t" r="r" b="b"/>
            <a:pathLst>
              <a:path w="410209" h="467994">
                <a:moveTo>
                  <a:pt x="0" y="154762"/>
                </a:moveTo>
                <a:lnTo>
                  <a:pt x="0" y="313262"/>
                </a:lnTo>
                <a:lnTo>
                  <a:pt x="2230" y="321399"/>
                </a:lnTo>
                <a:lnTo>
                  <a:pt x="16503" y="374728"/>
                </a:lnTo>
                <a:lnTo>
                  <a:pt x="30042" y="421278"/>
                </a:lnTo>
                <a:lnTo>
                  <a:pt x="48426" y="459349"/>
                </a:lnTo>
                <a:lnTo>
                  <a:pt x="88850" y="467867"/>
                </a:lnTo>
                <a:lnTo>
                  <a:pt x="105385" y="466754"/>
                </a:lnTo>
                <a:lnTo>
                  <a:pt x="141097" y="449199"/>
                </a:lnTo>
                <a:lnTo>
                  <a:pt x="157980" y="408744"/>
                </a:lnTo>
                <a:lnTo>
                  <a:pt x="168362" y="367791"/>
                </a:lnTo>
                <a:lnTo>
                  <a:pt x="81010" y="367791"/>
                </a:lnTo>
                <a:lnTo>
                  <a:pt x="77012" y="365505"/>
                </a:lnTo>
                <a:lnTo>
                  <a:pt x="58909" y="304250"/>
                </a:lnTo>
                <a:lnTo>
                  <a:pt x="45271" y="258714"/>
                </a:lnTo>
                <a:lnTo>
                  <a:pt x="30134" y="215393"/>
                </a:lnTo>
                <a:lnTo>
                  <a:pt x="8959" y="165607"/>
                </a:lnTo>
                <a:lnTo>
                  <a:pt x="4418" y="158555"/>
                </a:lnTo>
                <a:lnTo>
                  <a:pt x="0" y="154762"/>
                </a:lnTo>
                <a:close/>
              </a:path>
              <a:path w="410209" h="467994">
                <a:moveTo>
                  <a:pt x="291299" y="0"/>
                </a:moveTo>
                <a:lnTo>
                  <a:pt x="246643" y="444"/>
                </a:lnTo>
                <a:lnTo>
                  <a:pt x="204012" y="1936"/>
                </a:lnTo>
                <a:lnTo>
                  <a:pt x="148005" y="9016"/>
                </a:lnTo>
                <a:lnTo>
                  <a:pt x="129002" y="60384"/>
                </a:lnTo>
                <a:lnTo>
                  <a:pt x="121900" y="110194"/>
                </a:lnTo>
                <a:lnTo>
                  <a:pt x="115566" y="169744"/>
                </a:lnTo>
                <a:lnTo>
                  <a:pt x="109375" y="234280"/>
                </a:lnTo>
                <a:lnTo>
                  <a:pt x="102703" y="299045"/>
                </a:lnTo>
                <a:lnTo>
                  <a:pt x="94924" y="359282"/>
                </a:lnTo>
                <a:lnTo>
                  <a:pt x="94056" y="364870"/>
                </a:lnTo>
                <a:lnTo>
                  <a:pt x="89532" y="367791"/>
                </a:lnTo>
                <a:lnTo>
                  <a:pt x="168362" y="367791"/>
                </a:lnTo>
                <a:lnTo>
                  <a:pt x="170362" y="359901"/>
                </a:lnTo>
                <a:lnTo>
                  <a:pt x="179495" y="305477"/>
                </a:lnTo>
                <a:lnTo>
                  <a:pt x="186629" y="248281"/>
                </a:lnTo>
                <a:lnTo>
                  <a:pt x="193017" y="191120"/>
                </a:lnTo>
                <a:lnTo>
                  <a:pt x="199910" y="136803"/>
                </a:lnTo>
                <a:lnTo>
                  <a:pt x="208559" y="88137"/>
                </a:lnTo>
                <a:lnTo>
                  <a:pt x="238163" y="63626"/>
                </a:lnTo>
                <a:lnTo>
                  <a:pt x="308343" y="61721"/>
                </a:lnTo>
                <a:lnTo>
                  <a:pt x="404083" y="61721"/>
                </a:lnTo>
                <a:lnTo>
                  <a:pt x="402899" y="57213"/>
                </a:lnTo>
                <a:lnTo>
                  <a:pt x="385066" y="18460"/>
                </a:lnTo>
                <a:lnTo>
                  <a:pt x="348170" y="762"/>
                </a:lnTo>
                <a:lnTo>
                  <a:pt x="321864" y="190"/>
                </a:lnTo>
                <a:lnTo>
                  <a:pt x="291299" y="0"/>
                </a:lnTo>
                <a:close/>
              </a:path>
              <a:path w="410209" h="467994">
                <a:moveTo>
                  <a:pt x="404083" y="61721"/>
                </a:moveTo>
                <a:lnTo>
                  <a:pt x="308343" y="61721"/>
                </a:lnTo>
                <a:lnTo>
                  <a:pt x="318523" y="67500"/>
                </a:lnTo>
                <a:lnTo>
                  <a:pt x="326085" y="76707"/>
                </a:lnTo>
                <a:lnTo>
                  <a:pt x="331417" y="87725"/>
                </a:lnTo>
                <a:lnTo>
                  <a:pt x="334911" y="98932"/>
                </a:lnTo>
                <a:lnTo>
                  <a:pt x="338070" y="106044"/>
                </a:lnTo>
                <a:lnTo>
                  <a:pt x="343225" y="111537"/>
                </a:lnTo>
                <a:lnTo>
                  <a:pt x="349868" y="115077"/>
                </a:lnTo>
                <a:lnTo>
                  <a:pt x="357492" y="116331"/>
                </a:lnTo>
                <a:lnTo>
                  <a:pt x="358673" y="116331"/>
                </a:lnTo>
                <a:lnTo>
                  <a:pt x="397228" y="112158"/>
                </a:lnTo>
                <a:lnTo>
                  <a:pt x="409803" y="89280"/>
                </a:lnTo>
                <a:lnTo>
                  <a:pt x="406974" y="72735"/>
                </a:lnTo>
                <a:lnTo>
                  <a:pt x="404083" y="61721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47209" y="1095755"/>
            <a:ext cx="407670" cy="96520"/>
          </a:xfrm>
          <a:custGeom>
            <a:avLst/>
            <a:gdLst/>
            <a:ahLst/>
            <a:cxnLst/>
            <a:rect l="l" t="t" r="r" b="b"/>
            <a:pathLst>
              <a:path w="407669" h="96519">
                <a:moveTo>
                  <a:pt x="374252" y="0"/>
                </a:moveTo>
                <a:lnTo>
                  <a:pt x="342362" y="2095"/>
                </a:lnTo>
                <a:lnTo>
                  <a:pt x="304529" y="3206"/>
                </a:lnTo>
                <a:lnTo>
                  <a:pt x="260770" y="3698"/>
                </a:lnTo>
                <a:lnTo>
                  <a:pt x="69139" y="4016"/>
                </a:lnTo>
                <a:lnTo>
                  <a:pt x="46468" y="4399"/>
                </a:lnTo>
                <a:lnTo>
                  <a:pt x="7740" y="17045"/>
                </a:lnTo>
                <a:lnTo>
                  <a:pt x="0" y="63730"/>
                </a:lnTo>
                <a:lnTo>
                  <a:pt x="1430" y="75819"/>
                </a:lnTo>
                <a:lnTo>
                  <a:pt x="4594" y="84010"/>
                </a:lnTo>
                <a:lnTo>
                  <a:pt x="10300" y="90392"/>
                </a:lnTo>
                <a:lnTo>
                  <a:pt x="17870" y="94535"/>
                </a:lnTo>
                <a:lnTo>
                  <a:pt x="26627" y="96012"/>
                </a:lnTo>
                <a:lnTo>
                  <a:pt x="190653" y="95862"/>
                </a:lnTo>
                <a:lnTo>
                  <a:pt x="245912" y="95243"/>
                </a:lnTo>
                <a:lnTo>
                  <a:pt x="298518" y="93899"/>
                </a:lnTo>
                <a:lnTo>
                  <a:pt x="345420" y="91574"/>
                </a:lnTo>
                <a:lnTo>
                  <a:pt x="383561" y="88011"/>
                </a:lnTo>
                <a:lnTo>
                  <a:pt x="407510" y="42148"/>
                </a:lnTo>
                <a:lnTo>
                  <a:pt x="397059" y="13055"/>
                </a:lnTo>
                <a:lnTo>
                  <a:pt x="37425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62975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257" y="0"/>
                </a:moveTo>
                <a:lnTo>
                  <a:pt x="256555" y="2115"/>
                </a:lnTo>
                <a:lnTo>
                  <a:pt x="227041" y="3270"/>
                </a:lnTo>
                <a:lnTo>
                  <a:pt x="192907" y="3806"/>
                </a:lnTo>
                <a:lnTo>
                  <a:pt x="77495" y="3869"/>
                </a:lnTo>
                <a:lnTo>
                  <a:pt x="55496" y="4095"/>
                </a:lnTo>
                <a:lnTo>
                  <a:pt x="15044" y="7080"/>
                </a:lnTo>
                <a:lnTo>
                  <a:pt x="151" y="50831"/>
                </a:lnTo>
                <a:lnTo>
                  <a:pt x="0" y="63765"/>
                </a:lnTo>
                <a:lnTo>
                  <a:pt x="1019" y="75818"/>
                </a:lnTo>
                <a:lnTo>
                  <a:pt x="3404" y="83956"/>
                </a:lnTo>
                <a:lnTo>
                  <a:pt x="7734" y="90344"/>
                </a:lnTo>
                <a:lnTo>
                  <a:pt x="13460" y="94517"/>
                </a:lnTo>
                <a:lnTo>
                  <a:pt x="20031" y="96012"/>
                </a:lnTo>
                <a:lnTo>
                  <a:pt x="104473" y="96012"/>
                </a:lnTo>
                <a:lnTo>
                  <a:pt x="155646" y="95765"/>
                </a:lnTo>
                <a:lnTo>
                  <a:pt x="206246" y="94710"/>
                </a:lnTo>
                <a:lnTo>
                  <a:pt x="251943" y="92368"/>
                </a:lnTo>
                <a:lnTo>
                  <a:pt x="303479" y="72276"/>
                </a:lnTo>
                <a:lnTo>
                  <a:pt x="306344" y="42179"/>
                </a:lnTo>
                <a:lnTo>
                  <a:pt x="298453" y="13059"/>
                </a:lnTo>
                <a:lnTo>
                  <a:pt x="28125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345682" y="420623"/>
            <a:ext cx="368300" cy="376555"/>
          </a:xfrm>
          <a:custGeom>
            <a:avLst/>
            <a:gdLst/>
            <a:ahLst/>
            <a:cxnLst/>
            <a:rect l="l" t="t" r="r" b="b"/>
            <a:pathLst>
              <a:path w="368300" h="376555">
                <a:moveTo>
                  <a:pt x="314715" y="0"/>
                </a:moveTo>
                <a:lnTo>
                  <a:pt x="309254" y="0"/>
                </a:lnTo>
                <a:lnTo>
                  <a:pt x="301507" y="0"/>
                </a:lnTo>
                <a:lnTo>
                  <a:pt x="293633" y="3175"/>
                </a:lnTo>
                <a:lnTo>
                  <a:pt x="180865" y="115586"/>
                </a:lnTo>
                <a:lnTo>
                  <a:pt x="139995" y="156829"/>
                </a:lnTo>
                <a:lnTo>
                  <a:pt x="99923" y="198042"/>
                </a:lnTo>
                <a:lnTo>
                  <a:pt x="62708" y="237491"/>
                </a:lnTo>
                <a:lnTo>
                  <a:pt x="30410" y="273444"/>
                </a:lnTo>
                <a:lnTo>
                  <a:pt x="5089" y="304164"/>
                </a:lnTo>
                <a:lnTo>
                  <a:pt x="0" y="327404"/>
                </a:lnTo>
                <a:lnTo>
                  <a:pt x="12662" y="350916"/>
                </a:lnTo>
                <a:lnTo>
                  <a:pt x="35825" y="369119"/>
                </a:lnTo>
                <a:lnTo>
                  <a:pt x="62239" y="376427"/>
                </a:lnTo>
                <a:lnTo>
                  <a:pt x="69004" y="375814"/>
                </a:lnTo>
                <a:lnTo>
                  <a:pt x="75305" y="373903"/>
                </a:lnTo>
                <a:lnTo>
                  <a:pt x="81010" y="370587"/>
                </a:lnTo>
                <a:lnTo>
                  <a:pt x="85988" y="365760"/>
                </a:lnTo>
                <a:lnTo>
                  <a:pt x="110126" y="338351"/>
                </a:lnTo>
                <a:lnTo>
                  <a:pt x="142765" y="303914"/>
                </a:lnTo>
                <a:lnTo>
                  <a:pt x="181107" y="264841"/>
                </a:lnTo>
                <a:lnTo>
                  <a:pt x="302373" y="143696"/>
                </a:lnTo>
                <a:lnTo>
                  <a:pt x="335547" y="109974"/>
                </a:lnTo>
                <a:lnTo>
                  <a:pt x="360435" y="83565"/>
                </a:lnTo>
                <a:lnTo>
                  <a:pt x="365474" y="75630"/>
                </a:lnTo>
                <a:lnTo>
                  <a:pt x="367786" y="66754"/>
                </a:lnTo>
                <a:lnTo>
                  <a:pt x="367311" y="57616"/>
                </a:lnTo>
                <a:lnTo>
                  <a:pt x="345894" y="24082"/>
                </a:lnTo>
                <a:lnTo>
                  <a:pt x="320049" y="1524"/>
                </a:lnTo>
                <a:lnTo>
                  <a:pt x="31471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325969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175" y="2095"/>
                </a:lnTo>
                <a:lnTo>
                  <a:pt x="303504" y="3206"/>
                </a:lnTo>
                <a:lnTo>
                  <a:pt x="259927" y="3698"/>
                </a:lnTo>
                <a:lnTo>
                  <a:pt x="68935" y="4016"/>
                </a:lnTo>
                <a:lnTo>
                  <a:pt x="46349" y="4399"/>
                </a:lnTo>
                <a:lnTo>
                  <a:pt x="7778" y="17045"/>
                </a:lnTo>
                <a:lnTo>
                  <a:pt x="0" y="63730"/>
                </a:lnTo>
                <a:lnTo>
                  <a:pt x="1434" y="75819"/>
                </a:lnTo>
                <a:lnTo>
                  <a:pt x="4760" y="84010"/>
                </a:lnTo>
                <a:lnTo>
                  <a:pt x="10515" y="90392"/>
                </a:lnTo>
                <a:lnTo>
                  <a:pt x="18079" y="94535"/>
                </a:lnTo>
                <a:lnTo>
                  <a:pt x="26834" y="96012"/>
                </a:lnTo>
                <a:lnTo>
                  <a:pt x="190116" y="95862"/>
                </a:lnTo>
                <a:lnTo>
                  <a:pt x="245112" y="95243"/>
                </a:lnTo>
                <a:lnTo>
                  <a:pt x="297486" y="93899"/>
                </a:lnTo>
                <a:lnTo>
                  <a:pt x="344192" y="91574"/>
                </a:lnTo>
                <a:lnTo>
                  <a:pt x="382180" y="88011"/>
                </a:lnTo>
                <a:lnTo>
                  <a:pt x="406024" y="42148"/>
                </a:lnTo>
                <a:lnTo>
                  <a:pt x="395610" y="13055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5" name="object 195"/>
          <p:cNvGrpSpPr/>
          <p:nvPr/>
        </p:nvGrpSpPr>
        <p:grpSpPr>
          <a:xfrm>
            <a:off x="347414" y="4354067"/>
            <a:ext cx="367665" cy="394970"/>
            <a:chOff x="347414" y="4354067"/>
            <a:chExt cx="367665" cy="394970"/>
          </a:xfrm>
        </p:grpSpPr>
        <p:sp>
          <p:nvSpPr>
            <p:cNvPr id="196" name="object 196"/>
            <p:cNvSpPr/>
            <p:nvPr/>
          </p:nvSpPr>
          <p:spPr>
            <a:xfrm>
              <a:off x="347414" y="4372355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5" h="376554">
                  <a:moveTo>
                    <a:pt x="314243" y="0"/>
                  </a:moveTo>
                  <a:lnTo>
                    <a:pt x="308794" y="0"/>
                  </a:lnTo>
                  <a:lnTo>
                    <a:pt x="301060" y="0"/>
                  </a:lnTo>
                  <a:lnTo>
                    <a:pt x="293351" y="3098"/>
                  </a:lnTo>
                  <a:lnTo>
                    <a:pt x="180851" y="115638"/>
                  </a:lnTo>
                  <a:lnTo>
                    <a:pt x="139976" y="156902"/>
                  </a:lnTo>
                  <a:lnTo>
                    <a:pt x="99891" y="198113"/>
                  </a:lnTo>
                  <a:lnTo>
                    <a:pt x="62663" y="237538"/>
                  </a:lnTo>
                  <a:lnTo>
                    <a:pt x="30360" y="273441"/>
                  </a:lnTo>
                  <a:lnTo>
                    <a:pt x="5048" y="304088"/>
                  </a:lnTo>
                  <a:lnTo>
                    <a:pt x="0" y="327329"/>
                  </a:lnTo>
                  <a:lnTo>
                    <a:pt x="12673" y="350869"/>
                  </a:lnTo>
                  <a:lnTo>
                    <a:pt x="35850" y="369104"/>
                  </a:lnTo>
                  <a:lnTo>
                    <a:pt x="62313" y="376428"/>
                  </a:lnTo>
                  <a:lnTo>
                    <a:pt x="69071" y="375811"/>
                  </a:lnTo>
                  <a:lnTo>
                    <a:pt x="75405" y="373886"/>
                  </a:lnTo>
                  <a:lnTo>
                    <a:pt x="81174" y="370539"/>
                  </a:lnTo>
                  <a:lnTo>
                    <a:pt x="86239" y="365658"/>
                  </a:lnTo>
                  <a:lnTo>
                    <a:pt x="110282" y="338347"/>
                  </a:lnTo>
                  <a:lnTo>
                    <a:pt x="142854" y="303977"/>
                  </a:lnTo>
                  <a:lnTo>
                    <a:pt x="181149" y="264939"/>
                  </a:lnTo>
                  <a:lnTo>
                    <a:pt x="302275" y="143739"/>
                  </a:lnTo>
                  <a:lnTo>
                    <a:pt x="335369" y="109949"/>
                  </a:lnTo>
                  <a:lnTo>
                    <a:pt x="360140" y="83451"/>
                  </a:lnTo>
                  <a:lnTo>
                    <a:pt x="365251" y="75534"/>
                  </a:lnTo>
                  <a:lnTo>
                    <a:pt x="367638" y="66711"/>
                  </a:lnTo>
                  <a:lnTo>
                    <a:pt x="367175" y="57628"/>
                  </a:lnTo>
                  <a:lnTo>
                    <a:pt x="345791" y="23952"/>
                  </a:lnTo>
                  <a:lnTo>
                    <a:pt x="319716" y="1549"/>
                  </a:lnTo>
                  <a:lnTo>
                    <a:pt x="314243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76926" y="4354067"/>
              <a:ext cx="85572" cy="94487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96405" y="4654321"/>
              <a:ext cx="85484" cy="94462"/>
            </a:xfrm>
            <a:prstGeom prst="rect">
              <a:avLst/>
            </a:prstGeom>
          </p:spPr>
        </p:pic>
      </p:grpSp>
      <p:grpSp>
        <p:nvGrpSpPr>
          <p:cNvPr id="199" name="object 199"/>
          <p:cNvGrpSpPr/>
          <p:nvPr/>
        </p:nvGrpSpPr>
        <p:grpSpPr>
          <a:xfrm>
            <a:off x="326279" y="4937759"/>
            <a:ext cx="407670" cy="205740"/>
            <a:chOff x="326279" y="4937759"/>
            <a:chExt cx="407670" cy="205740"/>
          </a:xfrm>
        </p:grpSpPr>
        <p:sp>
          <p:nvSpPr>
            <p:cNvPr id="200" name="object 200"/>
            <p:cNvSpPr/>
            <p:nvPr/>
          </p:nvSpPr>
          <p:spPr>
            <a:xfrm>
              <a:off x="326279" y="5047518"/>
              <a:ext cx="407670" cy="96520"/>
            </a:xfrm>
            <a:custGeom>
              <a:avLst/>
              <a:gdLst/>
              <a:ahLst/>
              <a:cxnLst/>
              <a:rect l="l" t="t" r="r" b="b"/>
              <a:pathLst>
                <a:path w="407670" h="96520">
                  <a:moveTo>
                    <a:pt x="374202" y="0"/>
                  </a:moveTo>
                  <a:lnTo>
                    <a:pt x="341365" y="2106"/>
                  </a:lnTo>
                  <a:lnTo>
                    <a:pt x="302110" y="3239"/>
                  </a:lnTo>
                  <a:lnTo>
                    <a:pt x="256702" y="3751"/>
                  </a:lnTo>
                  <a:lnTo>
                    <a:pt x="103105" y="3867"/>
                  </a:lnTo>
                  <a:lnTo>
                    <a:pt x="73789" y="4095"/>
                  </a:lnTo>
                  <a:lnTo>
                    <a:pt x="27974" y="5356"/>
                  </a:lnTo>
                  <a:lnTo>
                    <a:pt x="1783" y="37539"/>
                  </a:lnTo>
                  <a:lnTo>
                    <a:pt x="0" y="63762"/>
                  </a:lnTo>
                  <a:lnTo>
                    <a:pt x="1406" y="75793"/>
                  </a:lnTo>
                  <a:lnTo>
                    <a:pt x="4716" y="83959"/>
                  </a:lnTo>
                  <a:lnTo>
                    <a:pt x="10497" y="90330"/>
                  </a:lnTo>
                  <a:lnTo>
                    <a:pt x="18095" y="94472"/>
                  </a:lnTo>
                  <a:lnTo>
                    <a:pt x="26857" y="95950"/>
                  </a:lnTo>
                  <a:lnTo>
                    <a:pt x="193233" y="95835"/>
                  </a:lnTo>
                  <a:lnTo>
                    <a:pt x="247782" y="95236"/>
                  </a:lnTo>
                  <a:lnTo>
                    <a:pt x="299649" y="93934"/>
                  </a:lnTo>
                  <a:lnTo>
                    <a:pt x="345887" y="91685"/>
                  </a:lnTo>
                  <a:lnTo>
                    <a:pt x="403625" y="72284"/>
                  </a:lnTo>
                  <a:lnTo>
                    <a:pt x="407465" y="42193"/>
                  </a:lnTo>
                  <a:lnTo>
                    <a:pt x="397009" y="13064"/>
                  </a:lnTo>
                  <a:lnTo>
                    <a:pt x="374202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93189" y="4937759"/>
              <a:ext cx="74395" cy="82265"/>
            </a:xfrm>
            <a:prstGeom prst="rect">
              <a:avLst/>
            </a:prstGeom>
          </p:spPr>
        </p:pic>
      </p:grpSp>
      <p:sp>
        <p:nvSpPr>
          <p:cNvPr id="202" name="object 202"/>
          <p:cNvSpPr/>
          <p:nvPr/>
        </p:nvSpPr>
        <p:spPr>
          <a:xfrm>
            <a:off x="835660" y="4657369"/>
            <a:ext cx="424180" cy="436245"/>
          </a:xfrm>
          <a:custGeom>
            <a:avLst/>
            <a:gdLst/>
            <a:ahLst/>
            <a:cxnLst/>
            <a:rect l="l" t="t" r="r" b="b"/>
            <a:pathLst>
              <a:path w="424180" h="436245">
                <a:moveTo>
                  <a:pt x="217662" y="67"/>
                </a:moveTo>
                <a:lnTo>
                  <a:pt x="167525" y="3380"/>
                </a:lnTo>
                <a:lnTo>
                  <a:pt x="139661" y="32461"/>
                </a:lnTo>
                <a:lnTo>
                  <a:pt x="144679" y="68950"/>
                </a:lnTo>
                <a:lnTo>
                  <a:pt x="152126" y="109512"/>
                </a:lnTo>
                <a:lnTo>
                  <a:pt x="158021" y="145453"/>
                </a:lnTo>
                <a:lnTo>
                  <a:pt x="158381" y="168084"/>
                </a:lnTo>
                <a:lnTo>
                  <a:pt x="133780" y="175611"/>
                </a:lnTo>
                <a:lnTo>
                  <a:pt x="30308" y="185377"/>
                </a:lnTo>
                <a:lnTo>
                  <a:pt x="2920" y="193840"/>
                </a:lnTo>
                <a:lnTo>
                  <a:pt x="0" y="207965"/>
                </a:lnTo>
                <a:lnTo>
                  <a:pt x="2119" y="227098"/>
                </a:lnTo>
                <a:lnTo>
                  <a:pt x="7598" y="248150"/>
                </a:lnTo>
                <a:lnTo>
                  <a:pt x="30844" y="282915"/>
                </a:lnTo>
                <a:lnTo>
                  <a:pt x="38341" y="284048"/>
                </a:lnTo>
                <a:lnTo>
                  <a:pt x="41732" y="283895"/>
                </a:lnTo>
                <a:lnTo>
                  <a:pt x="70050" y="279065"/>
                </a:lnTo>
                <a:lnTo>
                  <a:pt x="95502" y="275940"/>
                </a:lnTo>
                <a:lnTo>
                  <a:pt x="119455" y="273904"/>
                </a:lnTo>
                <a:lnTo>
                  <a:pt x="143001" y="272681"/>
                </a:lnTo>
                <a:lnTo>
                  <a:pt x="153039" y="274805"/>
                </a:lnTo>
                <a:lnTo>
                  <a:pt x="161199" y="280563"/>
                </a:lnTo>
                <a:lnTo>
                  <a:pt x="166585" y="289039"/>
                </a:lnTo>
                <a:lnTo>
                  <a:pt x="168300" y="299313"/>
                </a:lnTo>
                <a:lnTo>
                  <a:pt x="166927" y="328184"/>
                </a:lnTo>
                <a:lnTo>
                  <a:pt x="165938" y="357395"/>
                </a:lnTo>
                <a:lnTo>
                  <a:pt x="169138" y="413621"/>
                </a:lnTo>
                <a:lnTo>
                  <a:pt x="223565" y="435767"/>
                </a:lnTo>
                <a:lnTo>
                  <a:pt x="248116" y="435690"/>
                </a:lnTo>
                <a:lnTo>
                  <a:pt x="283765" y="420386"/>
                </a:lnTo>
                <a:lnTo>
                  <a:pt x="286999" y="383859"/>
                </a:lnTo>
                <a:lnTo>
                  <a:pt x="286308" y="353140"/>
                </a:lnTo>
                <a:lnTo>
                  <a:pt x="284170" y="321804"/>
                </a:lnTo>
                <a:lnTo>
                  <a:pt x="280784" y="292392"/>
                </a:lnTo>
                <a:lnTo>
                  <a:pt x="281531" y="281249"/>
                </a:lnTo>
                <a:lnTo>
                  <a:pt x="286626" y="271953"/>
                </a:lnTo>
                <a:lnTo>
                  <a:pt x="295064" y="265583"/>
                </a:lnTo>
                <a:lnTo>
                  <a:pt x="305841" y="263220"/>
                </a:lnTo>
                <a:lnTo>
                  <a:pt x="330803" y="265258"/>
                </a:lnTo>
                <a:lnTo>
                  <a:pt x="376157" y="269460"/>
                </a:lnTo>
                <a:lnTo>
                  <a:pt x="398919" y="270789"/>
                </a:lnTo>
                <a:lnTo>
                  <a:pt x="408921" y="268699"/>
                </a:lnTo>
                <a:lnTo>
                  <a:pt x="417053" y="263024"/>
                </a:lnTo>
                <a:lnTo>
                  <a:pt x="422420" y="254657"/>
                </a:lnTo>
                <a:lnTo>
                  <a:pt x="424129" y="244487"/>
                </a:lnTo>
                <a:lnTo>
                  <a:pt x="423452" y="231572"/>
                </a:lnTo>
                <a:lnTo>
                  <a:pt x="418071" y="193001"/>
                </a:lnTo>
                <a:lnTo>
                  <a:pt x="374991" y="169225"/>
                </a:lnTo>
                <a:lnTo>
                  <a:pt x="332509" y="166038"/>
                </a:lnTo>
                <a:lnTo>
                  <a:pt x="306527" y="165544"/>
                </a:lnTo>
                <a:lnTo>
                  <a:pt x="295490" y="165887"/>
                </a:lnTo>
                <a:lnTo>
                  <a:pt x="285852" y="163971"/>
                </a:lnTo>
                <a:lnTo>
                  <a:pt x="277867" y="158700"/>
                </a:lnTo>
                <a:lnTo>
                  <a:pt x="272328" y="150794"/>
                </a:lnTo>
                <a:lnTo>
                  <a:pt x="270027" y="140970"/>
                </a:lnTo>
                <a:lnTo>
                  <a:pt x="268791" y="114145"/>
                </a:lnTo>
                <a:lnTo>
                  <a:pt x="266877" y="84418"/>
                </a:lnTo>
                <a:lnTo>
                  <a:pt x="262051" y="24142"/>
                </a:lnTo>
                <a:lnTo>
                  <a:pt x="238074" y="901"/>
                </a:lnTo>
                <a:lnTo>
                  <a:pt x="217662" y="6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62382" y="3951757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30" h="365760">
                <a:moveTo>
                  <a:pt x="297673" y="0"/>
                </a:moveTo>
                <a:lnTo>
                  <a:pt x="293558" y="0"/>
                </a:lnTo>
                <a:lnTo>
                  <a:pt x="286852" y="0"/>
                </a:lnTo>
                <a:lnTo>
                  <a:pt x="280236" y="2692"/>
                </a:lnTo>
                <a:lnTo>
                  <a:pt x="241348" y="44151"/>
                </a:lnTo>
                <a:lnTo>
                  <a:pt x="210729" y="81953"/>
                </a:lnTo>
                <a:lnTo>
                  <a:pt x="205839" y="89001"/>
                </a:lnTo>
                <a:lnTo>
                  <a:pt x="197978" y="92798"/>
                </a:lnTo>
                <a:lnTo>
                  <a:pt x="184960" y="92798"/>
                </a:lnTo>
                <a:lnTo>
                  <a:pt x="179830" y="91249"/>
                </a:lnTo>
                <a:lnTo>
                  <a:pt x="153666" y="72829"/>
                </a:lnTo>
                <a:lnTo>
                  <a:pt x="129255" y="56459"/>
                </a:lnTo>
                <a:lnTo>
                  <a:pt x="103858" y="39881"/>
                </a:lnTo>
                <a:lnTo>
                  <a:pt x="74978" y="21323"/>
                </a:lnTo>
                <a:lnTo>
                  <a:pt x="70279" y="20027"/>
                </a:lnTo>
                <a:lnTo>
                  <a:pt x="58557" y="20027"/>
                </a:lnTo>
                <a:lnTo>
                  <a:pt x="19906" y="61971"/>
                </a:lnTo>
                <a:lnTo>
                  <a:pt x="1077" y="96291"/>
                </a:lnTo>
                <a:lnTo>
                  <a:pt x="0" y="104403"/>
                </a:lnTo>
                <a:lnTo>
                  <a:pt x="1563" y="112233"/>
                </a:lnTo>
                <a:lnTo>
                  <a:pt x="5503" y="119190"/>
                </a:lnTo>
                <a:lnTo>
                  <a:pt x="11555" y="124688"/>
                </a:lnTo>
                <a:lnTo>
                  <a:pt x="43032" y="142787"/>
                </a:lnTo>
                <a:lnTo>
                  <a:pt x="79215" y="161410"/>
                </a:lnTo>
                <a:lnTo>
                  <a:pt x="110944" y="178481"/>
                </a:lnTo>
                <a:lnTo>
                  <a:pt x="129055" y="191922"/>
                </a:lnTo>
                <a:lnTo>
                  <a:pt x="119914" y="215704"/>
                </a:lnTo>
                <a:lnTo>
                  <a:pt x="92488" y="258713"/>
                </a:lnTo>
                <a:lnTo>
                  <a:pt x="64800" y="302648"/>
                </a:lnTo>
                <a:lnTo>
                  <a:pt x="54874" y="329209"/>
                </a:lnTo>
                <a:lnTo>
                  <a:pt x="64072" y="340043"/>
                </a:lnTo>
                <a:lnTo>
                  <a:pt x="80250" y="349891"/>
                </a:lnTo>
                <a:lnTo>
                  <a:pt x="99946" y="358291"/>
                </a:lnTo>
                <a:lnTo>
                  <a:pt x="122006" y="365429"/>
                </a:lnTo>
                <a:lnTo>
                  <a:pt x="124331" y="365734"/>
                </a:lnTo>
                <a:lnTo>
                  <a:pt x="126617" y="365734"/>
                </a:lnTo>
                <a:lnTo>
                  <a:pt x="162161" y="327987"/>
                </a:lnTo>
                <a:lnTo>
                  <a:pt x="175110" y="306162"/>
                </a:lnTo>
                <a:lnTo>
                  <a:pt x="188009" y="286151"/>
                </a:lnTo>
                <a:lnTo>
                  <a:pt x="205496" y="260946"/>
                </a:lnTo>
                <a:lnTo>
                  <a:pt x="213294" y="257251"/>
                </a:lnTo>
                <a:lnTo>
                  <a:pt x="226807" y="257251"/>
                </a:lnTo>
                <a:lnTo>
                  <a:pt x="232496" y="259130"/>
                </a:lnTo>
                <a:lnTo>
                  <a:pt x="281379" y="299916"/>
                </a:lnTo>
                <a:lnTo>
                  <a:pt x="304132" y="317004"/>
                </a:lnTo>
                <a:lnTo>
                  <a:pt x="327429" y="331406"/>
                </a:lnTo>
                <a:lnTo>
                  <a:pt x="331112" y="333387"/>
                </a:lnTo>
                <a:lnTo>
                  <a:pt x="335176" y="334340"/>
                </a:lnTo>
                <a:lnTo>
                  <a:pt x="346479" y="334340"/>
                </a:lnTo>
                <a:lnTo>
                  <a:pt x="379753" y="299370"/>
                </a:lnTo>
                <a:lnTo>
                  <a:pt x="404248" y="262947"/>
                </a:lnTo>
                <a:lnTo>
                  <a:pt x="404677" y="254068"/>
                </a:lnTo>
                <a:lnTo>
                  <a:pt x="402010" y="245548"/>
                </a:lnTo>
                <a:lnTo>
                  <a:pt x="350919" y="203055"/>
                </a:lnTo>
                <a:lnTo>
                  <a:pt x="300086" y="170967"/>
                </a:lnTo>
                <a:lnTo>
                  <a:pt x="291646" y="163199"/>
                </a:lnTo>
                <a:lnTo>
                  <a:pt x="287606" y="152966"/>
                </a:lnTo>
                <a:lnTo>
                  <a:pt x="288222" y="141954"/>
                </a:lnTo>
                <a:lnTo>
                  <a:pt x="293749" y="131851"/>
                </a:lnTo>
                <a:lnTo>
                  <a:pt x="339994" y="82227"/>
                </a:lnTo>
                <a:lnTo>
                  <a:pt x="354226" y="65976"/>
                </a:lnTo>
                <a:lnTo>
                  <a:pt x="359068" y="56675"/>
                </a:lnTo>
                <a:lnTo>
                  <a:pt x="359814" y="46604"/>
                </a:lnTo>
                <a:lnTo>
                  <a:pt x="356655" y="37049"/>
                </a:lnTo>
                <a:lnTo>
                  <a:pt x="349781" y="29298"/>
                </a:lnTo>
                <a:lnTo>
                  <a:pt x="339143" y="22106"/>
                </a:lnTo>
                <a:lnTo>
                  <a:pt x="328307" y="15587"/>
                </a:lnTo>
                <a:lnTo>
                  <a:pt x="301813" y="1028"/>
                </a:lnTo>
                <a:lnTo>
                  <a:pt x="29767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0" y="3974591"/>
            <a:ext cx="410209" cy="467995"/>
          </a:xfrm>
          <a:custGeom>
            <a:avLst/>
            <a:gdLst/>
            <a:ahLst/>
            <a:cxnLst/>
            <a:rect l="l" t="t" r="r" b="b"/>
            <a:pathLst>
              <a:path w="410209" h="467995">
                <a:moveTo>
                  <a:pt x="0" y="154724"/>
                </a:moveTo>
                <a:lnTo>
                  <a:pt x="0" y="313257"/>
                </a:lnTo>
                <a:lnTo>
                  <a:pt x="2230" y="321403"/>
                </a:lnTo>
                <a:lnTo>
                  <a:pt x="16503" y="374736"/>
                </a:lnTo>
                <a:lnTo>
                  <a:pt x="30042" y="421237"/>
                </a:lnTo>
                <a:lnTo>
                  <a:pt x="48485" y="459227"/>
                </a:lnTo>
                <a:lnTo>
                  <a:pt x="89253" y="467842"/>
                </a:lnTo>
                <a:lnTo>
                  <a:pt x="105678" y="466752"/>
                </a:lnTo>
                <a:lnTo>
                  <a:pt x="141097" y="449287"/>
                </a:lnTo>
                <a:lnTo>
                  <a:pt x="157980" y="408715"/>
                </a:lnTo>
                <a:lnTo>
                  <a:pt x="168360" y="367703"/>
                </a:lnTo>
                <a:lnTo>
                  <a:pt x="81071" y="367703"/>
                </a:lnTo>
                <a:lnTo>
                  <a:pt x="77012" y="365417"/>
                </a:lnTo>
                <a:lnTo>
                  <a:pt x="75586" y="360756"/>
                </a:lnTo>
                <a:lnTo>
                  <a:pt x="58909" y="304152"/>
                </a:lnTo>
                <a:lnTo>
                  <a:pt x="45271" y="258522"/>
                </a:lnTo>
                <a:lnTo>
                  <a:pt x="30134" y="215171"/>
                </a:lnTo>
                <a:lnTo>
                  <a:pt x="8959" y="165404"/>
                </a:lnTo>
                <a:lnTo>
                  <a:pt x="4418" y="158475"/>
                </a:lnTo>
                <a:lnTo>
                  <a:pt x="0" y="154724"/>
                </a:lnTo>
                <a:close/>
              </a:path>
              <a:path w="410209" h="467995">
                <a:moveTo>
                  <a:pt x="291299" y="0"/>
                </a:moveTo>
                <a:lnTo>
                  <a:pt x="246643" y="440"/>
                </a:lnTo>
                <a:lnTo>
                  <a:pt x="204012" y="1925"/>
                </a:lnTo>
                <a:lnTo>
                  <a:pt x="148005" y="9004"/>
                </a:lnTo>
                <a:lnTo>
                  <a:pt x="129002" y="60346"/>
                </a:lnTo>
                <a:lnTo>
                  <a:pt x="121900" y="110133"/>
                </a:lnTo>
                <a:lnTo>
                  <a:pt x="115566" y="169672"/>
                </a:lnTo>
                <a:lnTo>
                  <a:pt x="109375" y="234219"/>
                </a:lnTo>
                <a:lnTo>
                  <a:pt x="102703" y="299029"/>
                </a:lnTo>
                <a:lnTo>
                  <a:pt x="94856" y="359793"/>
                </a:lnTo>
                <a:lnTo>
                  <a:pt x="94056" y="364896"/>
                </a:lnTo>
                <a:lnTo>
                  <a:pt x="89594" y="367703"/>
                </a:lnTo>
                <a:lnTo>
                  <a:pt x="168360" y="367703"/>
                </a:lnTo>
                <a:lnTo>
                  <a:pt x="170362" y="359793"/>
                </a:lnTo>
                <a:lnTo>
                  <a:pt x="179495" y="305322"/>
                </a:lnTo>
                <a:lnTo>
                  <a:pt x="186629" y="248100"/>
                </a:lnTo>
                <a:lnTo>
                  <a:pt x="193017" y="190924"/>
                </a:lnTo>
                <a:lnTo>
                  <a:pt x="199910" y="136595"/>
                </a:lnTo>
                <a:lnTo>
                  <a:pt x="208559" y="87909"/>
                </a:lnTo>
                <a:lnTo>
                  <a:pt x="238163" y="63639"/>
                </a:lnTo>
                <a:lnTo>
                  <a:pt x="308343" y="61696"/>
                </a:lnTo>
                <a:lnTo>
                  <a:pt x="404148" y="61696"/>
                </a:lnTo>
                <a:lnTo>
                  <a:pt x="402899" y="56943"/>
                </a:lnTo>
                <a:lnTo>
                  <a:pt x="385066" y="18256"/>
                </a:lnTo>
                <a:lnTo>
                  <a:pt x="348170" y="736"/>
                </a:lnTo>
                <a:lnTo>
                  <a:pt x="321864" y="196"/>
                </a:lnTo>
                <a:lnTo>
                  <a:pt x="291299" y="0"/>
                </a:lnTo>
                <a:close/>
              </a:path>
              <a:path w="410209" h="467995">
                <a:moveTo>
                  <a:pt x="404148" y="61696"/>
                </a:moveTo>
                <a:lnTo>
                  <a:pt x="308343" y="61696"/>
                </a:lnTo>
                <a:lnTo>
                  <a:pt x="318523" y="67482"/>
                </a:lnTo>
                <a:lnTo>
                  <a:pt x="326085" y="76703"/>
                </a:lnTo>
                <a:lnTo>
                  <a:pt x="331417" y="87726"/>
                </a:lnTo>
                <a:lnTo>
                  <a:pt x="334911" y="98920"/>
                </a:lnTo>
                <a:lnTo>
                  <a:pt x="338069" y="105975"/>
                </a:lnTo>
                <a:lnTo>
                  <a:pt x="343217" y="111391"/>
                </a:lnTo>
                <a:lnTo>
                  <a:pt x="349842" y="114865"/>
                </a:lnTo>
                <a:lnTo>
                  <a:pt x="357428" y="116090"/>
                </a:lnTo>
                <a:lnTo>
                  <a:pt x="357835" y="116090"/>
                </a:lnTo>
                <a:lnTo>
                  <a:pt x="358267" y="116052"/>
                </a:lnTo>
                <a:lnTo>
                  <a:pt x="358673" y="116052"/>
                </a:lnTo>
                <a:lnTo>
                  <a:pt x="397228" y="112050"/>
                </a:lnTo>
                <a:lnTo>
                  <a:pt x="409803" y="89001"/>
                </a:lnTo>
                <a:lnTo>
                  <a:pt x="406974" y="72458"/>
                </a:lnTo>
                <a:lnTo>
                  <a:pt x="404148" y="61696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47203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14" y="0"/>
                </a:moveTo>
                <a:lnTo>
                  <a:pt x="341498" y="1968"/>
                </a:lnTo>
                <a:lnTo>
                  <a:pt x="304242" y="3048"/>
                </a:lnTo>
                <a:lnTo>
                  <a:pt x="261147" y="3556"/>
                </a:lnTo>
                <a:lnTo>
                  <a:pt x="100598" y="3615"/>
                </a:lnTo>
                <a:lnTo>
                  <a:pt x="72254" y="3841"/>
                </a:lnTo>
                <a:lnTo>
                  <a:pt x="27928" y="5080"/>
                </a:lnTo>
                <a:lnTo>
                  <a:pt x="1714" y="36847"/>
                </a:lnTo>
                <a:lnTo>
                  <a:pt x="0" y="62791"/>
                </a:lnTo>
                <a:lnTo>
                  <a:pt x="1423" y="74549"/>
                </a:lnTo>
                <a:lnTo>
                  <a:pt x="147054" y="94488"/>
                </a:lnTo>
                <a:lnTo>
                  <a:pt x="199647" y="94328"/>
                </a:lnTo>
                <a:lnTo>
                  <a:pt x="252125" y="93699"/>
                </a:lnTo>
                <a:lnTo>
                  <a:pt x="301826" y="92375"/>
                </a:lnTo>
                <a:lnTo>
                  <a:pt x="346087" y="90131"/>
                </a:lnTo>
                <a:lnTo>
                  <a:pt x="402250" y="71044"/>
                </a:lnTo>
                <a:lnTo>
                  <a:pt x="406112" y="41465"/>
                </a:lnTo>
                <a:lnTo>
                  <a:pt x="395758" y="12838"/>
                </a:lnTo>
                <a:lnTo>
                  <a:pt x="37311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62975" y="3288791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257" y="0"/>
                </a:moveTo>
                <a:lnTo>
                  <a:pt x="257340" y="2115"/>
                </a:lnTo>
                <a:lnTo>
                  <a:pt x="228938" y="3270"/>
                </a:lnTo>
                <a:lnTo>
                  <a:pt x="196066" y="3806"/>
                </a:lnTo>
                <a:lnTo>
                  <a:pt x="71676" y="3847"/>
                </a:lnTo>
                <a:lnTo>
                  <a:pt x="35010" y="4399"/>
                </a:lnTo>
                <a:lnTo>
                  <a:pt x="1285" y="37474"/>
                </a:lnTo>
                <a:lnTo>
                  <a:pt x="0" y="63783"/>
                </a:lnTo>
                <a:lnTo>
                  <a:pt x="1019" y="75818"/>
                </a:lnTo>
                <a:lnTo>
                  <a:pt x="110594" y="96011"/>
                </a:lnTo>
                <a:lnTo>
                  <a:pt x="160359" y="95726"/>
                </a:lnTo>
                <a:lnTo>
                  <a:pt x="209216" y="94583"/>
                </a:lnTo>
                <a:lnTo>
                  <a:pt x="253216" y="92154"/>
                </a:lnTo>
                <a:lnTo>
                  <a:pt x="303479" y="72223"/>
                </a:lnTo>
                <a:lnTo>
                  <a:pt x="306344" y="42195"/>
                </a:lnTo>
                <a:lnTo>
                  <a:pt x="298453" y="13073"/>
                </a:lnTo>
                <a:lnTo>
                  <a:pt x="28125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345701" y="3054095"/>
            <a:ext cx="368300" cy="376555"/>
          </a:xfrm>
          <a:custGeom>
            <a:avLst/>
            <a:gdLst/>
            <a:ahLst/>
            <a:cxnLst/>
            <a:rect l="l" t="t" r="r" b="b"/>
            <a:pathLst>
              <a:path w="368300" h="376554">
                <a:moveTo>
                  <a:pt x="314442" y="0"/>
                </a:moveTo>
                <a:lnTo>
                  <a:pt x="308981" y="0"/>
                </a:lnTo>
                <a:lnTo>
                  <a:pt x="301234" y="0"/>
                </a:lnTo>
                <a:lnTo>
                  <a:pt x="293487" y="3048"/>
                </a:lnTo>
                <a:lnTo>
                  <a:pt x="180846" y="115597"/>
                </a:lnTo>
                <a:lnTo>
                  <a:pt x="139975" y="156829"/>
                </a:lnTo>
                <a:lnTo>
                  <a:pt x="99903" y="198007"/>
                </a:lnTo>
                <a:lnTo>
                  <a:pt x="62688" y="237400"/>
                </a:lnTo>
                <a:lnTo>
                  <a:pt x="30390" y="273278"/>
                </a:lnTo>
                <a:lnTo>
                  <a:pt x="5070" y="303911"/>
                </a:lnTo>
                <a:lnTo>
                  <a:pt x="0" y="327189"/>
                </a:lnTo>
                <a:lnTo>
                  <a:pt x="12705" y="350789"/>
                </a:lnTo>
                <a:lnTo>
                  <a:pt x="35913" y="369079"/>
                </a:lnTo>
                <a:lnTo>
                  <a:pt x="62347" y="376428"/>
                </a:lnTo>
                <a:lnTo>
                  <a:pt x="69038" y="375814"/>
                </a:lnTo>
                <a:lnTo>
                  <a:pt x="75301" y="373903"/>
                </a:lnTo>
                <a:lnTo>
                  <a:pt x="80992" y="370587"/>
                </a:lnTo>
                <a:lnTo>
                  <a:pt x="85969" y="365760"/>
                </a:lnTo>
                <a:lnTo>
                  <a:pt x="110107" y="338392"/>
                </a:lnTo>
                <a:lnTo>
                  <a:pt x="142746" y="303984"/>
                </a:lnTo>
                <a:lnTo>
                  <a:pt x="181088" y="264923"/>
                </a:lnTo>
                <a:lnTo>
                  <a:pt x="302353" y="143714"/>
                </a:lnTo>
                <a:lnTo>
                  <a:pt x="335528" y="109931"/>
                </a:lnTo>
                <a:lnTo>
                  <a:pt x="360416" y="83439"/>
                </a:lnTo>
                <a:lnTo>
                  <a:pt x="365454" y="75630"/>
                </a:lnTo>
                <a:lnTo>
                  <a:pt x="367766" y="66786"/>
                </a:lnTo>
                <a:lnTo>
                  <a:pt x="367291" y="57632"/>
                </a:lnTo>
                <a:lnTo>
                  <a:pt x="345874" y="23955"/>
                </a:lnTo>
                <a:lnTo>
                  <a:pt x="319903" y="1524"/>
                </a:lnTo>
                <a:lnTo>
                  <a:pt x="31444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325969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63" y="0"/>
                </a:moveTo>
                <a:lnTo>
                  <a:pt x="341524" y="1968"/>
                </a:lnTo>
                <a:lnTo>
                  <a:pt x="304297" y="3048"/>
                </a:lnTo>
                <a:lnTo>
                  <a:pt x="261213" y="3556"/>
                </a:lnTo>
                <a:lnTo>
                  <a:pt x="100665" y="3615"/>
                </a:lnTo>
                <a:lnTo>
                  <a:pt x="72300" y="3841"/>
                </a:lnTo>
                <a:lnTo>
                  <a:pt x="27977" y="5080"/>
                </a:lnTo>
                <a:lnTo>
                  <a:pt x="1702" y="36847"/>
                </a:lnTo>
                <a:lnTo>
                  <a:pt x="0" y="62791"/>
                </a:lnTo>
                <a:lnTo>
                  <a:pt x="1434" y="74549"/>
                </a:lnTo>
                <a:lnTo>
                  <a:pt x="147230" y="94488"/>
                </a:lnTo>
                <a:lnTo>
                  <a:pt x="199792" y="94328"/>
                </a:lnTo>
                <a:lnTo>
                  <a:pt x="252226" y="93699"/>
                </a:lnTo>
                <a:lnTo>
                  <a:pt x="301874" y="92375"/>
                </a:lnTo>
                <a:lnTo>
                  <a:pt x="346078" y="90131"/>
                </a:lnTo>
                <a:lnTo>
                  <a:pt x="402220" y="71044"/>
                </a:lnTo>
                <a:lnTo>
                  <a:pt x="406104" y="41465"/>
                </a:lnTo>
                <a:lnTo>
                  <a:pt x="395771" y="12838"/>
                </a:lnTo>
                <a:lnTo>
                  <a:pt x="37316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9" name="object 209"/>
          <p:cNvGrpSpPr/>
          <p:nvPr/>
        </p:nvGrpSpPr>
        <p:grpSpPr>
          <a:xfrm>
            <a:off x="7235697" y="1731264"/>
            <a:ext cx="1591310" cy="2202180"/>
            <a:chOff x="7235697" y="1731264"/>
            <a:chExt cx="1591310" cy="2202180"/>
          </a:xfrm>
        </p:grpSpPr>
        <p:sp>
          <p:nvSpPr>
            <p:cNvPr id="210" name="object 210"/>
            <p:cNvSpPr/>
            <p:nvPr/>
          </p:nvSpPr>
          <p:spPr>
            <a:xfrm>
              <a:off x="7235697" y="1879092"/>
              <a:ext cx="1483360" cy="2054860"/>
            </a:xfrm>
            <a:custGeom>
              <a:avLst/>
              <a:gdLst/>
              <a:ahLst/>
              <a:cxnLst/>
              <a:rect l="l" t="t" r="r" b="b"/>
              <a:pathLst>
                <a:path w="1483359" h="2054860">
                  <a:moveTo>
                    <a:pt x="515747" y="0"/>
                  </a:moveTo>
                  <a:lnTo>
                    <a:pt x="235076" y="71501"/>
                  </a:lnTo>
                  <a:lnTo>
                    <a:pt x="196238" y="260770"/>
                  </a:lnTo>
                  <a:lnTo>
                    <a:pt x="111918" y="734504"/>
                  </a:lnTo>
                  <a:lnTo>
                    <a:pt x="30408" y="1351589"/>
                  </a:lnTo>
                  <a:lnTo>
                    <a:pt x="0" y="1970913"/>
                  </a:lnTo>
                  <a:lnTo>
                    <a:pt x="100633" y="1983950"/>
                  </a:lnTo>
                  <a:lnTo>
                    <a:pt x="355679" y="2012632"/>
                  </a:lnTo>
                  <a:lnTo>
                    <a:pt x="694854" y="2041314"/>
                  </a:lnTo>
                  <a:lnTo>
                    <a:pt x="1047876" y="2054352"/>
                  </a:lnTo>
                  <a:lnTo>
                    <a:pt x="1108880" y="2053804"/>
                  </a:lnTo>
                  <a:lnTo>
                    <a:pt x="1167520" y="2052095"/>
                  </a:lnTo>
                  <a:lnTo>
                    <a:pt x="1223359" y="2049125"/>
                  </a:lnTo>
                  <a:lnTo>
                    <a:pt x="1275959" y="2044797"/>
                  </a:lnTo>
                  <a:lnTo>
                    <a:pt x="1324883" y="2039012"/>
                  </a:lnTo>
                  <a:lnTo>
                    <a:pt x="1369695" y="2031669"/>
                  </a:lnTo>
                  <a:lnTo>
                    <a:pt x="1483105" y="147320"/>
                  </a:lnTo>
                  <a:lnTo>
                    <a:pt x="1112138" y="3810"/>
                  </a:lnTo>
                  <a:lnTo>
                    <a:pt x="820801" y="329057"/>
                  </a:lnTo>
                  <a:lnTo>
                    <a:pt x="515747" y="0"/>
                  </a:lnTo>
                  <a:close/>
                </a:path>
              </a:pathLst>
            </a:custGeom>
            <a:solidFill>
              <a:srgbClr val="8937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236218" y="1879091"/>
              <a:ext cx="1376045" cy="2054860"/>
            </a:xfrm>
            <a:custGeom>
              <a:avLst/>
              <a:gdLst/>
              <a:ahLst/>
              <a:cxnLst/>
              <a:rect l="l" t="t" r="r" b="b"/>
              <a:pathLst>
                <a:path w="1376045" h="2054860">
                  <a:moveTo>
                    <a:pt x="1147305" y="23241"/>
                  </a:moveTo>
                  <a:lnTo>
                    <a:pt x="1097140" y="3810"/>
                  </a:lnTo>
                  <a:lnTo>
                    <a:pt x="805421" y="329184"/>
                  </a:lnTo>
                  <a:lnTo>
                    <a:pt x="499986" y="0"/>
                  </a:lnTo>
                  <a:lnTo>
                    <a:pt x="444741" y="13843"/>
                  </a:lnTo>
                  <a:lnTo>
                    <a:pt x="465137" y="42443"/>
                  </a:lnTo>
                  <a:lnTo>
                    <a:pt x="490258" y="77089"/>
                  </a:lnTo>
                  <a:lnTo>
                    <a:pt x="519366" y="116459"/>
                  </a:lnTo>
                  <a:lnTo>
                    <a:pt x="551751" y="159283"/>
                  </a:lnTo>
                  <a:lnTo>
                    <a:pt x="586689" y="204254"/>
                  </a:lnTo>
                  <a:lnTo>
                    <a:pt x="623443" y="250075"/>
                  </a:lnTo>
                  <a:lnTo>
                    <a:pt x="661289" y="295452"/>
                  </a:lnTo>
                  <a:lnTo>
                    <a:pt x="699528" y="339090"/>
                  </a:lnTo>
                  <a:lnTo>
                    <a:pt x="737400" y="379679"/>
                  </a:lnTo>
                  <a:lnTo>
                    <a:pt x="774217" y="415925"/>
                  </a:lnTo>
                  <a:lnTo>
                    <a:pt x="809231" y="446532"/>
                  </a:lnTo>
                  <a:lnTo>
                    <a:pt x="1147305" y="23241"/>
                  </a:lnTo>
                  <a:close/>
                </a:path>
                <a:path w="1376045" h="2054860">
                  <a:moveTo>
                    <a:pt x="1375905" y="1937639"/>
                  </a:moveTo>
                  <a:lnTo>
                    <a:pt x="1320266" y="1941639"/>
                  </a:lnTo>
                  <a:lnTo>
                    <a:pt x="1265110" y="1944928"/>
                  </a:lnTo>
                  <a:lnTo>
                    <a:pt x="1210437" y="1947557"/>
                  </a:lnTo>
                  <a:lnTo>
                    <a:pt x="1156309" y="1949551"/>
                  </a:lnTo>
                  <a:lnTo>
                    <a:pt x="1102766" y="1950923"/>
                  </a:lnTo>
                  <a:lnTo>
                    <a:pt x="1049832" y="1951736"/>
                  </a:lnTo>
                  <a:lnTo>
                    <a:pt x="997572" y="1951990"/>
                  </a:lnTo>
                  <a:lnTo>
                    <a:pt x="928890" y="1951545"/>
                  </a:lnTo>
                  <a:lnTo>
                    <a:pt x="861593" y="1950250"/>
                  </a:lnTo>
                  <a:lnTo>
                    <a:pt x="795756" y="1948180"/>
                  </a:lnTo>
                  <a:lnTo>
                    <a:pt x="731494" y="1945386"/>
                  </a:lnTo>
                  <a:lnTo>
                    <a:pt x="668909" y="1941957"/>
                  </a:lnTo>
                  <a:lnTo>
                    <a:pt x="608101" y="1937969"/>
                  </a:lnTo>
                  <a:lnTo>
                    <a:pt x="549173" y="1933460"/>
                  </a:lnTo>
                  <a:lnTo>
                    <a:pt x="437349" y="1923237"/>
                  </a:lnTo>
                  <a:lnTo>
                    <a:pt x="334264" y="1911832"/>
                  </a:lnTo>
                  <a:lnTo>
                    <a:pt x="240728" y="1899793"/>
                  </a:lnTo>
                  <a:lnTo>
                    <a:pt x="157568" y="1887702"/>
                  </a:lnTo>
                  <a:lnTo>
                    <a:pt x="85585" y="1876094"/>
                  </a:lnTo>
                  <a:lnTo>
                    <a:pt x="25603" y="1865528"/>
                  </a:lnTo>
                  <a:lnTo>
                    <a:pt x="368" y="1860804"/>
                  </a:lnTo>
                  <a:lnTo>
                    <a:pt x="88" y="1881797"/>
                  </a:lnTo>
                  <a:lnTo>
                    <a:pt x="0" y="1941639"/>
                  </a:lnTo>
                  <a:lnTo>
                    <a:pt x="101003" y="1983524"/>
                  </a:lnTo>
                  <a:lnTo>
                    <a:pt x="356057" y="2012378"/>
                  </a:lnTo>
                  <a:lnTo>
                    <a:pt x="695274" y="2041245"/>
                  </a:lnTo>
                  <a:lnTo>
                    <a:pt x="1048372" y="2054352"/>
                  </a:lnTo>
                  <a:lnTo>
                    <a:pt x="1109370" y="2053805"/>
                  </a:lnTo>
                  <a:lnTo>
                    <a:pt x="1168006" y="2052091"/>
                  </a:lnTo>
                  <a:lnTo>
                    <a:pt x="1223848" y="2049106"/>
                  </a:lnTo>
                  <a:lnTo>
                    <a:pt x="1276451" y="2044750"/>
                  </a:lnTo>
                  <a:lnTo>
                    <a:pt x="1325372" y="2038934"/>
                  </a:lnTo>
                  <a:lnTo>
                    <a:pt x="1370190" y="2031555"/>
                  </a:lnTo>
                  <a:lnTo>
                    <a:pt x="1375029" y="1951990"/>
                  </a:lnTo>
                  <a:lnTo>
                    <a:pt x="1375905" y="1937639"/>
                  </a:lnTo>
                  <a:close/>
                </a:path>
              </a:pathLst>
            </a:custGeom>
            <a:solidFill>
              <a:srgbClr val="762C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735824" y="1731263"/>
              <a:ext cx="615950" cy="408940"/>
            </a:xfrm>
            <a:custGeom>
              <a:avLst/>
              <a:gdLst/>
              <a:ahLst/>
              <a:cxnLst/>
              <a:rect l="l" t="t" r="r" b="b"/>
              <a:pathLst>
                <a:path w="615950" h="408939">
                  <a:moveTo>
                    <a:pt x="266700" y="175514"/>
                  </a:moveTo>
                  <a:lnTo>
                    <a:pt x="79756" y="27432"/>
                  </a:lnTo>
                  <a:lnTo>
                    <a:pt x="0" y="147332"/>
                  </a:lnTo>
                  <a:lnTo>
                    <a:pt x="187579" y="408432"/>
                  </a:lnTo>
                  <a:lnTo>
                    <a:pt x="266700" y="175514"/>
                  </a:lnTo>
                  <a:close/>
                </a:path>
                <a:path w="615950" h="408939">
                  <a:moveTo>
                    <a:pt x="615696" y="124587"/>
                  </a:moveTo>
                  <a:lnTo>
                    <a:pt x="547878" y="0"/>
                  </a:lnTo>
                  <a:lnTo>
                    <a:pt x="365760" y="187198"/>
                  </a:lnTo>
                  <a:lnTo>
                    <a:pt x="439928" y="368808"/>
                  </a:lnTo>
                  <a:lnTo>
                    <a:pt x="615696" y="1245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403591" y="2514600"/>
              <a:ext cx="1117600" cy="1316990"/>
            </a:xfrm>
            <a:custGeom>
              <a:avLst/>
              <a:gdLst/>
              <a:ahLst/>
              <a:cxnLst/>
              <a:rect l="l" t="t" r="r" b="b"/>
              <a:pathLst>
                <a:path w="1117600" h="1316989">
                  <a:moveTo>
                    <a:pt x="952373" y="0"/>
                  </a:moveTo>
                  <a:lnTo>
                    <a:pt x="0" y="176149"/>
                  </a:lnTo>
                  <a:lnTo>
                    <a:pt x="215391" y="1316736"/>
                  </a:lnTo>
                  <a:lnTo>
                    <a:pt x="1117091" y="1146302"/>
                  </a:lnTo>
                  <a:lnTo>
                    <a:pt x="952373" y="0"/>
                  </a:lnTo>
                  <a:close/>
                </a:path>
              </a:pathLst>
            </a:custGeom>
            <a:solidFill>
              <a:srgbClr val="0025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403591" y="2548128"/>
              <a:ext cx="1088390" cy="1316990"/>
            </a:xfrm>
            <a:custGeom>
              <a:avLst/>
              <a:gdLst/>
              <a:ahLst/>
              <a:cxnLst/>
              <a:rect l="l" t="t" r="r" b="b"/>
              <a:pathLst>
                <a:path w="1088390" h="1316989">
                  <a:moveTo>
                    <a:pt x="923543" y="0"/>
                  </a:moveTo>
                  <a:lnTo>
                    <a:pt x="0" y="142240"/>
                  </a:lnTo>
                  <a:lnTo>
                    <a:pt x="187071" y="1316736"/>
                  </a:lnTo>
                  <a:lnTo>
                    <a:pt x="1088135" y="1146302"/>
                  </a:lnTo>
                  <a:lnTo>
                    <a:pt x="923543" y="0"/>
                  </a:lnTo>
                  <a:close/>
                </a:path>
              </a:pathLst>
            </a:custGeom>
            <a:solidFill>
              <a:srgbClr val="003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889748" y="2583180"/>
              <a:ext cx="600710" cy="1172210"/>
            </a:xfrm>
            <a:custGeom>
              <a:avLst/>
              <a:gdLst/>
              <a:ahLst/>
              <a:cxnLst/>
              <a:rect l="l" t="t" r="r" b="b"/>
              <a:pathLst>
                <a:path w="600709" h="1172210">
                  <a:moveTo>
                    <a:pt x="545592" y="362458"/>
                  </a:moveTo>
                  <a:lnTo>
                    <a:pt x="540004" y="358902"/>
                  </a:lnTo>
                  <a:lnTo>
                    <a:pt x="17526" y="254"/>
                  </a:lnTo>
                  <a:lnTo>
                    <a:pt x="16510" y="0"/>
                  </a:lnTo>
                  <a:lnTo>
                    <a:pt x="15240" y="0"/>
                  </a:lnTo>
                  <a:lnTo>
                    <a:pt x="9398" y="0"/>
                  </a:lnTo>
                  <a:lnTo>
                    <a:pt x="0" y="5334"/>
                  </a:lnTo>
                  <a:lnTo>
                    <a:pt x="527812" y="367030"/>
                  </a:lnTo>
                  <a:lnTo>
                    <a:pt x="529082" y="367284"/>
                  </a:lnTo>
                  <a:lnTo>
                    <a:pt x="536702" y="367284"/>
                  </a:lnTo>
                  <a:lnTo>
                    <a:pt x="545592" y="362458"/>
                  </a:lnTo>
                  <a:close/>
                </a:path>
                <a:path w="600709" h="1172210">
                  <a:moveTo>
                    <a:pt x="600456" y="722122"/>
                  </a:moveTo>
                  <a:lnTo>
                    <a:pt x="597789" y="720852"/>
                  </a:lnTo>
                  <a:lnTo>
                    <a:pt x="594106" y="720852"/>
                  </a:lnTo>
                  <a:lnTo>
                    <a:pt x="589915" y="720852"/>
                  </a:lnTo>
                  <a:lnTo>
                    <a:pt x="584327" y="722630"/>
                  </a:lnTo>
                  <a:lnTo>
                    <a:pt x="583057" y="725297"/>
                  </a:lnTo>
                  <a:lnTo>
                    <a:pt x="326136" y="1170813"/>
                  </a:lnTo>
                  <a:lnTo>
                    <a:pt x="328549" y="1171956"/>
                  </a:lnTo>
                  <a:lnTo>
                    <a:pt x="336169" y="1171956"/>
                  </a:lnTo>
                  <a:lnTo>
                    <a:pt x="341503" y="1170305"/>
                  </a:lnTo>
                  <a:lnTo>
                    <a:pt x="600456" y="7221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449631" y="3102864"/>
              <a:ext cx="356870" cy="414655"/>
            </a:xfrm>
            <a:custGeom>
              <a:avLst/>
              <a:gdLst/>
              <a:ahLst/>
              <a:cxnLst/>
              <a:rect l="l" t="t" r="r" b="b"/>
              <a:pathLst>
                <a:path w="356870" h="414654">
                  <a:moveTo>
                    <a:pt x="355144" y="358648"/>
                  </a:moveTo>
                  <a:lnTo>
                    <a:pt x="77912" y="358648"/>
                  </a:lnTo>
                  <a:lnTo>
                    <a:pt x="71637" y="367379"/>
                  </a:lnTo>
                  <a:lnTo>
                    <a:pt x="65434" y="386588"/>
                  </a:lnTo>
                  <a:lnTo>
                    <a:pt x="78233" y="405796"/>
                  </a:lnTo>
                  <a:lnTo>
                    <a:pt x="128966" y="414528"/>
                  </a:lnTo>
                  <a:lnTo>
                    <a:pt x="158278" y="413241"/>
                  </a:lnTo>
                  <a:lnTo>
                    <a:pt x="194904" y="409114"/>
                  </a:lnTo>
                  <a:lnTo>
                    <a:pt x="239608" y="401744"/>
                  </a:lnTo>
                  <a:lnTo>
                    <a:pt x="293152" y="390729"/>
                  </a:lnTo>
                  <a:lnTo>
                    <a:pt x="356296" y="375666"/>
                  </a:lnTo>
                  <a:lnTo>
                    <a:pt x="355144" y="358648"/>
                  </a:lnTo>
                  <a:close/>
                </a:path>
                <a:path w="356870" h="414654">
                  <a:moveTo>
                    <a:pt x="144587" y="0"/>
                  </a:moveTo>
                  <a:lnTo>
                    <a:pt x="135786" y="7203"/>
                  </a:lnTo>
                  <a:lnTo>
                    <a:pt x="142952" y="31146"/>
                  </a:lnTo>
                  <a:lnTo>
                    <a:pt x="169858" y="75330"/>
                  </a:lnTo>
                  <a:lnTo>
                    <a:pt x="220279" y="143256"/>
                  </a:lnTo>
                  <a:lnTo>
                    <a:pt x="171842" y="148445"/>
                  </a:lnTo>
                  <a:lnTo>
                    <a:pt x="75959" y="163718"/>
                  </a:lnTo>
                  <a:lnTo>
                    <a:pt x="6770" y="188636"/>
                  </a:lnTo>
                  <a:lnTo>
                    <a:pt x="38415" y="222758"/>
                  </a:lnTo>
                  <a:lnTo>
                    <a:pt x="24911" y="230252"/>
                  </a:lnTo>
                  <a:lnTo>
                    <a:pt x="2871" y="248904"/>
                  </a:lnTo>
                  <a:lnTo>
                    <a:pt x="0" y="272960"/>
                  </a:lnTo>
                  <a:lnTo>
                    <a:pt x="44003" y="296672"/>
                  </a:lnTo>
                  <a:lnTo>
                    <a:pt x="37720" y="306415"/>
                  </a:lnTo>
                  <a:lnTo>
                    <a:pt x="29271" y="327850"/>
                  </a:lnTo>
                  <a:lnTo>
                    <a:pt x="34252" y="349285"/>
                  </a:lnTo>
                  <a:lnTo>
                    <a:pt x="68260" y="359029"/>
                  </a:lnTo>
                  <a:lnTo>
                    <a:pt x="71308" y="359029"/>
                  </a:lnTo>
                  <a:lnTo>
                    <a:pt x="74483" y="358902"/>
                  </a:lnTo>
                  <a:lnTo>
                    <a:pt x="77912" y="358648"/>
                  </a:lnTo>
                  <a:lnTo>
                    <a:pt x="355144" y="358648"/>
                  </a:lnTo>
                  <a:lnTo>
                    <a:pt x="339405" y="126237"/>
                  </a:lnTo>
                  <a:lnTo>
                    <a:pt x="314465" y="106513"/>
                  </a:lnTo>
                  <a:lnTo>
                    <a:pt x="256665" y="63118"/>
                  </a:lnTo>
                  <a:lnTo>
                    <a:pt x="191529" y="19724"/>
                  </a:lnTo>
                  <a:lnTo>
                    <a:pt x="144587" y="0"/>
                  </a:lnTo>
                  <a:close/>
                </a:path>
              </a:pathLst>
            </a:custGeom>
            <a:solidFill>
              <a:srgbClr val="FFC3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760207" y="2026920"/>
              <a:ext cx="1066800" cy="1452880"/>
            </a:xfrm>
            <a:custGeom>
              <a:avLst/>
              <a:gdLst/>
              <a:ahLst/>
              <a:cxnLst/>
              <a:rect l="l" t="t" r="r" b="b"/>
              <a:pathLst>
                <a:path w="1066800" h="1452879">
                  <a:moveTo>
                    <a:pt x="958850" y="0"/>
                  </a:moveTo>
                  <a:lnTo>
                    <a:pt x="875202" y="153675"/>
                  </a:lnTo>
                  <a:lnTo>
                    <a:pt x="796305" y="480742"/>
                  </a:lnTo>
                  <a:lnTo>
                    <a:pt x="737625" y="805689"/>
                  </a:lnTo>
                  <a:lnTo>
                    <a:pt x="714628" y="953007"/>
                  </a:lnTo>
                  <a:lnTo>
                    <a:pt x="0" y="1163574"/>
                  </a:lnTo>
                  <a:lnTo>
                    <a:pt x="45720" y="1452372"/>
                  </a:lnTo>
                  <a:lnTo>
                    <a:pt x="579510" y="1396674"/>
                  </a:lnTo>
                  <a:lnTo>
                    <a:pt x="874569" y="1329118"/>
                  </a:lnTo>
                  <a:lnTo>
                    <a:pt x="1000535" y="1272135"/>
                  </a:lnTo>
                  <a:lnTo>
                    <a:pt x="1027049" y="1248156"/>
                  </a:lnTo>
                  <a:lnTo>
                    <a:pt x="1066595" y="792206"/>
                  </a:lnTo>
                  <a:lnTo>
                    <a:pt x="1037574" y="392144"/>
                  </a:lnTo>
                  <a:lnTo>
                    <a:pt x="986240" y="108049"/>
                  </a:lnTo>
                  <a:lnTo>
                    <a:pt x="9588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8" name="object 218"/>
          <p:cNvSpPr/>
          <p:nvPr/>
        </p:nvSpPr>
        <p:spPr>
          <a:xfrm>
            <a:off x="0" y="126"/>
            <a:ext cx="6509384" cy="5143500"/>
          </a:xfrm>
          <a:custGeom>
            <a:avLst/>
            <a:gdLst/>
            <a:ahLst/>
            <a:cxnLst/>
            <a:rect l="l" t="t" r="r" b="b"/>
            <a:pathLst>
              <a:path w="6509384" h="5143500">
                <a:moveTo>
                  <a:pt x="6509004" y="0"/>
                </a:moveTo>
                <a:lnTo>
                  <a:pt x="0" y="0"/>
                </a:lnTo>
                <a:lnTo>
                  <a:pt x="0" y="5143372"/>
                </a:lnTo>
                <a:lnTo>
                  <a:pt x="4657979" y="5143372"/>
                </a:lnTo>
                <a:lnTo>
                  <a:pt x="4634231" y="5100879"/>
                </a:lnTo>
                <a:lnTo>
                  <a:pt x="4611711" y="5057137"/>
                </a:lnTo>
                <a:lnTo>
                  <a:pt x="4590635" y="5012196"/>
                </a:lnTo>
                <a:lnTo>
                  <a:pt x="4571219" y="4966102"/>
                </a:lnTo>
                <a:lnTo>
                  <a:pt x="4553679" y="4918906"/>
                </a:lnTo>
                <a:lnTo>
                  <a:pt x="4538233" y="4870656"/>
                </a:lnTo>
                <a:lnTo>
                  <a:pt x="4525097" y="4821399"/>
                </a:lnTo>
                <a:lnTo>
                  <a:pt x="4514487" y="4771185"/>
                </a:lnTo>
                <a:lnTo>
                  <a:pt x="4506620" y="4720062"/>
                </a:lnTo>
                <a:lnTo>
                  <a:pt x="4501713" y="4668079"/>
                </a:lnTo>
                <a:lnTo>
                  <a:pt x="4499981" y="4615284"/>
                </a:lnTo>
                <a:lnTo>
                  <a:pt x="4501642" y="4561725"/>
                </a:lnTo>
                <a:lnTo>
                  <a:pt x="4505932" y="4517673"/>
                </a:lnTo>
                <a:lnTo>
                  <a:pt x="4512524" y="4475376"/>
                </a:lnTo>
                <a:lnTo>
                  <a:pt x="4521309" y="4434735"/>
                </a:lnTo>
                <a:lnTo>
                  <a:pt x="4532177" y="4395650"/>
                </a:lnTo>
                <a:lnTo>
                  <a:pt x="4545020" y="4358023"/>
                </a:lnTo>
                <a:lnTo>
                  <a:pt x="4559729" y="4321753"/>
                </a:lnTo>
                <a:lnTo>
                  <a:pt x="4576195" y="4286742"/>
                </a:lnTo>
                <a:lnTo>
                  <a:pt x="4594310" y="4252890"/>
                </a:lnTo>
                <a:lnTo>
                  <a:pt x="4613964" y="4220098"/>
                </a:lnTo>
                <a:lnTo>
                  <a:pt x="4635048" y="4188266"/>
                </a:lnTo>
                <a:lnTo>
                  <a:pt x="4657454" y="4157295"/>
                </a:lnTo>
                <a:lnTo>
                  <a:pt x="4681073" y="4127087"/>
                </a:lnTo>
                <a:lnTo>
                  <a:pt x="4705796" y="4097541"/>
                </a:lnTo>
                <a:lnTo>
                  <a:pt x="4731514" y="4068558"/>
                </a:lnTo>
                <a:lnTo>
                  <a:pt x="4758119" y="4040039"/>
                </a:lnTo>
                <a:lnTo>
                  <a:pt x="4785501" y="4011885"/>
                </a:lnTo>
                <a:lnTo>
                  <a:pt x="4813552" y="3983996"/>
                </a:lnTo>
                <a:lnTo>
                  <a:pt x="4842162" y="3956273"/>
                </a:lnTo>
                <a:lnTo>
                  <a:pt x="4989802" y="3816671"/>
                </a:lnTo>
                <a:lnTo>
                  <a:pt x="5019486" y="3787858"/>
                </a:lnTo>
                <a:lnTo>
                  <a:pt x="5048967" y="3758515"/>
                </a:lnTo>
                <a:lnTo>
                  <a:pt x="5078137" y="3728544"/>
                </a:lnTo>
                <a:lnTo>
                  <a:pt x="5106888" y="3697846"/>
                </a:lnTo>
                <a:lnTo>
                  <a:pt x="5135110" y="3666319"/>
                </a:lnTo>
                <a:lnTo>
                  <a:pt x="5162694" y="3633867"/>
                </a:lnTo>
                <a:lnTo>
                  <a:pt x="5189532" y="3600388"/>
                </a:lnTo>
                <a:lnTo>
                  <a:pt x="5215514" y="3565785"/>
                </a:lnTo>
                <a:lnTo>
                  <a:pt x="5240533" y="3529956"/>
                </a:lnTo>
                <a:lnTo>
                  <a:pt x="5264479" y="3492804"/>
                </a:lnTo>
                <a:lnTo>
                  <a:pt x="5287243" y="3454229"/>
                </a:lnTo>
                <a:lnTo>
                  <a:pt x="5308716" y="3414131"/>
                </a:lnTo>
                <a:lnTo>
                  <a:pt x="5328790" y="3372412"/>
                </a:lnTo>
                <a:lnTo>
                  <a:pt x="5347355" y="3328971"/>
                </a:lnTo>
                <a:lnTo>
                  <a:pt x="5364304" y="3283710"/>
                </a:lnTo>
                <a:lnTo>
                  <a:pt x="5379526" y="3236529"/>
                </a:lnTo>
                <a:lnTo>
                  <a:pt x="5392914" y="3187329"/>
                </a:lnTo>
                <a:lnTo>
                  <a:pt x="5404358" y="3136011"/>
                </a:lnTo>
                <a:lnTo>
                  <a:pt x="5413602" y="3082721"/>
                </a:lnTo>
                <a:lnTo>
                  <a:pt x="5420123" y="3030739"/>
                </a:lnTo>
                <a:lnTo>
                  <a:pt x="5424081" y="2980009"/>
                </a:lnTo>
                <a:lnTo>
                  <a:pt x="5425633" y="2930476"/>
                </a:lnTo>
                <a:lnTo>
                  <a:pt x="5424939" y="2882084"/>
                </a:lnTo>
                <a:lnTo>
                  <a:pt x="5422156" y="2834777"/>
                </a:lnTo>
                <a:lnTo>
                  <a:pt x="5417442" y="2788500"/>
                </a:lnTo>
                <a:lnTo>
                  <a:pt x="5410957" y="2743197"/>
                </a:lnTo>
                <a:lnTo>
                  <a:pt x="5402858" y="2698814"/>
                </a:lnTo>
                <a:lnTo>
                  <a:pt x="5393305" y="2655293"/>
                </a:lnTo>
                <a:lnTo>
                  <a:pt x="5382455" y="2612581"/>
                </a:lnTo>
                <a:lnTo>
                  <a:pt x="5370467" y="2570621"/>
                </a:lnTo>
                <a:lnTo>
                  <a:pt x="5357499" y="2529358"/>
                </a:lnTo>
                <a:lnTo>
                  <a:pt x="5343710" y="2488736"/>
                </a:lnTo>
                <a:lnTo>
                  <a:pt x="5329258" y="2448699"/>
                </a:lnTo>
                <a:lnTo>
                  <a:pt x="5314302" y="2409194"/>
                </a:lnTo>
                <a:lnTo>
                  <a:pt x="5299000" y="2370162"/>
                </a:lnTo>
                <a:lnTo>
                  <a:pt x="5283510" y="2331550"/>
                </a:lnTo>
                <a:lnTo>
                  <a:pt x="5252602" y="2255362"/>
                </a:lnTo>
                <a:lnTo>
                  <a:pt x="5237500" y="2217674"/>
                </a:lnTo>
                <a:lnTo>
                  <a:pt x="5222844" y="2180184"/>
                </a:lnTo>
                <a:lnTo>
                  <a:pt x="5208793" y="2142835"/>
                </a:lnTo>
                <a:lnTo>
                  <a:pt x="5195505" y="2105573"/>
                </a:lnTo>
                <a:lnTo>
                  <a:pt x="5183138" y="2068341"/>
                </a:lnTo>
                <a:lnTo>
                  <a:pt x="5171851" y="2031084"/>
                </a:lnTo>
                <a:lnTo>
                  <a:pt x="5161802" y="1993746"/>
                </a:lnTo>
                <a:lnTo>
                  <a:pt x="5153150" y="1956273"/>
                </a:lnTo>
                <a:lnTo>
                  <a:pt x="5146053" y="1918608"/>
                </a:lnTo>
                <a:lnTo>
                  <a:pt x="5140669" y="1880696"/>
                </a:lnTo>
                <a:lnTo>
                  <a:pt x="5137158" y="1842482"/>
                </a:lnTo>
                <a:lnTo>
                  <a:pt x="5135676" y="1803909"/>
                </a:lnTo>
                <a:lnTo>
                  <a:pt x="5136384" y="1764923"/>
                </a:lnTo>
                <a:lnTo>
                  <a:pt x="5139439" y="1725468"/>
                </a:lnTo>
                <a:lnTo>
                  <a:pt x="5144999" y="1685488"/>
                </a:lnTo>
                <a:lnTo>
                  <a:pt x="5153223" y="1644928"/>
                </a:lnTo>
                <a:lnTo>
                  <a:pt x="5164270" y="1603732"/>
                </a:lnTo>
                <a:lnTo>
                  <a:pt x="5178298" y="1561846"/>
                </a:lnTo>
                <a:lnTo>
                  <a:pt x="5193952" y="1522949"/>
                </a:lnTo>
                <a:lnTo>
                  <a:pt x="5211098" y="1486755"/>
                </a:lnTo>
                <a:lnTo>
                  <a:pt x="5229686" y="1453057"/>
                </a:lnTo>
                <a:lnTo>
                  <a:pt x="5270996" y="1392320"/>
                </a:lnTo>
                <a:lnTo>
                  <a:pt x="5317498" y="1339083"/>
                </a:lnTo>
                <a:lnTo>
                  <a:pt x="5368807" y="1291691"/>
                </a:lnTo>
                <a:lnTo>
                  <a:pt x="5424536" y="1248489"/>
                </a:lnTo>
                <a:lnTo>
                  <a:pt x="5484302" y="1207822"/>
                </a:lnTo>
                <a:lnTo>
                  <a:pt x="5648846" y="1106384"/>
                </a:lnTo>
                <a:lnTo>
                  <a:pt x="5683963" y="1084480"/>
                </a:lnTo>
                <a:lnTo>
                  <a:pt x="5719704" y="1061555"/>
                </a:lnTo>
                <a:lnTo>
                  <a:pt x="5756021" y="1037402"/>
                </a:lnTo>
                <a:lnTo>
                  <a:pt x="5792865" y="1011813"/>
                </a:lnTo>
                <a:lnTo>
                  <a:pt x="5830188" y="984583"/>
                </a:lnTo>
                <a:lnTo>
                  <a:pt x="5867942" y="955503"/>
                </a:lnTo>
                <a:lnTo>
                  <a:pt x="5906080" y="924368"/>
                </a:lnTo>
                <a:lnTo>
                  <a:pt x="5944552" y="890970"/>
                </a:lnTo>
                <a:lnTo>
                  <a:pt x="5983311" y="855103"/>
                </a:lnTo>
                <a:lnTo>
                  <a:pt x="6022309" y="816559"/>
                </a:lnTo>
                <a:lnTo>
                  <a:pt x="6061497" y="775132"/>
                </a:lnTo>
                <a:lnTo>
                  <a:pt x="6100827" y="730615"/>
                </a:lnTo>
                <a:lnTo>
                  <a:pt x="6140251" y="682800"/>
                </a:lnTo>
                <a:lnTo>
                  <a:pt x="6179722" y="631482"/>
                </a:lnTo>
                <a:lnTo>
                  <a:pt x="6219190" y="576452"/>
                </a:lnTo>
                <a:lnTo>
                  <a:pt x="6250545" y="529756"/>
                </a:lnTo>
                <a:lnTo>
                  <a:pt x="6280224" y="483006"/>
                </a:lnTo>
                <a:lnTo>
                  <a:pt x="6308271" y="436323"/>
                </a:lnTo>
                <a:lnTo>
                  <a:pt x="6334732" y="389830"/>
                </a:lnTo>
                <a:lnTo>
                  <a:pt x="6359652" y="343648"/>
                </a:lnTo>
                <a:lnTo>
                  <a:pt x="6383077" y="297899"/>
                </a:lnTo>
                <a:lnTo>
                  <a:pt x="6405052" y="252704"/>
                </a:lnTo>
                <a:lnTo>
                  <a:pt x="6425623" y="208186"/>
                </a:lnTo>
                <a:lnTo>
                  <a:pt x="6444835" y="164465"/>
                </a:lnTo>
                <a:lnTo>
                  <a:pt x="6462734" y="121665"/>
                </a:lnTo>
                <a:lnTo>
                  <a:pt x="6479365" y="79906"/>
                </a:lnTo>
                <a:lnTo>
                  <a:pt x="6494773" y="39310"/>
                </a:lnTo>
                <a:lnTo>
                  <a:pt x="6509004" y="0"/>
                </a:lnTo>
                <a:close/>
              </a:path>
            </a:pathLst>
          </a:custGeom>
          <a:solidFill>
            <a:srgbClr val="F8FF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 txBox="1">
            <a:spLocks noGrp="1"/>
          </p:cNvSpPr>
          <p:nvPr>
            <p:ph type="title"/>
          </p:nvPr>
        </p:nvSpPr>
        <p:spPr>
          <a:xfrm>
            <a:off x="1905761" y="540461"/>
            <a:ext cx="13766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40" dirty="0"/>
              <a:t>HEDEF</a:t>
            </a:r>
          </a:p>
        </p:txBody>
      </p:sp>
      <p:sp>
        <p:nvSpPr>
          <p:cNvPr id="220" name="object 220"/>
          <p:cNvSpPr txBox="1"/>
          <p:nvPr/>
        </p:nvSpPr>
        <p:spPr>
          <a:xfrm>
            <a:off x="418287" y="1520393"/>
            <a:ext cx="4349750" cy="2708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1600" spc="-60" dirty="0">
                <a:solidFill>
                  <a:srgbClr val="351C75"/>
                </a:solidFill>
                <a:latin typeface="Verdana"/>
                <a:cs typeface="Verdana"/>
              </a:rPr>
              <a:t>Hedef;</a:t>
            </a:r>
            <a:r>
              <a:rPr sz="1600" spc="-27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zorlandığın</a:t>
            </a:r>
            <a:r>
              <a:rPr sz="1600" spc="-22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anlarda</a:t>
            </a:r>
            <a:r>
              <a:rPr sz="1600" spc="-23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351C75"/>
                </a:solidFill>
                <a:latin typeface="Verdana"/>
                <a:cs typeface="Verdana"/>
              </a:rPr>
              <a:t>pes</a:t>
            </a:r>
            <a:r>
              <a:rPr sz="1600" spc="-27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etmemeni,</a:t>
            </a:r>
            <a:endParaRPr sz="1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ken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d</a:t>
            </a:r>
            <a:r>
              <a:rPr sz="1600" spc="15" dirty="0">
                <a:solidFill>
                  <a:srgbClr val="351C75"/>
                </a:solidFill>
                <a:latin typeface="Verdana"/>
                <a:cs typeface="Verdana"/>
              </a:rPr>
              <a:t>ini</a:t>
            </a:r>
            <a:r>
              <a:rPr sz="1600" spc="-26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biraz</a:t>
            </a:r>
            <a:r>
              <a:rPr sz="1600" spc="-25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351C75"/>
                </a:solidFill>
                <a:latin typeface="Verdana"/>
                <a:cs typeface="Verdana"/>
              </a:rPr>
              <a:t>d</a:t>
            </a:r>
            <a:r>
              <a:rPr sz="1600" spc="-55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ha</a:t>
            </a:r>
            <a:r>
              <a:rPr sz="1600" spc="-25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zor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l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manı</a:t>
            </a:r>
            <a:r>
              <a:rPr sz="1600" spc="-23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351C75"/>
                </a:solidFill>
                <a:latin typeface="Verdana"/>
                <a:cs typeface="Verdana"/>
              </a:rPr>
              <a:t>sağ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l</a:t>
            </a:r>
            <a:r>
              <a:rPr sz="1600" spc="-75" dirty="0">
                <a:solidFill>
                  <a:srgbClr val="351C75"/>
                </a:solidFill>
                <a:latin typeface="Verdana"/>
                <a:cs typeface="Verdana"/>
              </a:rPr>
              <a:t>ar.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Verdana"/>
              <a:cs typeface="Verdana"/>
            </a:endParaRPr>
          </a:p>
          <a:p>
            <a:pPr marL="12065" marR="5080" algn="ctr">
              <a:lnSpc>
                <a:spcPct val="100000"/>
              </a:lnSpc>
            </a:pPr>
            <a:r>
              <a:rPr sz="1600" spc="-125" dirty="0">
                <a:solidFill>
                  <a:srgbClr val="351C75"/>
                </a:solidFill>
                <a:latin typeface="Verdana"/>
                <a:cs typeface="Verdana"/>
              </a:rPr>
              <a:t>LGS</a:t>
            </a:r>
            <a:r>
              <a:rPr sz="1600" spc="-29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51C75"/>
                </a:solidFill>
                <a:latin typeface="Verdana"/>
                <a:cs typeface="Verdana"/>
              </a:rPr>
              <a:t>için</a:t>
            </a:r>
            <a:r>
              <a:rPr sz="1600" spc="-26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351C75"/>
                </a:solidFill>
                <a:latin typeface="Verdana"/>
                <a:cs typeface="Verdana"/>
              </a:rPr>
              <a:t>hedef</a:t>
            </a:r>
            <a:r>
              <a:rPr sz="1600" spc="-28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belirlerken</a:t>
            </a:r>
            <a:r>
              <a:rPr sz="1600" spc="-23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351C75"/>
                </a:solidFill>
                <a:latin typeface="Verdana"/>
                <a:cs typeface="Verdana"/>
              </a:rPr>
              <a:t>tek</a:t>
            </a:r>
            <a:r>
              <a:rPr sz="1600" spc="-27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51C75"/>
                </a:solidFill>
                <a:latin typeface="Verdana"/>
                <a:cs typeface="Verdana"/>
              </a:rPr>
              <a:t>bir</a:t>
            </a:r>
            <a:r>
              <a:rPr sz="1600" spc="-26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okul</a:t>
            </a:r>
            <a:r>
              <a:rPr sz="1600" spc="-26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351C75"/>
                </a:solidFill>
                <a:latin typeface="Verdana"/>
                <a:cs typeface="Verdana"/>
              </a:rPr>
              <a:t>seçmek </a:t>
            </a:r>
            <a:r>
              <a:rPr sz="1600" spc="-55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351C75"/>
                </a:solidFill>
                <a:latin typeface="Verdana"/>
                <a:cs typeface="Verdana"/>
              </a:rPr>
              <a:t>y</a:t>
            </a:r>
            <a:r>
              <a:rPr sz="1600" spc="-80" dirty="0">
                <a:solidFill>
                  <a:srgbClr val="351C75"/>
                </a:solidFill>
                <a:latin typeface="Verdana"/>
                <a:cs typeface="Verdana"/>
              </a:rPr>
              <a:t>e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r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ine</a:t>
            </a:r>
            <a:r>
              <a:rPr sz="1600" spc="-26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ok</a:t>
            </a:r>
            <a:r>
              <a:rPr sz="1600" spc="-5" dirty="0">
                <a:solidFill>
                  <a:srgbClr val="351C75"/>
                </a:solidFill>
                <a:latin typeface="Verdana"/>
                <a:cs typeface="Verdana"/>
              </a:rPr>
              <a:t>ul</a:t>
            </a:r>
            <a:r>
              <a:rPr sz="1600" spc="-27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351C75"/>
                </a:solidFill>
                <a:latin typeface="Verdana"/>
                <a:cs typeface="Verdana"/>
              </a:rPr>
              <a:t>türü</a:t>
            </a:r>
            <a:r>
              <a:rPr sz="1600" spc="-26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351C75"/>
                </a:solidFill>
                <a:latin typeface="Verdana"/>
                <a:cs typeface="Verdana"/>
              </a:rPr>
              <a:t>seçeb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i</a:t>
            </a:r>
            <a:r>
              <a:rPr sz="1600" spc="30" dirty="0">
                <a:solidFill>
                  <a:srgbClr val="351C75"/>
                </a:solidFill>
                <a:latin typeface="Verdana"/>
                <a:cs typeface="Verdana"/>
              </a:rPr>
              <a:t>l</a:t>
            </a:r>
            <a:r>
              <a:rPr sz="1600" spc="20" dirty="0">
                <a:solidFill>
                  <a:srgbClr val="351C75"/>
                </a:solidFill>
                <a:latin typeface="Verdana"/>
                <a:cs typeface="Verdana"/>
              </a:rPr>
              <a:t>i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r</a:t>
            </a:r>
            <a:r>
              <a:rPr sz="1600" spc="-26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351C75"/>
                </a:solidFill>
                <a:latin typeface="Verdana"/>
                <a:cs typeface="Verdana"/>
              </a:rPr>
              <a:t>ve</a:t>
            </a:r>
            <a:r>
              <a:rPr sz="1600" spc="-28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bu</a:t>
            </a:r>
            <a:r>
              <a:rPr sz="1600" spc="-27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35" dirty="0">
                <a:solidFill>
                  <a:srgbClr val="351C75"/>
                </a:solidFill>
                <a:latin typeface="Verdana"/>
                <a:cs typeface="Verdana"/>
              </a:rPr>
              <a:t>t</a:t>
            </a:r>
            <a:r>
              <a:rPr sz="1600" spc="-45" dirty="0">
                <a:solidFill>
                  <a:srgbClr val="351C75"/>
                </a:solidFill>
                <a:latin typeface="Verdana"/>
                <a:cs typeface="Verdana"/>
              </a:rPr>
              <a:t>ürd</a:t>
            </a:r>
            <a:r>
              <a:rPr sz="1600" spc="-55" dirty="0">
                <a:solidFill>
                  <a:srgbClr val="351C75"/>
                </a:solidFill>
                <a:latin typeface="Verdana"/>
                <a:cs typeface="Verdana"/>
              </a:rPr>
              <a:t>e</a:t>
            </a:r>
            <a:r>
              <a:rPr sz="1600" dirty="0">
                <a:solidFill>
                  <a:srgbClr val="351C75"/>
                </a:solidFill>
                <a:latin typeface="Verdana"/>
                <a:cs typeface="Verdana"/>
              </a:rPr>
              <a:t>ki</a:t>
            </a:r>
            <a:r>
              <a:rPr sz="1600" spc="-254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birkaç  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ok</a:t>
            </a:r>
            <a:r>
              <a:rPr sz="1600" spc="-20" dirty="0">
                <a:solidFill>
                  <a:srgbClr val="351C75"/>
                </a:solidFill>
                <a:latin typeface="Verdana"/>
                <a:cs typeface="Verdana"/>
              </a:rPr>
              <a:t>ulu</a:t>
            </a:r>
            <a:r>
              <a:rPr sz="1600" spc="-27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30" dirty="0">
                <a:solidFill>
                  <a:srgbClr val="351C75"/>
                </a:solidFill>
                <a:latin typeface="Verdana"/>
                <a:cs typeface="Verdana"/>
              </a:rPr>
              <a:t>l</a:t>
            </a:r>
            <a:r>
              <a:rPr sz="1600" spc="20" dirty="0">
                <a:solidFill>
                  <a:srgbClr val="351C75"/>
                </a:solidFill>
                <a:latin typeface="Verdana"/>
                <a:cs typeface="Verdana"/>
              </a:rPr>
              <a:t>i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stene</a:t>
            </a:r>
            <a:r>
              <a:rPr sz="1600" spc="-26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ek</a:t>
            </a:r>
            <a:r>
              <a:rPr sz="1600" spc="-20" dirty="0">
                <a:solidFill>
                  <a:srgbClr val="351C75"/>
                </a:solidFill>
                <a:latin typeface="Verdana"/>
                <a:cs typeface="Verdana"/>
              </a:rPr>
              <a:t>l</a:t>
            </a:r>
            <a:r>
              <a:rPr sz="1600" spc="-70" dirty="0">
                <a:solidFill>
                  <a:srgbClr val="351C75"/>
                </a:solidFill>
                <a:latin typeface="Verdana"/>
                <a:cs typeface="Verdana"/>
              </a:rPr>
              <a:t>e</a:t>
            </a:r>
            <a:r>
              <a:rPr sz="1600" spc="-75" dirty="0">
                <a:solidFill>
                  <a:srgbClr val="351C75"/>
                </a:solidFill>
                <a:latin typeface="Verdana"/>
                <a:cs typeface="Verdana"/>
              </a:rPr>
              <a:t>y</a:t>
            </a:r>
            <a:r>
              <a:rPr sz="1600" spc="-20" dirty="0">
                <a:solidFill>
                  <a:srgbClr val="351C75"/>
                </a:solidFill>
                <a:latin typeface="Verdana"/>
                <a:cs typeface="Verdana"/>
              </a:rPr>
              <a:t>ebi</a:t>
            </a:r>
            <a:r>
              <a:rPr sz="1600" spc="30" dirty="0">
                <a:solidFill>
                  <a:srgbClr val="351C75"/>
                </a:solidFill>
                <a:latin typeface="Verdana"/>
                <a:cs typeface="Verdana"/>
              </a:rPr>
              <a:t>l</a:t>
            </a:r>
            <a:r>
              <a:rPr sz="1600" spc="20" dirty="0">
                <a:solidFill>
                  <a:srgbClr val="351C75"/>
                </a:solidFill>
                <a:latin typeface="Verdana"/>
                <a:cs typeface="Verdana"/>
              </a:rPr>
              <a:t>i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rsin.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Verdana"/>
              <a:cs typeface="Verdana"/>
            </a:endParaRPr>
          </a:p>
          <a:p>
            <a:pPr marL="1905" algn="ctr">
              <a:lnSpc>
                <a:spcPct val="100000"/>
              </a:lnSpc>
            </a:pPr>
            <a:r>
              <a:rPr sz="1600" spc="-5" dirty="0">
                <a:solidFill>
                  <a:srgbClr val="351C75"/>
                </a:solidFill>
                <a:latin typeface="Verdana"/>
                <a:cs typeface="Verdana"/>
              </a:rPr>
              <a:t>Hedefini</a:t>
            </a:r>
            <a:r>
              <a:rPr sz="1600" spc="-254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belirlerken</a:t>
            </a:r>
            <a:r>
              <a:rPr sz="1600" spc="-254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hayal</a:t>
            </a:r>
            <a:r>
              <a:rPr sz="1600" spc="-23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gücünü</a:t>
            </a:r>
            <a:r>
              <a:rPr sz="1600" spc="-26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sınırlama!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Verdana"/>
              <a:cs typeface="Verdana"/>
            </a:endParaRPr>
          </a:p>
          <a:p>
            <a:pPr marL="635" algn="ctr">
              <a:lnSpc>
                <a:spcPct val="100000"/>
              </a:lnSpc>
            </a:pP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Ayrıca</a:t>
            </a:r>
            <a:r>
              <a:rPr sz="1600" spc="-26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351C75"/>
                </a:solidFill>
                <a:latin typeface="Verdana"/>
                <a:cs typeface="Verdana"/>
              </a:rPr>
              <a:t>h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e</a:t>
            </a:r>
            <a:r>
              <a:rPr sz="1600" spc="-55" dirty="0">
                <a:solidFill>
                  <a:srgbClr val="351C75"/>
                </a:solidFill>
                <a:latin typeface="Verdana"/>
                <a:cs typeface="Verdana"/>
              </a:rPr>
              <a:t>d</a:t>
            </a:r>
            <a:r>
              <a:rPr sz="1600" spc="5" dirty="0">
                <a:solidFill>
                  <a:srgbClr val="351C75"/>
                </a:solidFill>
                <a:latin typeface="Verdana"/>
                <a:cs typeface="Verdana"/>
              </a:rPr>
              <a:t>e</a:t>
            </a:r>
            <a:r>
              <a:rPr sz="1600" spc="-5" dirty="0">
                <a:solidFill>
                  <a:srgbClr val="351C75"/>
                </a:solidFill>
                <a:latin typeface="Verdana"/>
                <a:cs typeface="Verdana"/>
              </a:rPr>
              <a:t>f</a:t>
            </a:r>
            <a:r>
              <a:rPr sz="1600" spc="20" dirty="0">
                <a:solidFill>
                  <a:srgbClr val="351C75"/>
                </a:solidFill>
                <a:latin typeface="Verdana"/>
                <a:cs typeface="Verdana"/>
              </a:rPr>
              <a:t>ini</a:t>
            </a:r>
            <a:r>
              <a:rPr sz="1600" spc="-26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15" dirty="0">
                <a:solidFill>
                  <a:srgbClr val="351C75"/>
                </a:solidFill>
                <a:latin typeface="Verdana"/>
                <a:cs typeface="Verdana"/>
              </a:rPr>
              <a:t>mot</a:t>
            </a:r>
            <a:r>
              <a:rPr sz="1600" spc="-5" dirty="0">
                <a:solidFill>
                  <a:srgbClr val="351C75"/>
                </a:solidFill>
                <a:latin typeface="Verdana"/>
                <a:cs typeface="Verdana"/>
              </a:rPr>
              <a:t>i</a:t>
            </a:r>
            <a:r>
              <a:rPr sz="1600" spc="-70" dirty="0">
                <a:solidFill>
                  <a:srgbClr val="351C75"/>
                </a:solidFill>
                <a:latin typeface="Verdana"/>
                <a:cs typeface="Verdana"/>
              </a:rPr>
              <a:t>v</a:t>
            </a:r>
            <a:r>
              <a:rPr sz="1600" spc="-80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syon</a:t>
            </a:r>
            <a:r>
              <a:rPr sz="1600" spc="-24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50" dirty="0">
                <a:solidFill>
                  <a:srgbClr val="351C75"/>
                </a:solidFill>
                <a:latin typeface="Verdana"/>
                <a:cs typeface="Verdana"/>
              </a:rPr>
              <a:t>m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çl</a:t>
            </a:r>
            <a:r>
              <a:rPr sz="1600" spc="30" dirty="0">
                <a:solidFill>
                  <a:srgbClr val="351C75"/>
                </a:solidFill>
                <a:latin typeface="Verdana"/>
                <a:cs typeface="Verdana"/>
              </a:rPr>
              <a:t>ı</a:t>
            </a:r>
            <a:r>
              <a:rPr sz="1600" spc="-24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d</a:t>
            </a:r>
            <a:r>
              <a:rPr sz="1600" spc="-70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endParaRPr sz="1600">
              <a:latin typeface="Verdana"/>
              <a:cs typeface="Verdana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solidFill>
                  <a:srgbClr val="351C75"/>
                </a:solidFill>
                <a:latin typeface="Verdana"/>
                <a:cs typeface="Verdana"/>
              </a:rPr>
              <a:t>kullanabilirsin.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626" y="2633472"/>
            <a:ext cx="406400" cy="367665"/>
          </a:xfrm>
          <a:custGeom>
            <a:avLst/>
            <a:gdLst/>
            <a:ahLst/>
            <a:cxnLst/>
            <a:rect l="l" t="t" r="r" b="b"/>
            <a:pathLst>
              <a:path w="406400" h="367664">
                <a:moveTo>
                  <a:pt x="298594" y="0"/>
                </a:moveTo>
                <a:lnTo>
                  <a:pt x="294403" y="0"/>
                </a:lnTo>
                <a:lnTo>
                  <a:pt x="287799" y="0"/>
                </a:lnTo>
                <a:lnTo>
                  <a:pt x="281068" y="2666"/>
                </a:lnTo>
                <a:lnTo>
                  <a:pt x="242127" y="44291"/>
                </a:lnTo>
                <a:lnTo>
                  <a:pt x="211345" y="82550"/>
                </a:lnTo>
                <a:lnTo>
                  <a:pt x="206519" y="89534"/>
                </a:lnTo>
                <a:lnTo>
                  <a:pt x="198772" y="93217"/>
                </a:lnTo>
                <a:lnTo>
                  <a:pt x="185691" y="93217"/>
                </a:lnTo>
                <a:lnTo>
                  <a:pt x="180484" y="91566"/>
                </a:lnTo>
                <a:lnTo>
                  <a:pt x="154096" y="73046"/>
                </a:lnTo>
                <a:lnTo>
                  <a:pt x="129589" y="56626"/>
                </a:lnTo>
                <a:lnTo>
                  <a:pt x="104082" y="39991"/>
                </a:lnTo>
                <a:lnTo>
                  <a:pt x="79265" y="24129"/>
                </a:lnTo>
                <a:lnTo>
                  <a:pt x="75201" y="21335"/>
                </a:lnTo>
                <a:lnTo>
                  <a:pt x="70502" y="20065"/>
                </a:lnTo>
                <a:lnTo>
                  <a:pt x="58691" y="20065"/>
                </a:lnTo>
                <a:lnTo>
                  <a:pt x="19909" y="62166"/>
                </a:lnTo>
                <a:lnTo>
                  <a:pt x="1287" y="96646"/>
                </a:lnTo>
                <a:lnTo>
                  <a:pt x="0" y="104788"/>
                </a:lnTo>
                <a:lnTo>
                  <a:pt x="1462" y="112633"/>
                </a:lnTo>
                <a:lnTo>
                  <a:pt x="5377" y="119596"/>
                </a:lnTo>
                <a:lnTo>
                  <a:pt x="11447" y="125094"/>
                </a:lnTo>
                <a:lnTo>
                  <a:pt x="43062" y="143331"/>
                </a:lnTo>
                <a:lnTo>
                  <a:pt x="79392" y="162115"/>
                </a:lnTo>
                <a:lnTo>
                  <a:pt x="111246" y="179280"/>
                </a:lnTo>
                <a:lnTo>
                  <a:pt x="129430" y="192658"/>
                </a:lnTo>
                <a:lnTo>
                  <a:pt x="120231" y="216548"/>
                </a:lnTo>
                <a:lnTo>
                  <a:pt x="92696" y="259762"/>
                </a:lnTo>
                <a:lnTo>
                  <a:pt x="64922" y="303905"/>
                </a:lnTo>
                <a:lnTo>
                  <a:pt x="55008" y="330580"/>
                </a:lnTo>
                <a:lnTo>
                  <a:pt x="64279" y="341514"/>
                </a:lnTo>
                <a:lnTo>
                  <a:pt x="80599" y="351472"/>
                </a:lnTo>
                <a:lnTo>
                  <a:pt x="100443" y="359906"/>
                </a:lnTo>
                <a:lnTo>
                  <a:pt x="122572" y="367029"/>
                </a:lnTo>
                <a:lnTo>
                  <a:pt x="127144" y="367283"/>
                </a:lnTo>
                <a:lnTo>
                  <a:pt x="134036" y="366315"/>
                </a:lnTo>
                <a:lnTo>
                  <a:pt x="140368" y="363537"/>
                </a:lnTo>
                <a:lnTo>
                  <a:pt x="145772" y="359140"/>
                </a:lnTo>
                <a:lnTo>
                  <a:pt x="149877" y="353313"/>
                </a:lnTo>
                <a:lnTo>
                  <a:pt x="162609" y="329459"/>
                </a:lnTo>
                <a:lnTo>
                  <a:pt x="175627" y="307451"/>
                </a:lnTo>
                <a:lnTo>
                  <a:pt x="188596" y="287323"/>
                </a:lnTo>
                <a:lnTo>
                  <a:pt x="206138" y="262000"/>
                </a:lnTo>
                <a:lnTo>
                  <a:pt x="214012" y="258317"/>
                </a:lnTo>
                <a:lnTo>
                  <a:pt x="227601" y="258317"/>
                </a:lnTo>
                <a:lnTo>
                  <a:pt x="233443" y="260222"/>
                </a:lnTo>
                <a:lnTo>
                  <a:pt x="260040" y="282698"/>
                </a:lnTo>
                <a:lnTo>
                  <a:pt x="282322" y="301212"/>
                </a:lnTo>
                <a:lnTo>
                  <a:pt x="305153" y="318345"/>
                </a:lnTo>
                <a:lnTo>
                  <a:pt x="328566" y="332739"/>
                </a:lnTo>
                <a:lnTo>
                  <a:pt x="332249" y="334771"/>
                </a:lnTo>
                <a:lnTo>
                  <a:pt x="336313" y="335788"/>
                </a:lnTo>
                <a:lnTo>
                  <a:pt x="347616" y="335788"/>
                </a:lnTo>
                <a:lnTo>
                  <a:pt x="381017" y="300640"/>
                </a:lnTo>
                <a:lnTo>
                  <a:pt x="405586" y="263985"/>
                </a:lnTo>
                <a:lnTo>
                  <a:pt x="406052" y="255079"/>
                </a:lnTo>
                <a:lnTo>
                  <a:pt x="403399" y="246554"/>
                </a:lnTo>
                <a:lnTo>
                  <a:pt x="352077" y="203866"/>
                </a:lnTo>
                <a:lnTo>
                  <a:pt x="301134" y="171703"/>
                </a:lnTo>
                <a:lnTo>
                  <a:pt x="292604" y="163837"/>
                </a:lnTo>
                <a:lnTo>
                  <a:pt x="288514" y="153543"/>
                </a:lnTo>
                <a:lnTo>
                  <a:pt x="289115" y="142486"/>
                </a:lnTo>
                <a:lnTo>
                  <a:pt x="294657" y="132333"/>
                </a:lnTo>
                <a:lnTo>
                  <a:pt x="325868" y="99059"/>
                </a:lnTo>
                <a:lnTo>
                  <a:pt x="341127" y="82506"/>
                </a:lnTo>
                <a:lnTo>
                  <a:pt x="355363" y="66166"/>
                </a:lnTo>
                <a:lnTo>
                  <a:pt x="360277" y="57005"/>
                </a:lnTo>
                <a:lnTo>
                  <a:pt x="361047" y="46974"/>
                </a:lnTo>
                <a:lnTo>
                  <a:pt x="357864" y="37395"/>
                </a:lnTo>
                <a:lnTo>
                  <a:pt x="350918" y="29590"/>
                </a:lnTo>
                <a:lnTo>
                  <a:pt x="340260" y="22353"/>
                </a:lnTo>
                <a:lnTo>
                  <a:pt x="329376" y="15700"/>
                </a:lnTo>
                <a:lnTo>
                  <a:pt x="302785" y="1015"/>
                </a:lnTo>
                <a:lnTo>
                  <a:pt x="29859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40841" y="2412492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155" y="2115"/>
                </a:lnTo>
                <a:lnTo>
                  <a:pt x="303440" y="3270"/>
                </a:lnTo>
                <a:lnTo>
                  <a:pt x="259820" y="3806"/>
                </a:lnTo>
                <a:lnTo>
                  <a:pt x="94950" y="3865"/>
                </a:lnTo>
                <a:lnTo>
                  <a:pt x="46349" y="4452"/>
                </a:lnTo>
                <a:lnTo>
                  <a:pt x="7725" y="16902"/>
                </a:lnTo>
                <a:lnTo>
                  <a:pt x="0" y="63855"/>
                </a:lnTo>
                <a:lnTo>
                  <a:pt x="1434" y="75945"/>
                </a:lnTo>
                <a:lnTo>
                  <a:pt x="146976" y="96012"/>
                </a:lnTo>
                <a:lnTo>
                  <a:pt x="199601" y="95851"/>
                </a:lnTo>
                <a:lnTo>
                  <a:pt x="252079" y="95215"/>
                </a:lnTo>
                <a:lnTo>
                  <a:pt x="301766" y="93872"/>
                </a:lnTo>
                <a:lnTo>
                  <a:pt x="346015" y="91590"/>
                </a:lnTo>
                <a:lnTo>
                  <a:pt x="402199" y="72330"/>
                </a:lnTo>
                <a:lnTo>
                  <a:pt x="406024" y="42259"/>
                </a:lnTo>
                <a:lnTo>
                  <a:pt x="395610" y="13092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56627" y="1834908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80">
                <a:moveTo>
                  <a:pt x="306336" y="179349"/>
                </a:moveTo>
                <a:lnTo>
                  <a:pt x="298513" y="150228"/>
                </a:lnTo>
                <a:lnTo>
                  <a:pt x="281482" y="137147"/>
                </a:lnTo>
                <a:lnTo>
                  <a:pt x="257517" y="139268"/>
                </a:lnTo>
                <a:lnTo>
                  <a:pt x="229044" y="140423"/>
                </a:lnTo>
                <a:lnTo>
                  <a:pt x="196113" y="140957"/>
                </a:lnTo>
                <a:lnTo>
                  <a:pt x="71666" y="140995"/>
                </a:lnTo>
                <a:lnTo>
                  <a:pt x="35001" y="141554"/>
                </a:lnTo>
                <a:lnTo>
                  <a:pt x="1270" y="174739"/>
                </a:lnTo>
                <a:lnTo>
                  <a:pt x="0" y="200977"/>
                </a:lnTo>
                <a:lnTo>
                  <a:pt x="1066" y="212966"/>
                </a:lnTo>
                <a:lnTo>
                  <a:pt x="3556" y="221157"/>
                </a:lnTo>
                <a:lnTo>
                  <a:pt x="7861" y="227545"/>
                </a:lnTo>
                <a:lnTo>
                  <a:pt x="13487" y="231686"/>
                </a:lnTo>
                <a:lnTo>
                  <a:pt x="19989" y="233159"/>
                </a:lnTo>
                <a:lnTo>
                  <a:pt x="102158" y="233159"/>
                </a:lnTo>
                <a:lnTo>
                  <a:pt x="153885" y="232918"/>
                </a:lnTo>
                <a:lnTo>
                  <a:pt x="205155" y="231825"/>
                </a:lnTo>
                <a:lnTo>
                  <a:pt x="251460" y="229412"/>
                </a:lnTo>
                <a:lnTo>
                  <a:pt x="303441" y="209372"/>
                </a:lnTo>
                <a:lnTo>
                  <a:pt x="306336" y="179349"/>
                </a:lnTo>
                <a:close/>
              </a:path>
              <a:path w="306704" h="233680">
                <a:moveTo>
                  <a:pt x="306336" y="42189"/>
                </a:moveTo>
                <a:lnTo>
                  <a:pt x="298513" y="13068"/>
                </a:lnTo>
                <a:lnTo>
                  <a:pt x="281482" y="0"/>
                </a:lnTo>
                <a:lnTo>
                  <a:pt x="257517" y="2057"/>
                </a:lnTo>
                <a:lnTo>
                  <a:pt x="229044" y="3213"/>
                </a:lnTo>
                <a:lnTo>
                  <a:pt x="196113" y="3784"/>
                </a:lnTo>
                <a:lnTo>
                  <a:pt x="71666" y="3835"/>
                </a:lnTo>
                <a:lnTo>
                  <a:pt x="35001" y="4394"/>
                </a:lnTo>
                <a:lnTo>
                  <a:pt x="1270" y="37465"/>
                </a:lnTo>
                <a:lnTo>
                  <a:pt x="0" y="63830"/>
                </a:lnTo>
                <a:lnTo>
                  <a:pt x="1066" y="75933"/>
                </a:lnTo>
                <a:lnTo>
                  <a:pt x="110540" y="95999"/>
                </a:lnTo>
                <a:lnTo>
                  <a:pt x="160337" y="95719"/>
                </a:lnTo>
                <a:lnTo>
                  <a:pt x="209194" y="94576"/>
                </a:lnTo>
                <a:lnTo>
                  <a:pt x="253174" y="92151"/>
                </a:lnTo>
                <a:lnTo>
                  <a:pt x="288340" y="87998"/>
                </a:lnTo>
                <a:lnTo>
                  <a:pt x="303441" y="72212"/>
                </a:lnTo>
                <a:lnTo>
                  <a:pt x="306336" y="421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339242" y="1720595"/>
            <a:ext cx="366395" cy="393700"/>
            <a:chOff x="8339242" y="1720595"/>
            <a:chExt cx="366395" cy="393700"/>
          </a:xfrm>
        </p:grpSpPr>
        <p:sp>
          <p:nvSpPr>
            <p:cNvPr id="6" name="object 6"/>
            <p:cNvSpPr/>
            <p:nvPr/>
          </p:nvSpPr>
          <p:spPr>
            <a:xfrm>
              <a:off x="8339242" y="1737359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5" h="376555">
                  <a:moveTo>
                    <a:pt x="313394" y="0"/>
                  </a:moveTo>
                  <a:lnTo>
                    <a:pt x="307933" y="0"/>
                  </a:lnTo>
                  <a:lnTo>
                    <a:pt x="300186" y="0"/>
                  </a:lnTo>
                  <a:lnTo>
                    <a:pt x="292439" y="3175"/>
                  </a:lnTo>
                  <a:lnTo>
                    <a:pt x="180108" y="115510"/>
                  </a:lnTo>
                  <a:lnTo>
                    <a:pt x="139388" y="156765"/>
                  </a:lnTo>
                  <a:lnTo>
                    <a:pt x="99472" y="197966"/>
                  </a:lnTo>
                  <a:lnTo>
                    <a:pt x="62408" y="237380"/>
                  </a:lnTo>
                  <a:lnTo>
                    <a:pt x="30247" y="273273"/>
                  </a:lnTo>
                  <a:lnTo>
                    <a:pt x="5038" y="303910"/>
                  </a:lnTo>
                  <a:lnTo>
                    <a:pt x="0" y="327296"/>
                  </a:lnTo>
                  <a:lnTo>
                    <a:pt x="12642" y="350885"/>
                  </a:lnTo>
                  <a:lnTo>
                    <a:pt x="35738" y="369115"/>
                  </a:lnTo>
                  <a:lnTo>
                    <a:pt x="62061" y="376427"/>
                  </a:lnTo>
                  <a:lnTo>
                    <a:pt x="68752" y="375814"/>
                  </a:lnTo>
                  <a:lnTo>
                    <a:pt x="75015" y="373903"/>
                  </a:lnTo>
                  <a:lnTo>
                    <a:pt x="80706" y="370587"/>
                  </a:lnTo>
                  <a:lnTo>
                    <a:pt x="85683" y="365759"/>
                  </a:lnTo>
                  <a:lnTo>
                    <a:pt x="109746" y="338350"/>
                  </a:lnTo>
                  <a:lnTo>
                    <a:pt x="142263" y="303910"/>
                  </a:lnTo>
                  <a:lnTo>
                    <a:pt x="180451" y="264827"/>
                  </a:lnTo>
                  <a:lnTo>
                    <a:pt x="301192" y="143589"/>
                  </a:lnTo>
                  <a:lnTo>
                    <a:pt x="334216" y="109804"/>
                  </a:lnTo>
                  <a:lnTo>
                    <a:pt x="358987" y="83312"/>
                  </a:lnTo>
                  <a:lnTo>
                    <a:pt x="364025" y="75576"/>
                  </a:lnTo>
                  <a:lnTo>
                    <a:pt x="366337" y="66770"/>
                  </a:lnTo>
                  <a:lnTo>
                    <a:pt x="365863" y="57630"/>
                  </a:lnTo>
                  <a:lnTo>
                    <a:pt x="344556" y="23987"/>
                  </a:lnTo>
                  <a:lnTo>
                    <a:pt x="318728" y="1524"/>
                  </a:lnTo>
                  <a:lnTo>
                    <a:pt x="313394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8915" y="1720595"/>
              <a:ext cx="86685" cy="944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88307" y="2019299"/>
              <a:ext cx="85471" cy="94487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319605" y="2304288"/>
            <a:ext cx="406400" cy="318770"/>
            <a:chOff x="8319605" y="2304288"/>
            <a:chExt cx="406400" cy="318770"/>
          </a:xfrm>
        </p:grpSpPr>
        <p:sp>
          <p:nvSpPr>
            <p:cNvPr id="10" name="object 10"/>
            <p:cNvSpPr/>
            <p:nvPr/>
          </p:nvSpPr>
          <p:spPr>
            <a:xfrm>
              <a:off x="8319605" y="2412492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909" y="0"/>
                  </a:moveTo>
                  <a:lnTo>
                    <a:pt x="341195" y="2115"/>
                  </a:lnTo>
                  <a:lnTo>
                    <a:pt x="303567" y="3270"/>
                  </a:lnTo>
                  <a:lnTo>
                    <a:pt x="260034" y="3806"/>
                  </a:lnTo>
                  <a:lnTo>
                    <a:pt x="95057" y="3865"/>
                  </a:lnTo>
                  <a:lnTo>
                    <a:pt x="46368" y="4452"/>
                  </a:lnTo>
                  <a:lnTo>
                    <a:pt x="7778" y="16902"/>
                  </a:lnTo>
                  <a:lnTo>
                    <a:pt x="0" y="63855"/>
                  </a:lnTo>
                  <a:lnTo>
                    <a:pt x="1434" y="75945"/>
                  </a:lnTo>
                  <a:lnTo>
                    <a:pt x="147230" y="96012"/>
                  </a:lnTo>
                  <a:lnTo>
                    <a:pt x="199731" y="95851"/>
                  </a:lnTo>
                  <a:lnTo>
                    <a:pt x="252134" y="95215"/>
                  </a:lnTo>
                  <a:lnTo>
                    <a:pt x="301782" y="93872"/>
                  </a:lnTo>
                  <a:lnTo>
                    <a:pt x="346017" y="91590"/>
                  </a:lnTo>
                  <a:lnTo>
                    <a:pt x="402199" y="72330"/>
                  </a:lnTo>
                  <a:lnTo>
                    <a:pt x="406024" y="42259"/>
                  </a:lnTo>
                  <a:lnTo>
                    <a:pt x="395610" y="13092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5141" y="2304288"/>
              <a:ext cx="74259" cy="807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85124" y="2540508"/>
              <a:ext cx="74277" cy="82296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8827510" y="2023872"/>
            <a:ext cx="316865" cy="434340"/>
          </a:xfrm>
          <a:custGeom>
            <a:avLst/>
            <a:gdLst/>
            <a:ahLst/>
            <a:cxnLst/>
            <a:rect l="l" t="t" r="r" b="b"/>
            <a:pathLst>
              <a:path w="316865" h="434339">
                <a:moveTo>
                  <a:pt x="286355" y="271652"/>
                </a:moveTo>
                <a:lnTo>
                  <a:pt x="142626" y="271652"/>
                </a:lnTo>
                <a:lnTo>
                  <a:pt x="152779" y="273744"/>
                </a:lnTo>
                <a:lnTo>
                  <a:pt x="161073" y="279431"/>
                </a:lnTo>
                <a:lnTo>
                  <a:pt x="166558" y="287833"/>
                </a:lnTo>
                <a:lnTo>
                  <a:pt x="168280" y="298069"/>
                </a:lnTo>
                <a:lnTo>
                  <a:pt x="166901" y="326874"/>
                </a:lnTo>
                <a:lnTo>
                  <a:pt x="165915" y="356012"/>
                </a:lnTo>
                <a:lnTo>
                  <a:pt x="169169" y="412241"/>
                </a:lnTo>
                <a:lnTo>
                  <a:pt x="212524" y="434006"/>
                </a:lnTo>
                <a:lnTo>
                  <a:pt x="232542" y="434339"/>
                </a:lnTo>
                <a:lnTo>
                  <a:pt x="239974" y="434290"/>
                </a:lnTo>
                <a:lnTo>
                  <a:pt x="278628" y="426211"/>
                </a:lnTo>
                <a:lnTo>
                  <a:pt x="286960" y="382404"/>
                </a:lnTo>
                <a:lnTo>
                  <a:pt x="286184" y="351885"/>
                </a:lnTo>
                <a:lnTo>
                  <a:pt x="283956" y="320746"/>
                </a:lnTo>
                <a:lnTo>
                  <a:pt x="280548" y="291464"/>
                </a:lnTo>
                <a:lnTo>
                  <a:pt x="281451" y="280310"/>
                </a:lnTo>
                <a:lnTo>
                  <a:pt x="286355" y="271652"/>
                </a:lnTo>
                <a:close/>
              </a:path>
              <a:path w="316865" h="434339">
                <a:moveTo>
                  <a:pt x="209428" y="0"/>
                </a:moveTo>
                <a:lnTo>
                  <a:pt x="167334" y="3482"/>
                </a:lnTo>
                <a:lnTo>
                  <a:pt x="139705" y="32257"/>
                </a:lnTo>
                <a:lnTo>
                  <a:pt x="144569" y="68609"/>
                </a:lnTo>
                <a:lnTo>
                  <a:pt x="151945" y="109045"/>
                </a:lnTo>
                <a:lnTo>
                  <a:pt x="157868" y="144932"/>
                </a:lnTo>
                <a:lnTo>
                  <a:pt x="158374" y="167639"/>
                </a:lnTo>
                <a:lnTo>
                  <a:pt x="133782" y="175127"/>
                </a:lnTo>
                <a:lnTo>
                  <a:pt x="30305" y="184767"/>
                </a:lnTo>
                <a:lnTo>
                  <a:pt x="2926" y="193039"/>
                </a:lnTo>
                <a:lnTo>
                  <a:pt x="0" y="207125"/>
                </a:lnTo>
                <a:lnTo>
                  <a:pt x="2085" y="226186"/>
                </a:lnTo>
                <a:lnTo>
                  <a:pt x="7481" y="247153"/>
                </a:lnTo>
                <a:lnTo>
                  <a:pt x="31075" y="281938"/>
                </a:lnTo>
                <a:lnTo>
                  <a:pt x="38613" y="283082"/>
                </a:lnTo>
                <a:lnTo>
                  <a:pt x="40137" y="283082"/>
                </a:lnTo>
                <a:lnTo>
                  <a:pt x="41661" y="282955"/>
                </a:lnTo>
                <a:lnTo>
                  <a:pt x="69887" y="278118"/>
                </a:lnTo>
                <a:lnTo>
                  <a:pt x="95351" y="274986"/>
                </a:lnTo>
                <a:lnTo>
                  <a:pt x="119338" y="272950"/>
                </a:lnTo>
                <a:lnTo>
                  <a:pt x="141610" y="271652"/>
                </a:lnTo>
                <a:lnTo>
                  <a:pt x="286355" y="271652"/>
                </a:lnTo>
                <a:lnTo>
                  <a:pt x="286724" y="271002"/>
                </a:lnTo>
                <a:lnTo>
                  <a:pt x="295354" y="264622"/>
                </a:lnTo>
                <a:lnTo>
                  <a:pt x="306329" y="262254"/>
                </a:lnTo>
                <a:lnTo>
                  <a:pt x="316489" y="262254"/>
                </a:lnTo>
                <a:lnTo>
                  <a:pt x="316489" y="165226"/>
                </a:lnTo>
                <a:lnTo>
                  <a:pt x="295026" y="165226"/>
                </a:lnTo>
                <a:lnTo>
                  <a:pt x="285474" y="163288"/>
                </a:lnTo>
                <a:lnTo>
                  <a:pt x="277564" y="158003"/>
                </a:lnTo>
                <a:lnTo>
                  <a:pt x="272131" y="150171"/>
                </a:lnTo>
                <a:lnTo>
                  <a:pt x="270007" y="140588"/>
                </a:lnTo>
                <a:lnTo>
                  <a:pt x="268682" y="113857"/>
                </a:lnTo>
                <a:lnTo>
                  <a:pt x="266737" y="84185"/>
                </a:lnTo>
                <a:lnTo>
                  <a:pt x="261752" y="24256"/>
                </a:lnTo>
                <a:lnTo>
                  <a:pt x="231288" y="696"/>
                </a:lnTo>
                <a:lnTo>
                  <a:pt x="216842" y="89"/>
                </a:lnTo>
                <a:lnTo>
                  <a:pt x="209428" y="0"/>
                </a:lnTo>
                <a:close/>
              </a:path>
              <a:path w="316865" h="434339">
                <a:moveTo>
                  <a:pt x="316489" y="262254"/>
                </a:moveTo>
                <a:lnTo>
                  <a:pt x="308107" y="262254"/>
                </a:lnTo>
                <a:lnTo>
                  <a:pt x="316489" y="263022"/>
                </a:lnTo>
                <a:lnTo>
                  <a:pt x="316489" y="262254"/>
                </a:lnTo>
                <a:close/>
              </a:path>
              <a:path w="316865" h="434339">
                <a:moveTo>
                  <a:pt x="310901" y="164845"/>
                </a:moveTo>
                <a:lnTo>
                  <a:pt x="305948" y="164845"/>
                </a:lnTo>
                <a:lnTo>
                  <a:pt x="301122" y="164972"/>
                </a:lnTo>
                <a:lnTo>
                  <a:pt x="296550" y="165226"/>
                </a:lnTo>
                <a:lnTo>
                  <a:pt x="316489" y="165226"/>
                </a:lnTo>
                <a:lnTo>
                  <a:pt x="316489" y="164985"/>
                </a:lnTo>
                <a:lnTo>
                  <a:pt x="310901" y="164845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54204" y="1336675"/>
            <a:ext cx="189865" cy="346075"/>
          </a:xfrm>
          <a:custGeom>
            <a:avLst/>
            <a:gdLst/>
            <a:ahLst/>
            <a:cxnLst/>
            <a:rect l="l" t="t" r="r" b="b"/>
            <a:pathLst>
              <a:path w="189865" h="346075">
                <a:moveTo>
                  <a:pt x="70288" y="0"/>
                </a:moveTo>
                <a:lnTo>
                  <a:pt x="58604" y="0"/>
                </a:lnTo>
                <a:lnTo>
                  <a:pt x="51619" y="2921"/>
                </a:lnTo>
                <a:lnTo>
                  <a:pt x="19901" y="42116"/>
                </a:lnTo>
                <a:lnTo>
                  <a:pt x="1073" y="76453"/>
                </a:lnTo>
                <a:lnTo>
                  <a:pt x="0" y="84453"/>
                </a:lnTo>
                <a:lnTo>
                  <a:pt x="1533" y="92249"/>
                </a:lnTo>
                <a:lnTo>
                  <a:pt x="5377" y="99260"/>
                </a:lnTo>
                <a:lnTo>
                  <a:pt x="11233" y="104901"/>
                </a:lnTo>
                <a:lnTo>
                  <a:pt x="42882" y="123003"/>
                </a:lnTo>
                <a:lnTo>
                  <a:pt x="79162" y="141605"/>
                </a:lnTo>
                <a:lnTo>
                  <a:pt x="110942" y="158587"/>
                </a:lnTo>
                <a:lnTo>
                  <a:pt x="129089" y="171830"/>
                </a:lnTo>
                <a:lnTo>
                  <a:pt x="119947" y="195695"/>
                </a:lnTo>
                <a:lnTo>
                  <a:pt x="64849" y="282809"/>
                </a:lnTo>
                <a:lnTo>
                  <a:pt x="54921" y="309245"/>
                </a:lnTo>
                <a:lnTo>
                  <a:pt x="99962" y="338462"/>
                </a:lnTo>
                <a:lnTo>
                  <a:pt x="126676" y="345821"/>
                </a:lnTo>
                <a:lnTo>
                  <a:pt x="133641" y="344870"/>
                </a:lnTo>
                <a:lnTo>
                  <a:pt x="140011" y="342122"/>
                </a:lnTo>
                <a:lnTo>
                  <a:pt x="145428" y="337730"/>
                </a:lnTo>
                <a:lnTo>
                  <a:pt x="149536" y="331850"/>
                </a:lnTo>
                <a:lnTo>
                  <a:pt x="162186" y="308145"/>
                </a:lnTo>
                <a:lnTo>
                  <a:pt x="175111" y="286226"/>
                </a:lnTo>
                <a:lnTo>
                  <a:pt x="189794" y="263393"/>
                </a:lnTo>
                <a:lnTo>
                  <a:pt x="189794" y="72898"/>
                </a:lnTo>
                <a:lnTo>
                  <a:pt x="184969" y="72898"/>
                </a:lnTo>
                <a:lnTo>
                  <a:pt x="179889" y="71247"/>
                </a:lnTo>
                <a:lnTo>
                  <a:pt x="153634" y="52943"/>
                </a:lnTo>
                <a:lnTo>
                  <a:pt x="129168" y="36449"/>
                </a:lnTo>
                <a:lnTo>
                  <a:pt x="103774" y="19764"/>
                </a:lnTo>
                <a:lnTo>
                  <a:pt x="74987" y="1270"/>
                </a:lnTo>
                <a:lnTo>
                  <a:pt x="70288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60448" y="1339596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4">
                <a:moveTo>
                  <a:pt x="438384" y="47"/>
                </a:moveTo>
                <a:lnTo>
                  <a:pt x="378031" y="444"/>
                </a:lnTo>
                <a:lnTo>
                  <a:pt x="335353" y="1936"/>
                </a:lnTo>
                <a:lnTo>
                  <a:pt x="279108" y="9016"/>
                </a:lnTo>
                <a:lnTo>
                  <a:pt x="260295" y="60384"/>
                </a:lnTo>
                <a:lnTo>
                  <a:pt x="253245" y="110194"/>
                </a:lnTo>
                <a:lnTo>
                  <a:pt x="246947" y="169744"/>
                </a:lnTo>
                <a:lnTo>
                  <a:pt x="240784" y="234280"/>
                </a:lnTo>
                <a:lnTo>
                  <a:pt x="234141" y="299045"/>
                </a:lnTo>
                <a:lnTo>
                  <a:pt x="226403" y="359282"/>
                </a:lnTo>
                <a:lnTo>
                  <a:pt x="225514" y="364870"/>
                </a:lnTo>
                <a:lnTo>
                  <a:pt x="220942" y="367791"/>
                </a:lnTo>
                <a:lnTo>
                  <a:pt x="212433" y="367791"/>
                </a:lnTo>
                <a:lnTo>
                  <a:pt x="208369" y="365505"/>
                </a:lnTo>
                <a:lnTo>
                  <a:pt x="176635" y="258714"/>
                </a:lnTo>
                <a:lnTo>
                  <a:pt x="161484" y="215393"/>
                </a:lnTo>
                <a:lnTo>
                  <a:pt x="140297" y="165607"/>
                </a:lnTo>
                <a:lnTo>
                  <a:pt x="113881" y="148589"/>
                </a:lnTo>
                <a:lnTo>
                  <a:pt x="80801" y="151497"/>
                </a:lnTo>
                <a:lnTo>
                  <a:pt x="49460" y="160416"/>
                </a:lnTo>
                <a:lnTo>
                  <a:pt x="22548" y="176789"/>
                </a:lnTo>
                <a:lnTo>
                  <a:pt x="2756" y="202056"/>
                </a:lnTo>
                <a:lnTo>
                  <a:pt x="0" y="215636"/>
                </a:lnTo>
                <a:lnTo>
                  <a:pt x="1470" y="227250"/>
                </a:lnTo>
                <a:lnTo>
                  <a:pt x="6060" y="237793"/>
                </a:lnTo>
                <a:lnTo>
                  <a:pt x="15837" y="252983"/>
                </a:lnTo>
                <a:lnTo>
                  <a:pt x="21044" y="255650"/>
                </a:lnTo>
                <a:lnTo>
                  <a:pt x="30315" y="255650"/>
                </a:lnTo>
                <a:lnTo>
                  <a:pt x="34252" y="254253"/>
                </a:lnTo>
                <a:lnTo>
                  <a:pt x="37554" y="251459"/>
                </a:lnTo>
                <a:lnTo>
                  <a:pt x="53528" y="239369"/>
                </a:lnTo>
                <a:lnTo>
                  <a:pt x="69621" y="229981"/>
                </a:lnTo>
                <a:lnTo>
                  <a:pt x="84381" y="223902"/>
                </a:lnTo>
                <a:lnTo>
                  <a:pt x="96355" y="221741"/>
                </a:lnTo>
                <a:lnTo>
                  <a:pt x="101181" y="221741"/>
                </a:lnTo>
                <a:lnTo>
                  <a:pt x="104610" y="223265"/>
                </a:lnTo>
                <a:lnTo>
                  <a:pt x="119314" y="269332"/>
                </a:lnTo>
                <a:lnTo>
                  <a:pt x="133595" y="321399"/>
                </a:lnTo>
                <a:lnTo>
                  <a:pt x="147852" y="374728"/>
                </a:lnTo>
                <a:lnTo>
                  <a:pt x="161340" y="421278"/>
                </a:lnTo>
                <a:lnTo>
                  <a:pt x="179657" y="459349"/>
                </a:lnTo>
                <a:lnTo>
                  <a:pt x="220180" y="467867"/>
                </a:lnTo>
                <a:lnTo>
                  <a:pt x="236678" y="466754"/>
                </a:lnTo>
                <a:lnTo>
                  <a:pt x="272504" y="449199"/>
                </a:lnTo>
                <a:lnTo>
                  <a:pt x="289376" y="408744"/>
                </a:lnTo>
                <a:lnTo>
                  <a:pt x="301746" y="359901"/>
                </a:lnTo>
                <a:lnTo>
                  <a:pt x="310869" y="305477"/>
                </a:lnTo>
                <a:lnTo>
                  <a:pt x="317997" y="248281"/>
                </a:lnTo>
                <a:lnTo>
                  <a:pt x="324383" y="191120"/>
                </a:lnTo>
                <a:lnTo>
                  <a:pt x="331280" y="136803"/>
                </a:lnTo>
                <a:lnTo>
                  <a:pt x="339941" y="88137"/>
                </a:lnTo>
                <a:lnTo>
                  <a:pt x="369532" y="63626"/>
                </a:lnTo>
                <a:lnTo>
                  <a:pt x="439509" y="61721"/>
                </a:lnTo>
                <a:lnTo>
                  <a:pt x="449839" y="67500"/>
                </a:lnTo>
                <a:lnTo>
                  <a:pt x="457479" y="76707"/>
                </a:lnTo>
                <a:lnTo>
                  <a:pt x="462833" y="87725"/>
                </a:lnTo>
                <a:lnTo>
                  <a:pt x="466306" y="98932"/>
                </a:lnTo>
                <a:lnTo>
                  <a:pt x="469481" y="106044"/>
                </a:lnTo>
                <a:lnTo>
                  <a:pt x="474656" y="111537"/>
                </a:lnTo>
                <a:lnTo>
                  <a:pt x="481308" y="115077"/>
                </a:lnTo>
                <a:lnTo>
                  <a:pt x="490055" y="116331"/>
                </a:lnTo>
                <a:lnTo>
                  <a:pt x="519392" y="114680"/>
                </a:lnTo>
                <a:lnTo>
                  <a:pt x="528609" y="112158"/>
                </a:lnTo>
                <a:lnTo>
                  <a:pt x="535886" y="106505"/>
                </a:lnTo>
                <a:lnTo>
                  <a:pt x="540377" y="98589"/>
                </a:lnTo>
                <a:lnTo>
                  <a:pt x="541236" y="89280"/>
                </a:lnTo>
                <a:lnTo>
                  <a:pt x="538343" y="72735"/>
                </a:lnTo>
                <a:lnTo>
                  <a:pt x="524091" y="30479"/>
                </a:lnTo>
                <a:lnTo>
                  <a:pt x="493551" y="3137"/>
                </a:lnTo>
                <a:lnTo>
                  <a:pt x="479514" y="762"/>
                </a:lnTo>
                <a:lnTo>
                  <a:pt x="438384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39097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3127" y="0"/>
                </a:moveTo>
                <a:lnTo>
                  <a:pt x="341374" y="2095"/>
                </a:lnTo>
                <a:lnTo>
                  <a:pt x="303658" y="3206"/>
                </a:lnTo>
                <a:lnTo>
                  <a:pt x="260038" y="3698"/>
                </a:lnTo>
                <a:lnTo>
                  <a:pt x="68962" y="4016"/>
                </a:lnTo>
                <a:lnTo>
                  <a:pt x="46333" y="4399"/>
                </a:lnTo>
                <a:lnTo>
                  <a:pt x="7743" y="17045"/>
                </a:lnTo>
                <a:lnTo>
                  <a:pt x="0" y="63730"/>
                </a:lnTo>
                <a:lnTo>
                  <a:pt x="1398" y="75819"/>
                </a:lnTo>
                <a:lnTo>
                  <a:pt x="4724" y="84010"/>
                </a:lnTo>
                <a:lnTo>
                  <a:pt x="10479" y="90392"/>
                </a:lnTo>
                <a:lnTo>
                  <a:pt x="18043" y="94535"/>
                </a:lnTo>
                <a:lnTo>
                  <a:pt x="26798" y="96012"/>
                </a:lnTo>
                <a:lnTo>
                  <a:pt x="190204" y="95862"/>
                </a:lnTo>
                <a:lnTo>
                  <a:pt x="245275" y="95243"/>
                </a:lnTo>
                <a:lnTo>
                  <a:pt x="297688" y="93899"/>
                </a:lnTo>
                <a:lnTo>
                  <a:pt x="344408" y="91574"/>
                </a:lnTo>
                <a:lnTo>
                  <a:pt x="382398" y="88011"/>
                </a:lnTo>
                <a:lnTo>
                  <a:pt x="406052" y="42148"/>
                </a:lnTo>
                <a:lnTo>
                  <a:pt x="395686" y="13055"/>
                </a:lnTo>
                <a:lnTo>
                  <a:pt x="37312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54969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106" y="0"/>
                </a:moveTo>
                <a:lnTo>
                  <a:pt x="256456" y="2115"/>
                </a:lnTo>
                <a:lnTo>
                  <a:pt x="226972" y="3270"/>
                </a:lnTo>
                <a:lnTo>
                  <a:pt x="192869" y="3806"/>
                </a:lnTo>
                <a:lnTo>
                  <a:pt x="77446" y="3869"/>
                </a:lnTo>
                <a:lnTo>
                  <a:pt x="55427" y="4095"/>
                </a:lnTo>
                <a:lnTo>
                  <a:pt x="15073" y="7080"/>
                </a:lnTo>
                <a:lnTo>
                  <a:pt x="87" y="50831"/>
                </a:lnTo>
                <a:lnTo>
                  <a:pt x="0" y="63765"/>
                </a:lnTo>
                <a:lnTo>
                  <a:pt x="1198" y="75818"/>
                </a:lnTo>
                <a:lnTo>
                  <a:pt x="3585" y="83956"/>
                </a:lnTo>
                <a:lnTo>
                  <a:pt x="7913" y="90344"/>
                </a:lnTo>
                <a:lnTo>
                  <a:pt x="13646" y="94517"/>
                </a:lnTo>
                <a:lnTo>
                  <a:pt x="20248" y="96012"/>
                </a:lnTo>
                <a:lnTo>
                  <a:pt x="104449" y="96012"/>
                </a:lnTo>
                <a:lnTo>
                  <a:pt x="155561" y="95765"/>
                </a:lnTo>
                <a:lnTo>
                  <a:pt x="206160" y="94710"/>
                </a:lnTo>
                <a:lnTo>
                  <a:pt x="251878" y="92368"/>
                </a:lnTo>
                <a:lnTo>
                  <a:pt x="303377" y="72276"/>
                </a:lnTo>
                <a:lnTo>
                  <a:pt x="306204" y="42179"/>
                </a:lnTo>
                <a:lnTo>
                  <a:pt x="298293" y="13059"/>
                </a:lnTo>
                <a:lnTo>
                  <a:pt x="281106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7339596" y="420623"/>
            <a:ext cx="367665" cy="376555"/>
            <a:chOff x="7339596" y="420623"/>
            <a:chExt cx="367665" cy="376555"/>
          </a:xfrm>
        </p:grpSpPr>
        <p:sp>
          <p:nvSpPr>
            <p:cNvPr id="19" name="object 19"/>
            <p:cNvSpPr/>
            <p:nvPr/>
          </p:nvSpPr>
          <p:spPr>
            <a:xfrm>
              <a:off x="7339596" y="420623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5" h="376555">
                  <a:moveTo>
                    <a:pt x="314440" y="0"/>
                  </a:moveTo>
                  <a:lnTo>
                    <a:pt x="308979" y="0"/>
                  </a:lnTo>
                  <a:lnTo>
                    <a:pt x="301232" y="0"/>
                  </a:lnTo>
                  <a:lnTo>
                    <a:pt x="293485" y="3175"/>
                  </a:lnTo>
                  <a:lnTo>
                    <a:pt x="180841" y="115586"/>
                  </a:lnTo>
                  <a:lnTo>
                    <a:pt x="139942" y="156829"/>
                  </a:lnTo>
                  <a:lnTo>
                    <a:pt x="99852" y="198042"/>
                  </a:lnTo>
                  <a:lnTo>
                    <a:pt x="62634" y="237491"/>
                  </a:lnTo>
                  <a:lnTo>
                    <a:pt x="30352" y="273444"/>
                  </a:lnTo>
                  <a:lnTo>
                    <a:pt x="5068" y="304164"/>
                  </a:lnTo>
                  <a:lnTo>
                    <a:pt x="0" y="327404"/>
                  </a:lnTo>
                  <a:lnTo>
                    <a:pt x="12719" y="350916"/>
                  </a:lnTo>
                  <a:lnTo>
                    <a:pt x="35964" y="369119"/>
                  </a:lnTo>
                  <a:lnTo>
                    <a:pt x="62472" y="376427"/>
                  </a:lnTo>
                  <a:lnTo>
                    <a:pt x="69165" y="375814"/>
                  </a:lnTo>
                  <a:lnTo>
                    <a:pt x="75441" y="373903"/>
                  </a:lnTo>
                  <a:lnTo>
                    <a:pt x="81170" y="370587"/>
                  </a:lnTo>
                  <a:lnTo>
                    <a:pt x="86221" y="365760"/>
                  </a:lnTo>
                  <a:lnTo>
                    <a:pt x="110237" y="338351"/>
                  </a:lnTo>
                  <a:lnTo>
                    <a:pt x="142791" y="303914"/>
                  </a:lnTo>
                  <a:lnTo>
                    <a:pt x="181072" y="264841"/>
                  </a:lnTo>
                  <a:lnTo>
                    <a:pt x="302176" y="143696"/>
                  </a:lnTo>
                  <a:lnTo>
                    <a:pt x="335266" y="109974"/>
                  </a:lnTo>
                  <a:lnTo>
                    <a:pt x="360033" y="83565"/>
                  </a:lnTo>
                  <a:lnTo>
                    <a:pt x="365180" y="75630"/>
                  </a:lnTo>
                  <a:lnTo>
                    <a:pt x="367589" y="66754"/>
                  </a:lnTo>
                  <a:lnTo>
                    <a:pt x="367141" y="57616"/>
                  </a:lnTo>
                  <a:lnTo>
                    <a:pt x="345713" y="24082"/>
                  </a:lnTo>
                  <a:lnTo>
                    <a:pt x="319774" y="1524"/>
                  </a:lnTo>
                  <a:lnTo>
                    <a:pt x="314440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90034" y="702563"/>
              <a:ext cx="85544" cy="94487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7319897" y="986027"/>
            <a:ext cx="406400" cy="320040"/>
            <a:chOff x="7319897" y="986027"/>
            <a:chExt cx="406400" cy="320040"/>
          </a:xfrm>
        </p:grpSpPr>
        <p:sp>
          <p:nvSpPr>
            <p:cNvPr id="22" name="object 22"/>
            <p:cNvSpPr/>
            <p:nvPr/>
          </p:nvSpPr>
          <p:spPr>
            <a:xfrm>
              <a:off x="7319897" y="1095755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3127" y="0"/>
                  </a:moveTo>
                  <a:lnTo>
                    <a:pt x="341374" y="2095"/>
                  </a:lnTo>
                  <a:lnTo>
                    <a:pt x="303658" y="3206"/>
                  </a:lnTo>
                  <a:lnTo>
                    <a:pt x="260038" y="3698"/>
                  </a:lnTo>
                  <a:lnTo>
                    <a:pt x="68962" y="4016"/>
                  </a:lnTo>
                  <a:lnTo>
                    <a:pt x="46333" y="4399"/>
                  </a:lnTo>
                  <a:lnTo>
                    <a:pt x="7743" y="17045"/>
                  </a:lnTo>
                  <a:lnTo>
                    <a:pt x="0" y="63730"/>
                  </a:lnTo>
                  <a:lnTo>
                    <a:pt x="1398" y="75819"/>
                  </a:lnTo>
                  <a:lnTo>
                    <a:pt x="4724" y="84010"/>
                  </a:lnTo>
                  <a:lnTo>
                    <a:pt x="10479" y="90392"/>
                  </a:lnTo>
                  <a:lnTo>
                    <a:pt x="18043" y="94535"/>
                  </a:lnTo>
                  <a:lnTo>
                    <a:pt x="26798" y="96012"/>
                  </a:lnTo>
                  <a:lnTo>
                    <a:pt x="190141" y="95862"/>
                  </a:lnTo>
                  <a:lnTo>
                    <a:pt x="245167" y="95243"/>
                  </a:lnTo>
                  <a:lnTo>
                    <a:pt x="297542" y="93899"/>
                  </a:lnTo>
                  <a:lnTo>
                    <a:pt x="344217" y="91574"/>
                  </a:lnTo>
                  <a:lnTo>
                    <a:pt x="402167" y="72169"/>
                  </a:lnTo>
                  <a:lnTo>
                    <a:pt x="406020" y="42148"/>
                  </a:lnTo>
                  <a:lnTo>
                    <a:pt x="395682" y="13055"/>
                  </a:lnTo>
                  <a:lnTo>
                    <a:pt x="373127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85463" y="986027"/>
              <a:ext cx="75612" cy="8229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85463" y="1223771"/>
              <a:ext cx="75612" cy="82295"/>
            </a:xfrm>
            <a:prstGeom prst="rect">
              <a:avLst/>
            </a:prstGeom>
          </p:spPr>
        </p:pic>
      </p:grpSp>
      <p:sp>
        <p:nvSpPr>
          <p:cNvPr id="25" name="object 25"/>
          <p:cNvSpPr/>
          <p:nvPr/>
        </p:nvSpPr>
        <p:spPr>
          <a:xfrm>
            <a:off x="7827771" y="705612"/>
            <a:ext cx="426084" cy="436245"/>
          </a:xfrm>
          <a:custGeom>
            <a:avLst/>
            <a:gdLst/>
            <a:ahLst/>
            <a:cxnLst/>
            <a:rect l="l" t="t" r="r" b="b"/>
            <a:pathLst>
              <a:path w="426084" h="436244">
                <a:moveTo>
                  <a:pt x="217616" y="89"/>
                </a:moveTo>
                <a:lnTo>
                  <a:pt x="167858" y="3482"/>
                </a:lnTo>
                <a:lnTo>
                  <a:pt x="140207" y="32385"/>
                </a:lnTo>
                <a:lnTo>
                  <a:pt x="145234" y="68851"/>
                </a:lnTo>
                <a:lnTo>
                  <a:pt x="152701" y="109426"/>
                </a:lnTo>
                <a:lnTo>
                  <a:pt x="158621" y="145452"/>
                </a:lnTo>
                <a:lnTo>
                  <a:pt x="159003" y="168275"/>
                </a:lnTo>
                <a:lnTo>
                  <a:pt x="134437" y="175766"/>
                </a:lnTo>
                <a:lnTo>
                  <a:pt x="30487" y="185509"/>
                </a:lnTo>
                <a:lnTo>
                  <a:pt x="2921" y="193928"/>
                </a:lnTo>
                <a:lnTo>
                  <a:pt x="0" y="207942"/>
                </a:lnTo>
                <a:lnTo>
                  <a:pt x="2127" y="227075"/>
                </a:lnTo>
                <a:lnTo>
                  <a:pt x="7635" y="248114"/>
                </a:lnTo>
                <a:lnTo>
                  <a:pt x="31200" y="282987"/>
                </a:lnTo>
                <a:lnTo>
                  <a:pt x="38861" y="284099"/>
                </a:lnTo>
                <a:lnTo>
                  <a:pt x="42036" y="283972"/>
                </a:lnTo>
                <a:lnTo>
                  <a:pt x="70318" y="279167"/>
                </a:lnTo>
                <a:lnTo>
                  <a:pt x="95885" y="276018"/>
                </a:lnTo>
                <a:lnTo>
                  <a:pt x="119927" y="273893"/>
                </a:lnTo>
                <a:lnTo>
                  <a:pt x="143128" y="272541"/>
                </a:lnTo>
                <a:lnTo>
                  <a:pt x="153336" y="274635"/>
                </a:lnTo>
                <a:lnTo>
                  <a:pt x="161639" y="280336"/>
                </a:lnTo>
                <a:lnTo>
                  <a:pt x="167132" y="288776"/>
                </a:lnTo>
                <a:lnTo>
                  <a:pt x="168909" y="299085"/>
                </a:lnTo>
                <a:lnTo>
                  <a:pt x="167638" y="328021"/>
                </a:lnTo>
                <a:lnTo>
                  <a:pt x="166639" y="357314"/>
                </a:lnTo>
                <a:lnTo>
                  <a:pt x="169799" y="413638"/>
                </a:lnTo>
                <a:lnTo>
                  <a:pt x="222291" y="435796"/>
                </a:lnTo>
                <a:lnTo>
                  <a:pt x="247602" y="435657"/>
                </a:lnTo>
                <a:lnTo>
                  <a:pt x="284773" y="420330"/>
                </a:lnTo>
                <a:lnTo>
                  <a:pt x="288010" y="383813"/>
                </a:lnTo>
                <a:lnTo>
                  <a:pt x="287321" y="353187"/>
                </a:lnTo>
                <a:lnTo>
                  <a:pt x="285180" y="321893"/>
                </a:lnTo>
                <a:lnTo>
                  <a:pt x="281812" y="292480"/>
                </a:lnTo>
                <a:lnTo>
                  <a:pt x="282569" y="281253"/>
                </a:lnTo>
                <a:lnTo>
                  <a:pt x="287766" y="271907"/>
                </a:lnTo>
                <a:lnTo>
                  <a:pt x="296368" y="265513"/>
                </a:lnTo>
                <a:lnTo>
                  <a:pt x="307339" y="263143"/>
                </a:lnTo>
                <a:lnTo>
                  <a:pt x="309118" y="263143"/>
                </a:lnTo>
                <a:lnTo>
                  <a:pt x="377501" y="269555"/>
                </a:lnTo>
                <a:lnTo>
                  <a:pt x="400303" y="270890"/>
                </a:lnTo>
                <a:lnTo>
                  <a:pt x="410344" y="268801"/>
                </a:lnTo>
                <a:lnTo>
                  <a:pt x="418528" y="263128"/>
                </a:lnTo>
                <a:lnTo>
                  <a:pt x="423949" y="254763"/>
                </a:lnTo>
                <a:lnTo>
                  <a:pt x="425703" y="244601"/>
                </a:lnTo>
                <a:lnTo>
                  <a:pt x="424965" y="231600"/>
                </a:lnTo>
                <a:lnTo>
                  <a:pt x="419607" y="193166"/>
                </a:lnTo>
                <a:lnTo>
                  <a:pt x="376134" y="169338"/>
                </a:lnTo>
                <a:lnTo>
                  <a:pt x="333049" y="166004"/>
                </a:lnTo>
                <a:lnTo>
                  <a:pt x="302259" y="165480"/>
                </a:lnTo>
                <a:lnTo>
                  <a:pt x="296036" y="165735"/>
                </a:lnTo>
                <a:lnTo>
                  <a:pt x="286519" y="163831"/>
                </a:lnTo>
                <a:lnTo>
                  <a:pt x="278669" y="158607"/>
                </a:lnTo>
                <a:lnTo>
                  <a:pt x="273248" y="150786"/>
                </a:lnTo>
                <a:lnTo>
                  <a:pt x="271018" y="141097"/>
                </a:lnTo>
                <a:lnTo>
                  <a:pt x="269749" y="114305"/>
                </a:lnTo>
                <a:lnTo>
                  <a:pt x="267827" y="84597"/>
                </a:lnTo>
                <a:lnTo>
                  <a:pt x="263017" y="24384"/>
                </a:lnTo>
                <a:lnTo>
                  <a:pt x="238886" y="1142"/>
                </a:lnTo>
                <a:lnTo>
                  <a:pt x="217616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40841" y="5047518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20">
                <a:moveTo>
                  <a:pt x="372909" y="0"/>
                </a:moveTo>
                <a:lnTo>
                  <a:pt x="340100" y="2106"/>
                </a:lnTo>
                <a:lnTo>
                  <a:pt x="300900" y="3239"/>
                </a:lnTo>
                <a:lnTo>
                  <a:pt x="255605" y="3751"/>
                </a:lnTo>
                <a:lnTo>
                  <a:pt x="102612" y="3867"/>
                </a:lnTo>
                <a:lnTo>
                  <a:pt x="73459" y="4095"/>
                </a:lnTo>
                <a:lnTo>
                  <a:pt x="27977" y="5356"/>
                </a:lnTo>
                <a:lnTo>
                  <a:pt x="1702" y="37539"/>
                </a:lnTo>
                <a:lnTo>
                  <a:pt x="0" y="63762"/>
                </a:lnTo>
                <a:lnTo>
                  <a:pt x="1434" y="75793"/>
                </a:lnTo>
                <a:lnTo>
                  <a:pt x="4560" y="83959"/>
                </a:lnTo>
                <a:lnTo>
                  <a:pt x="10245" y="90330"/>
                </a:lnTo>
                <a:lnTo>
                  <a:pt x="17811" y="94472"/>
                </a:lnTo>
                <a:lnTo>
                  <a:pt x="26580" y="95950"/>
                </a:lnTo>
                <a:lnTo>
                  <a:pt x="192485" y="95835"/>
                </a:lnTo>
                <a:lnTo>
                  <a:pt x="246886" y="95236"/>
                </a:lnTo>
                <a:lnTo>
                  <a:pt x="298598" y="93934"/>
                </a:lnTo>
                <a:lnTo>
                  <a:pt x="344678" y="91685"/>
                </a:lnTo>
                <a:lnTo>
                  <a:pt x="402199" y="72284"/>
                </a:lnTo>
                <a:lnTo>
                  <a:pt x="406024" y="42193"/>
                </a:lnTo>
                <a:lnTo>
                  <a:pt x="395610" y="13064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8319605" y="4937759"/>
            <a:ext cx="406400" cy="205740"/>
            <a:chOff x="8319605" y="4937759"/>
            <a:chExt cx="406400" cy="205740"/>
          </a:xfrm>
        </p:grpSpPr>
        <p:sp>
          <p:nvSpPr>
            <p:cNvPr id="28" name="object 28"/>
            <p:cNvSpPr/>
            <p:nvPr/>
          </p:nvSpPr>
          <p:spPr>
            <a:xfrm>
              <a:off x="8319605" y="5047518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20">
                  <a:moveTo>
                    <a:pt x="372909" y="0"/>
                  </a:moveTo>
                  <a:lnTo>
                    <a:pt x="340193" y="2106"/>
                  </a:lnTo>
                  <a:lnTo>
                    <a:pt x="301075" y="3239"/>
                  </a:lnTo>
                  <a:lnTo>
                    <a:pt x="255837" y="3751"/>
                  </a:lnTo>
                  <a:lnTo>
                    <a:pt x="102790" y="3867"/>
                  </a:lnTo>
                  <a:lnTo>
                    <a:pt x="73586" y="4095"/>
                  </a:lnTo>
                  <a:lnTo>
                    <a:pt x="27977" y="5356"/>
                  </a:lnTo>
                  <a:lnTo>
                    <a:pt x="1702" y="37539"/>
                  </a:lnTo>
                  <a:lnTo>
                    <a:pt x="0" y="63762"/>
                  </a:lnTo>
                  <a:lnTo>
                    <a:pt x="1434" y="75793"/>
                  </a:lnTo>
                  <a:lnTo>
                    <a:pt x="4760" y="83959"/>
                  </a:lnTo>
                  <a:lnTo>
                    <a:pt x="10515" y="90330"/>
                  </a:lnTo>
                  <a:lnTo>
                    <a:pt x="18079" y="94472"/>
                  </a:lnTo>
                  <a:lnTo>
                    <a:pt x="26834" y="95950"/>
                  </a:lnTo>
                  <a:lnTo>
                    <a:pt x="192599" y="95835"/>
                  </a:lnTo>
                  <a:lnTo>
                    <a:pt x="246968" y="95236"/>
                  </a:lnTo>
                  <a:lnTo>
                    <a:pt x="298643" y="93934"/>
                  </a:lnTo>
                  <a:lnTo>
                    <a:pt x="344691" y="91685"/>
                  </a:lnTo>
                  <a:lnTo>
                    <a:pt x="402199" y="72284"/>
                  </a:lnTo>
                  <a:lnTo>
                    <a:pt x="406024" y="42193"/>
                  </a:lnTo>
                  <a:lnTo>
                    <a:pt x="395610" y="13064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85124" y="4937759"/>
              <a:ext cx="74257" cy="82265"/>
            </a:xfrm>
            <a:prstGeom prst="rect">
              <a:avLst/>
            </a:prstGeom>
          </p:spPr>
        </p:pic>
      </p:grpSp>
      <p:sp>
        <p:nvSpPr>
          <p:cNvPr id="30" name="object 30"/>
          <p:cNvSpPr/>
          <p:nvPr/>
        </p:nvSpPr>
        <p:spPr>
          <a:xfrm>
            <a:off x="8827510" y="4657369"/>
            <a:ext cx="316865" cy="436245"/>
          </a:xfrm>
          <a:custGeom>
            <a:avLst/>
            <a:gdLst/>
            <a:ahLst/>
            <a:cxnLst/>
            <a:rect l="l" t="t" r="r" b="b"/>
            <a:pathLst>
              <a:path w="316865" h="436245">
                <a:moveTo>
                  <a:pt x="286206" y="272681"/>
                </a:moveTo>
                <a:lnTo>
                  <a:pt x="143007" y="272681"/>
                </a:lnTo>
                <a:lnTo>
                  <a:pt x="153046" y="274805"/>
                </a:lnTo>
                <a:lnTo>
                  <a:pt x="161216" y="280563"/>
                </a:lnTo>
                <a:lnTo>
                  <a:pt x="166600" y="289039"/>
                </a:lnTo>
                <a:lnTo>
                  <a:pt x="168280" y="299313"/>
                </a:lnTo>
                <a:lnTo>
                  <a:pt x="166901" y="328184"/>
                </a:lnTo>
                <a:lnTo>
                  <a:pt x="165915" y="357395"/>
                </a:lnTo>
                <a:lnTo>
                  <a:pt x="169169" y="413621"/>
                </a:lnTo>
                <a:lnTo>
                  <a:pt x="203098" y="435288"/>
                </a:lnTo>
                <a:lnTo>
                  <a:pt x="234066" y="435838"/>
                </a:lnTo>
                <a:lnTo>
                  <a:pt x="241063" y="435802"/>
                </a:lnTo>
                <a:lnTo>
                  <a:pt x="278628" y="427774"/>
                </a:lnTo>
                <a:lnTo>
                  <a:pt x="286960" y="383859"/>
                </a:lnTo>
                <a:lnTo>
                  <a:pt x="286184" y="353140"/>
                </a:lnTo>
                <a:lnTo>
                  <a:pt x="283956" y="321804"/>
                </a:lnTo>
                <a:lnTo>
                  <a:pt x="280548" y="292392"/>
                </a:lnTo>
                <a:lnTo>
                  <a:pt x="281426" y="281249"/>
                </a:lnTo>
                <a:lnTo>
                  <a:pt x="286206" y="272681"/>
                </a:lnTo>
                <a:close/>
              </a:path>
              <a:path w="316865" h="436245">
                <a:moveTo>
                  <a:pt x="210571" y="0"/>
                </a:moveTo>
                <a:lnTo>
                  <a:pt x="167566" y="3380"/>
                </a:lnTo>
                <a:lnTo>
                  <a:pt x="139705" y="32461"/>
                </a:lnTo>
                <a:lnTo>
                  <a:pt x="144569" y="68950"/>
                </a:lnTo>
                <a:lnTo>
                  <a:pt x="151945" y="109512"/>
                </a:lnTo>
                <a:lnTo>
                  <a:pt x="157868" y="145453"/>
                </a:lnTo>
                <a:lnTo>
                  <a:pt x="158374" y="168084"/>
                </a:lnTo>
                <a:lnTo>
                  <a:pt x="133782" y="175611"/>
                </a:lnTo>
                <a:lnTo>
                  <a:pt x="30305" y="185377"/>
                </a:lnTo>
                <a:lnTo>
                  <a:pt x="2926" y="193840"/>
                </a:lnTo>
                <a:lnTo>
                  <a:pt x="0" y="207965"/>
                </a:lnTo>
                <a:lnTo>
                  <a:pt x="2085" y="227098"/>
                </a:lnTo>
                <a:lnTo>
                  <a:pt x="7481" y="248150"/>
                </a:lnTo>
                <a:lnTo>
                  <a:pt x="30753" y="282915"/>
                </a:lnTo>
                <a:lnTo>
                  <a:pt x="38105" y="284048"/>
                </a:lnTo>
                <a:lnTo>
                  <a:pt x="39883" y="284048"/>
                </a:lnTo>
                <a:lnTo>
                  <a:pt x="41534" y="283895"/>
                </a:lnTo>
                <a:lnTo>
                  <a:pt x="43185" y="283514"/>
                </a:lnTo>
                <a:lnTo>
                  <a:pt x="69887" y="279065"/>
                </a:lnTo>
                <a:lnTo>
                  <a:pt x="95351" y="275940"/>
                </a:lnTo>
                <a:lnTo>
                  <a:pt x="119338" y="273904"/>
                </a:lnTo>
                <a:lnTo>
                  <a:pt x="142118" y="272681"/>
                </a:lnTo>
                <a:lnTo>
                  <a:pt x="286206" y="272681"/>
                </a:lnTo>
                <a:lnTo>
                  <a:pt x="286613" y="271953"/>
                </a:lnTo>
                <a:lnTo>
                  <a:pt x="295086" y="265583"/>
                </a:lnTo>
                <a:lnTo>
                  <a:pt x="305821" y="263220"/>
                </a:lnTo>
                <a:lnTo>
                  <a:pt x="316489" y="263220"/>
                </a:lnTo>
                <a:lnTo>
                  <a:pt x="316489" y="165887"/>
                </a:lnTo>
                <a:lnTo>
                  <a:pt x="295534" y="165887"/>
                </a:lnTo>
                <a:lnTo>
                  <a:pt x="285795" y="163971"/>
                </a:lnTo>
                <a:lnTo>
                  <a:pt x="277723" y="158700"/>
                </a:lnTo>
                <a:lnTo>
                  <a:pt x="272174" y="150794"/>
                </a:lnTo>
                <a:lnTo>
                  <a:pt x="270007" y="140970"/>
                </a:lnTo>
                <a:lnTo>
                  <a:pt x="268682" y="114145"/>
                </a:lnTo>
                <a:lnTo>
                  <a:pt x="266737" y="84418"/>
                </a:lnTo>
                <a:lnTo>
                  <a:pt x="261752" y="24142"/>
                </a:lnTo>
                <a:lnTo>
                  <a:pt x="231574" y="541"/>
                </a:lnTo>
                <a:lnTo>
                  <a:pt x="217699" y="67"/>
                </a:lnTo>
                <a:lnTo>
                  <a:pt x="210571" y="0"/>
                </a:lnTo>
                <a:close/>
              </a:path>
              <a:path w="316865" h="436245">
                <a:moveTo>
                  <a:pt x="316489" y="263220"/>
                </a:moveTo>
                <a:lnTo>
                  <a:pt x="306583" y="263220"/>
                </a:lnTo>
                <a:lnTo>
                  <a:pt x="308107" y="263321"/>
                </a:lnTo>
                <a:lnTo>
                  <a:pt x="316489" y="264040"/>
                </a:lnTo>
                <a:lnTo>
                  <a:pt x="316489" y="263220"/>
                </a:lnTo>
                <a:close/>
              </a:path>
              <a:path w="316865" h="436245">
                <a:moveTo>
                  <a:pt x="311663" y="165544"/>
                </a:moveTo>
                <a:lnTo>
                  <a:pt x="306583" y="165544"/>
                </a:lnTo>
                <a:lnTo>
                  <a:pt x="301503" y="165671"/>
                </a:lnTo>
                <a:lnTo>
                  <a:pt x="296550" y="165887"/>
                </a:lnTo>
                <a:lnTo>
                  <a:pt x="316489" y="165887"/>
                </a:lnTo>
                <a:lnTo>
                  <a:pt x="316489" y="165658"/>
                </a:lnTo>
                <a:lnTo>
                  <a:pt x="311663" y="16554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54204" y="3971785"/>
            <a:ext cx="189865" cy="346075"/>
          </a:xfrm>
          <a:custGeom>
            <a:avLst/>
            <a:gdLst/>
            <a:ahLst/>
            <a:cxnLst/>
            <a:rect l="l" t="t" r="r" b="b"/>
            <a:pathLst>
              <a:path w="189865" h="346075">
                <a:moveTo>
                  <a:pt x="70288" y="0"/>
                </a:moveTo>
                <a:lnTo>
                  <a:pt x="58604" y="0"/>
                </a:lnTo>
                <a:lnTo>
                  <a:pt x="51619" y="2971"/>
                </a:lnTo>
                <a:lnTo>
                  <a:pt x="19901" y="41943"/>
                </a:lnTo>
                <a:lnTo>
                  <a:pt x="1073" y="76263"/>
                </a:lnTo>
                <a:lnTo>
                  <a:pt x="0" y="84376"/>
                </a:lnTo>
                <a:lnTo>
                  <a:pt x="1533" y="92205"/>
                </a:lnTo>
                <a:lnTo>
                  <a:pt x="5377" y="99162"/>
                </a:lnTo>
                <a:lnTo>
                  <a:pt x="11233" y="104660"/>
                </a:lnTo>
                <a:lnTo>
                  <a:pt x="42882" y="122759"/>
                </a:lnTo>
                <a:lnTo>
                  <a:pt x="79162" y="141382"/>
                </a:lnTo>
                <a:lnTo>
                  <a:pt x="110942" y="158453"/>
                </a:lnTo>
                <a:lnTo>
                  <a:pt x="129089" y="171894"/>
                </a:lnTo>
                <a:lnTo>
                  <a:pt x="119947" y="195676"/>
                </a:lnTo>
                <a:lnTo>
                  <a:pt x="92529" y="238685"/>
                </a:lnTo>
                <a:lnTo>
                  <a:pt x="64849" y="282620"/>
                </a:lnTo>
                <a:lnTo>
                  <a:pt x="54921" y="309181"/>
                </a:lnTo>
                <a:lnTo>
                  <a:pt x="64077" y="320015"/>
                </a:lnTo>
                <a:lnTo>
                  <a:pt x="80258" y="329863"/>
                </a:lnTo>
                <a:lnTo>
                  <a:pt x="99962" y="338263"/>
                </a:lnTo>
                <a:lnTo>
                  <a:pt x="121977" y="345401"/>
                </a:lnTo>
                <a:lnTo>
                  <a:pt x="124390" y="345706"/>
                </a:lnTo>
                <a:lnTo>
                  <a:pt x="126676" y="345706"/>
                </a:lnTo>
                <a:lnTo>
                  <a:pt x="162186" y="307959"/>
                </a:lnTo>
                <a:lnTo>
                  <a:pt x="175111" y="286134"/>
                </a:lnTo>
                <a:lnTo>
                  <a:pt x="189794" y="263354"/>
                </a:lnTo>
                <a:lnTo>
                  <a:pt x="189794" y="72770"/>
                </a:lnTo>
                <a:lnTo>
                  <a:pt x="184969" y="72770"/>
                </a:lnTo>
                <a:lnTo>
                  <a:pt x="179889" y="71221"/>
                </a:lnTo>
                <a:lnTo>
                  <a:pt x="153634" y="52802"/>
                </a:lnTo>
                <a:lnTo>
                  <a:pt x="129168" y="36431"/>
                </a:lnTo>
                <a:lnTo>
                  <a:pt x="74987" y="1295"/>
                </a:lnTo>
                <a:lnTo>
                  <a:pt x="70288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539097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381" y="0"/>
                </a:moveTo>
                <a:lnTo>
                  <a:pt x="341741" y="1968"/>
                </a:lnTo>
                <a:lnTo>
                  <a:pt x="304500" y="3048"/>
                </a:lnTo>
                <a:lnTo>
                  <a:pt x="261377" y="3556"/>
                </a:lnTo>
                <a:lnTo>
                  <a:pt x="100754" y="3615"/>
                </a:lnTo>
                <a:lnTo>
                  <a:pt x="72376" y="3841"/>
                </a:lnTo>
                <a:lnTo>
                  <a:pt x="27941" y="5080"/>
                </a:lnTo>
                <a:lnTo>
                  <a:pt x="1774" y="36847"/>
                </a:lnTo>
                <a:lnTo>
                  <a:pt x="0" y="62791"/>
                </a:lnTo>
                <a:lnTo>
                  <a:pt x="1398" y="74549"/>
                </a:lnTo>
                <a:lnTo>
                  <a:pt x="147321" y="94488"/>
                </a:lnTo>
                <a:lnTo>
                  <a:pt x="199897" y="94328"/>
                </a:lnTo>
                <a:lnTo>
                  <a:pt x="252370" y="93699"/>
                </a:lnTo>
                <a:lnTo>
                  <a:pt x="302075" y="92375"/>
                </a:lnTo>
                <a:lnTo>
                  <a:pt x="346348" y="90131"/>
                </a:lnTo>
                <a:lnTo>
                  <a:pt x="402349" y="71044"/>
                </a:lnTo>
                <a:lnTo>
                  <a:pt x="406147" y="41465"/>
                </a:lnTo>
                <a:lnTo>
                  <a:pt x="395849" y="12838"/>
                </a:lnTo>
                <a:lnTo>
                  <a:pt x="37338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454969" y="3288791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106" y="0"/>
                </a:moveTo>
                <a:lnTo>
                  <a:pt x="257240" y="2115"/>
                </a:lnTo>
                <a:lnTo>
                  <a:pt x="228861" y="3270"/>
                </a:lnTo>
                <a:lnTo>
                  <a:pt x="196030" y="3806"/>
                </a:lnTo>
                <a:lnTo>
                  <a:pt x="71606" y="3847"/>
                </a:lnTo>
                <a:lnTo>
                  <a:pt x="34891" y="4399"/>
                </a:lnTo>
                <a:lnTo>
                  <a:pt x="1270" y="37474"/>
                </a:lnTo>
                <a:lnTo>
                  <a:pt x="0" y="63783"/>
                </a:lnTo>
                <a:lnTo>
                  <a:pt x="1198" y="75818"/>
                </a:lnTo>
                <a:lnTo>
                  <a:pt x="110545" y="96011"/>
                </a:lnTo>
                <a:lnTo>
                  <a:pt x="160275" y="95726"/>
                </a:lnTo>
                <a:lnTo>
                  <a:pt x="209113" y="94583"/>
                </a:lnTo>
                <a:lnTo>
                  <a:pt x="253116" y="92154"/>
                </a:lnTo>
                <a:lnTo>
                  <a:pt x="303377" y="72223"/>
                </a:lnTo>
                <a:lnTo>
                  <a:pt x="306204" y="42195"/>
                </a:lnTo>
                <a:lnTo>
                  <a:pt x="298293" y="13073"/>
                </a:lnTo>
                <a:lnTo>
                  <a:pt x="281106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56898" y="516636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467" y="0"/>
                </a:moveTo>
                <a:lnTo>
                  <a:pt x="256795" y="2115"/>
                </a:lnTo>
                <a:lnTo>
                  <a:pt x="227254" y="3270"/>
                </a:lnTo>
                <a:lnTo>
                  <a:pt x="193069" y="3806"/>
                </a:lnTo>
                <a:lnTo>
                  <a:pt x="77535" y="3869"/>
                </a:lnTo>
                <a:lnTo>
                  <a:pt x="55487" y="4095"/>
                </a:lnTo>
                <a:lnTo>
                  <a:pt x="15037" y="7078"/>
                </a:lnTo>
                <a:lnTo>
                  <a:pt x="162" y="50815"/>
                </a:lnTo>
                <a:lnTo>
                  <a:pt x="0" y="63763"/>
                </a:lnTo>
                <a:lnTo>
                  <a:pt x="1051" y="75818"/>
                </a:lnTo>
                <a:lnTo>
                  <a:pt x="3544" y="83956"/>
                </a:lnTo>
                <a:lnTo>
                  <a:pt x="7846" y="90344"/>
                </a:lnTo>
                <a:lnTo>
                  <a:pt x="13481" y="94517"/>
                </a:lnTo>
                <a:lnTo>
                  <a:pt x="19974" y="96012"/>
                </a:lnTo>
                <a:lnTo>
                  <a:pt x="102143" y="96012"/>
                </a:lnTo>
                <a:lnTo>
                  <a:pt x="153882" y="95761"/>
                </a:lnTo>
                <a:lnTo>
                  <a:pt x="205156" y="94678"/>
                </a:lnTo>
                <a:lnTo>
                  <a:pt x="251501" y="92261"/>
                </a:lnTo>
                <a:lnTo>
                  <a:pt x="303506" y="72169"/>
                </a:lnTo>
                <a:lnTo>
                  <a:pt x="306391" y="42148"/>
                </a:lnTo>
                <a:lnTo>
                  <a:pt x="298561" y="13055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62305" y="22859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4" h="774700">
                <a:moveTo>
                  <a:pt x="539635" y="89027"/>
                </a:moveTo>
                <a:lnTo>
                  <a:pt x="527824" y="42773"/>
                </a:lnTo>
                <a:lnTo>
                  <a:pt x="504609" y="9067"/>
                </a:lnTo>
                <a:lnTo>
                  <a:pt x="437070" y="50"/>
                </a:lnTo>
                <a:lnTo>
                  <a:pt x="421398" y="0"/>
                </a:lnTo>
                <a:lnTo>
                  <a:pt x="376872" y="457"/>
                </a:lnTo>
                <a:lnTo>
                  <a:pt x="334378" y="1943"/>
                </a:lnTo>
                <a:lnTo>
                  <a:pt x="278523" y="9017"/>
                </a:lnTo>
                <a:lnTo>
                  <a:pt x="259727" y="60236"/>
                </a:lnTo>
                <a:lnTo>
                  <a:pt x="252653" y="110020"/>
                </a:lnTo>
                <a:lnTo>
                  <a:pt x="246291" y="169583"/>
                </a:lnTo>
                <a:lnTo>
                  <a:pt x="240068" y="234175"/>
                </a:lnTo>
                <a:lnTo>
                  <a:pt x="233362" y="299034"/>
                </a:lnTo>
                <a:lnTo>
                  <a:pt x="224802" y="364744"/>
                </a:lnTo>
                <a:lnTo>
                  <a:pt x="220230" y="367665"/>
                </a:lnTo>
                <a:lnTo>
                  <a:pt x="211721" y="367665"/>
                </a:lnTo>
                <a:lnTo>
                  <a:pt x="207784" y="365379"/>
                </a:lnTo>
                <a:lnTo>
                  <a:pt x="176110" y="258495"/>
                </a:lnTo>
                <a:lnTo>
                  <a:pt x="161112" y="215150"/>
                </a:lnTo>
                <a:lnTo>
                  <a:pt x="140220" y="165354"/>
                </a:lnTo>
                <a:lnTo>
                  <a:pt x="113423" y="148590"/>
                </a:lnTo>
                <a:lnTo>
                  <a:pt x="80492" y="151396"/>
                </a:lnTo>
                <a:lnTo>
                  <a:pt x="49250" y="160299"/>
                </a:lnTo>
                <a:lnTo>
                  <a:pt x="22440" y="176657"/>
                </a:lnTo>
                <a:lnTo>
                  <a:pt x="2806" y="201803"/>
                </a:lnTo>
                <a:lnTo>
                  <a:pt x="0" y="215442"/>
                </a:lnTo>
                <a:lnTo>
                  <a:pt x="1485" y="227076"/>
                </a:lnTo>
                <a:lnTo>
                  <a:pt x="6032" y="237667"/>
                </a:lnTo>
                <a:lnTo>
                  <a:pt x="12458" y="248158"/>
                </a:lnTo>
                <a:lnTo>
                  <a:pt x="15760" y="252984"/>
                </a:lnTo>
                <a:lnTo>
                  <a:pt x="20967" y="255397"/>
                </a:lnTo>
                <a:lnTo>
                  <a:pt x="30111" y="255397"/>
                </a:lnTo>
                <a:lnTo>
                  <a:pt x="34048" y="254127"/>
                </a:lnTo>
                <a:lnTo>
                  <a:pt x="53314" y="239356"/>
                </a:lnTo>
                <a:lnTo>
                  <a:pt x="69418" y="229920"/>
                </a:lnTo>
                <a:lnTo>
                  <a:pt x="84175" y="223799"/>
                </a:lnTo>
                <a:lnTo>
                  <a:pt x="96151" y="221615"/>
                </a:lnTo>
                <a:lnTo>
                  <a:pt x="100850" y="221615"/>
                </a:lnTo>
                <a:lnTo>
                  <a:pt x="118910" y="269176"/>
                </a:lnTo>
                <a:lnTo>
                  <a:pt x="133134" y="321259"/>
                </a:lnTo>
                <a:lnTo>
                  <a:pt x="147370" y="374624"/>
                </a:lnTo>
                <a:lnTo>
                  <a:pt x="160896" y="421195"/>
                </a:lnTo>
                <a:lnTo>
                  <a:pt x="179285" y="459244"/>
                </a:lnTo>
                <a:lnTo>
                  <a:pt x="219976" y="467868"/>
                </a:lnTo>
                <a:lnTo>
                  <a:pt x="236334" y="466775"/>
                </a:lnTo>
                <a:lnTo>
                  <a:pt x="271665" y="449326"/>
                </a:lnTo>
                <a:lnTo>
                  <a:pt x="288569" y="408749"/>
                </a:lnTo>
                <a:lnTo>
                  <a:pt x="300926" y="359816"/>
                </a:lnTo>
                <a:lnTo>
                  <a:pt x="310032" y="305346"/>
                </a:lnTo>
                <a:lnTo>
                  <a:pt x="317119" y="248119"/>
                </a:lnTo>
                <a:lnTo>
                  <a:pt x="323456" y="190931"/>
                </a:lnTo>
                <a:lnTo>
                  <a:pt x="330327" y="136601"/>
                </a:lnTo>
                <a:lnTo>
                  <a:pt x="338975" y="87884"/>
                </a:lnTo>
                <a:lnTo>
                  <a:pt x="368439" y="63373"/>
                </a:lnTo>
                <a:lnTo>
                  <a:pt x="438416" y="61468"/>
                </a:lnTo>
                <a:lnTo>
                  <a:pt x="448576" y="67398"/>
                </a:lnTo>
                <a:lnTo>
                  <a:pt x="456107" y="76682"/>
                </a:lnTo>
                <a:lnTo>
                  <a:pt x="461429" y="87731"/>
                </a:lnTo>
                <a:lnTo>
                  <a:pt x="464959" y="98933"/>
                </a:lnTo>
                <a:lnTo>
                  <a:pt x="468109" y="105905"/>
                </a:lnTo>
                <a:lnTo>
                  <a:pt x="473240" y="111315"/>
                </a:lnTo>
                <a:lnTo>
                  <a:pt x="479844" y="114833"/>
                </a:lnTo>
                <a:lnTo>
                  <a:pt x="488581" y="116078"/>
                </a:lnTo>
                <a:lnTo>
                  <a:pt x="517918" y="114427"/>
                </a:lnTo>
                <a:lnTo>
                  <a:pt x="527113" y="111912"/>
                </a:lnTo>
                <a:lnTo>
                  <a:pt x="534339" y="106260"/>
                </a:lnTo>
                <a:lnTo>
                  <a:pt x="538784" y="98336"/>
                </a:lnTo>
                <a:lnTo>
                  <a:pt x="539635" y="89027"/>
                </a:lnTo>
                <a:close/>
              </a:path>
              <a:path w="845184" h="774700">
                <a:moveTo>
                  <a:pt x="844880" y="464527"/>
                </a:moveTo>
                <a:lnTo>
                  <a:pt x="822998" y="421855"/>
                </a:lnTo>
                <a:lnTo>
                  <a:pt x="791730" y="397764"/>
                </a:lnTo>
                <a:lnTo>
                  <a:pt x="786269" y="397764"/>
                </a:lnTo>
                <a:lnTo>
                  <a:pt x="778522" y="397764"/>
                </a:lnTo>
                <a:lnTo>
                  <a:pt x="658126" y="513359"/>
                </a:lnTo>
                <a:lnTo>
                  <a:pt x="617220" y="554596"/>
                </a:lnTo>
                <a:lnTo>
                  <a:pt x="577138" y="595807"/>
                </a:lnTo>
                <a:lnTo>
                  <a:pt x="539915" y="635266"/>
                </a:lnTo>
                <a:lnTo>
                  <a:pt x="507631" y="671220"/>
                </a:lnTo>
                <a:lnTo>
                  <a:pt x="482358" y="701929"/>
                </a:lnTo>
                <a:lnTo>
                  <a:pt x="477278" y="725170"/>
                </a:lnTo>
                <a:lnTo>
                  <a:pt x="490004" y="748690"/>
                </a:lnTo>
                <a:lnTo>
                  <a:pt x="513245" y="766889"/>
                </a:lnTo>
                <a:lnTo>
                  <a:pt x="539762" y="774192"/>
                </a:lnTo>
                <a:lnTo>
                  <a:pt x="546455" y="773582"/>
                </a:lnTo>
                <a:lnTo>
                  <a:pt x="552729" y="771677"/>
                </a:lnTo>
                <a:lnTo>
                  <a:pt x="558457" y="768362"/>
                </a:lnTo>
                <a:lnTo>
                  <a:pt x="563511" y="763524"/>
                </a:lnTo>
                <a:lnTo>
                  <a:pt x="587527" y="736117"/>
                </a:lnTo>
                <a:lnTo>
                  <a:pt x="620077" y="701687"/>
                </a:lnTo>
                <a:lnTo>
                  <a:pt x="658355" y="662609"/>
                </a:lnTo>
                <a:lnTo>
                  <a:pt x="779462" y="541464"/>
                </a:lnTo>
                <a:lnTo>
                  <a:pt x="812546" y="507746"/>
                </a:lnTo>
                <a:lnTo>
                  <a:pt x="837323" y="481330"/>
                </a:lnTo>
                <a:lnTo>
                  <a:pt x="842467" y="473405"/>
                </a:lnTo>
                <a:lnTo>
                  <a:pt x="844880" y="46452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56462" y="0"/>
            <a:ext cx="406400" cy="365760"/>
          </a:xfrm>
          <a:custGeom>
            <a:avLst/>
            <a:gdLst/>
            <a:ahLst/>
            <a:cxnLst/>
            <a:rect l="l" t="t" r="r" b="b"/>
            <a:pathLst>
              <a:path w="406400" h="365760">
                <a:moveTo>
                  <a:pt x="298922" y="0"/>
                </a:moveTo>
                <a:lnTo>
                  <a:pt x="294731" y="0"/>
                </a:lnTo>
                <a:lnTo>
                  <a:pt x="288000" y="0"/>
                </a:lnTo>
                <a:lnTo>
                  <a:pt x="281396" y="2666"/>
                </a:lnTo>
                <a:lnTo>
                  <a:pt x="242359" y="44100"/>
                </a:lnTo>
                <a:lnTo>
                  <a:pt x="211673" y="82041"/>
                </a:lnTo>
                <a:lnTo>
                  <a:pt x="206593" y="89026"/>
                </a:lnTo>
                <a:lnTo>
                  <a:pt x="198719" y="92837"/>
                </a:lnTo>
                <a:lnTo>
                  <a:pt x="185638" y="92837"/>
                </a:lnTo>
                <a:lnTo>
                  <a:pt x="180558" y="91312"/>
                </a:lnTo>
                <a:lnTo>
                  <a:pt x="154102" y="72882"/>
                </a:lnTo>
                <a:lnTo>
                  <a:pt x="129599" y="56387"/>
                </a:lnTo>
                <a:lnTo>
                  <a:pt x="104191" y="39703"/>
                </a:lnTo>
                <a:lnTo>
                  <a:pt x="75402" y="21209"/>
                </a:lnTo>
                <a:lnTo>
                  <a:pt x="70703" y="19938"/>
                </a:lnTo>
                <a:lnTo>
                  <a:pt x="58892" y="19938"/>
                </a:lnTo>
                <a:lnTo>
                  <a:pt x="20062" y="62039"/>
                </a:lnTo>
                <a:lnTo>
                  <a:pt x="1107" y="96392"/>
                </a:lnTo>
                <a:lnTo>
                  <a:pt x="0" y="104374"/>
                </a:lnTo>
                <a:lnTo>
                  <a:pt x="1488" y="112236"/>
                </a:lnTo>
                <a:lnTo>
                  <a:pt x="5357" y="119288"/>
                </a:lnTo>
                <a:lnTo>
                  <a:pt x="11394" y="124840"/>
                </a:lnTo>
                <a:lnTo>
                  <a:pt x="43152" y="142942"/>
                </a:lnTo>
                <a:lnTo>
                  <a:pt x="79529" y="161544"/>
                </a:lnTo>
                <a:lnTo>
                  <a:pt x="111335" y="178526"/>
                </a:lnTo>
                <a:lnTo>
                  <a:pt x="129377" y="191770"/>
                </a:lnTo>
                <a:lnTo>
                  <a:pt x="120378" y="215620"/>
                </a:lnTo>
                <a:lnTo>
                  <a:pt x="65137" y="302801"/>
                </a:lnTo>
                <a:lnTo>
                  <a:pt x="55209" y="329438"/>
                </a:lnTo>
                <a:lnTo>
                  <a:pt x="100429" y="358388"/>
                </a:lnTo>
                <a:lnTo>
                  <a:pt x="125059" y="365760"/>
                </a:lnTo>
                <a:lnTo>
                  <a:pt x="127472" y="365760"/>
                </a:lnTo>
                <a:lnTo>
                  <a:pt x="162716" y="328120"/>
                </a:lnTo>
                <a:lnTo>
                  <a:pt x="175779" y="306260"/>
                </a:lnTo>
                <a:lnTo>
                  <a:pt x="188723" y="286210"/>
                </a:lnTo>
                <a:lnTo>
                  <a:pt x="201132" y="267970"/>
                </a:lnTo>
                <a:lnTo>
                  <a:pt x="206212" y="261112"/>
                </a:lnTo>
                <a:lnTo>
                  <a:pt x="214086" y="257428"/>
                </a:lnTo>
                <a:lnTo>
                  <a:pt x="227802" y="257428"/>
                </a:lnTo>
                <a:lnTo>
                  <a:pt x="233517" y="259334"/>
                </a:lnTo>
                <a:lnTo>
                  <a:pt x="260207" y="281680"/>
                </a:lnTo>
                <a:lnTo>
                  <a:pt x="282571" y="300053"/>
                </a:lnTo>
                <a:lnTo>
                  <a:pt x="305458" y="317117"/>
                </a:lnTo>
                <a:lnTo>
                  <a:pt x="328894" y="331597"/>
                </a:lnTo>
                <a:lnTo>
                  <a:pt x="332577" y="333628"/>
                </a:lnTo>
                <a:lnTo>
                  <a:pt x="336514" y="334517"/>
                </a:lnTo>
                <a:lnTo>
                  <a:pt x="347817" y="334517"/>
                </a:lnTo>
                <a:lnTo>
                  <a:pt x="381297" y="299450"/>
                </a:lnTo>
                <a:lnTo>
                  <a:pt x="405820" y="263132"/>
                </a:lnTo>
                <a:lnTo>
                  <a:pt x="406332" y="254190"/>
                </a:lnTo>
                <a:lnTo>
                  <a:pt x="403653" y="245629"/>
                </a:lnTo>
                <a:lnTo>
                  <a:pt x="352373" y="203215"/>
                </a:lnTo>
                <a:lnTo>
                  <a:pt x="301462" y="170814"/>
                </a:lnTo>
                <a:lnTo>
                  <a:pt x="292862" y="163028"/>
                </a:lnTo>
                <a:lnTo>
                  <a:pt x="288762" y="152812"/>
                </a:lnTo>
                <a:lnTo>
                  <a:pt x="289425" y="141882"/>
                </a:lnTo>
                <a:lnTo>
                  <a:pt x="295112" y="131952"/>
                </a:lnTo>
                <a:lnTo>
                  <a:pt x="310473" y="115238"/>
                </a:lnTo>
                <a:lnTo>
                  <a:pt x="341528" y="82143"/>
                </a:lnTo>
                <a:lnTo>
                  <a:pt x="355818" y="65786"/>
                </a:lnTo>
                <a:lnTo>
                  <a:pt x="360709" y="56626"/>
                </a:lnTo>
                <a:lnTo>
                  <a:pt x="361422" y="46609"/>
                </a:lnTo>
                <a:lnTo>
                  <a:pt x="358157" y="37068"/>
                </a:lnTo>
                <a:lnTo>
                  <a:pt x="351119" y="29337"/>
                </a:lnTo>
                <a:lnTo>
                  <a:pt x="340411" y="22159"/>
                </a:lnTo>
                <a:lnTo>
                  <a:pt x="329561" y="15636"/>
                </a:lnTo>
                <a:lnTo>
                  <a:pt x="303113" y="1015"/>
                </a:lnTo>
                <a:lnTo>
                  <a:pt x="29892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56462" y="2633472"/>
            <a:ext cx="406400" cy="367665"/>
          </a:xfrm>
          <a:custGeom>
            <a:avLst/>
            <a:gdLst/>
            <a:ahLst/>
            <a:cxnLst/>
            <a:rect l="l" t="t" r="r" b="b"/>
            <a:pathLst>
              <a:path w="406400" h="367664">
                <a:moveTo>
                  <a:pt x="298795" y="0"/>
                </a:moveTo>
                <a:lnTo>
                  <a:pt x="294604" y="0"/>
                </a:lnTo>
                <a:lnTo>
                  <a:pt x="287873" y="0"/>
                </a:lnTo>
                <a:lnTo>
                  <a:pt x="281269" y="2666"/>
                </a:lnTo>
                <a:lnTo>
                  <a:pt x="242359" y="44291"/>
                </a:lnTo>
                <a:lnTo>
                  <a:pt x="211673" y="82550"/>
                </a:lnTo>
                <a:lnTo>
                  <a:pt x="206720" y="89534"/>
                </a:lnTo>
                <a:lnTo>
                  <a:pt x="198973" y="93217"/>
                </a:lnTo>
                <a:lnTo>
                  <a:pt x="185892" y="93217"/>
                </a:lnTo>
                <a:lnTo>
                  <a:pt x="180558" y="91566"/>
                </a:lnTo>
                <a:lnTo>
                  <a:pt x="154102" y="73046"/>
                </a:lnTo>
                <a:lnTo>
                  <a:pt x="129599" y="56626"/>
                </a:lnTo>
                <a:lnTo>
                  <a:pt x="75402" y="21335"/>
                </a:lnTo>
                <a:lnTo>
                  <a:pt x="70703" y="20065"/>
                </a:lnTo>
                <a:lnTo>
                  <a:pt x="58892" y="20065"/>
                </a:lnTo>
                <a:lnTo>
                  <a:pt x="20062" y="62166"/>
                </a:lnTo>
                <a:lnTo>
                  <a:pt x="1107" y="96646"/>
                </a:lnTo>
                <a:lnTo>
                  <a:pt x="0" y="104788"/>
                </a:lnTo>
                <a:lnTo>
                  <a:pt x="1488" y="112633"/>
                </a:lnTo>
                <a:lnTo>
                  <a:pt x="5357" y="119596"/>
                </a:lnTo>
                <a:lnTo>
                  <a:pt x="11394" y="125094"/>
                </a:lnTo>
                <a:lnTo>
                  <a:pt x="43152" y="143331"/>
                </a:lnTo>
                <a:lnTo>
                  <a:pt x="79529" y="162115"/>
                </a:lnTo>
                <a:lnTo>
                  <a:pt x="111335" y="179280"/>
                </a:lnTo>
                <a:lnTo>
                  <a:pt x="129377" y="192658"/>
                </a:lnTo>
                <a:lnTo>
                  <a:pt x="120378" y="216548"/>
                </a:lnTo>
                <a:lnTo>
                  <a:pt x="65137" y="303905"/>
                </a:lnTo>
                <a:lnTo>
                  <a:pt x="55209" y="330580"/>
                </a:lnTo>
                <a:lnTo>
                  <a:pt x="100429" y="359906"/>
                </a:lnTo>
                <a:lnTo>
                  <a:pt x="127218" y="367283"/>
                </a:lnTo>
                <a:lnTo>
                  <a:pt x="134199" y="366315"/>
                </a:lnTo>
                <a:lnTo>
                  <a:pt x="140585" y="363537"/>
                </a:lnTo>
                <a:lnTo>
                  <a:pt x="145970" y="359140"/>
                </a:lnTo>
                <a:lnTo>
                  <a:pt x="149951" y="353313"/>
                </a:lnTo>
                <a:lnTo>
                  <a:pt x="162716" y="329459"/>
                </a:lnTo>
                <a:lnTo>
                  <a:pt x="175779" y="307451"/>
                </a:lnTo>
                <a:lnTo>
                  <a:pt x="188723" y="287323"/>
                </a:lnTo>
                <a:lnTo>
                  <a:pt x="201132" y="269113"/>
                </a:lnTo>
                <a:lnTo>
                  <a:pt x="206212" y="262000"/>
                </a:lnTo>
                <a:lnTo>
                  <a:pt x="214086" y="258317"/>
                </a:lnTo>
                <a:lnTo>
                  <a:pt x="227802" y="258317"/>
                </a:lnTo>
                <a:lnTo>
                  <a:pt x="233517" y="260222"/>
                </a:lnTo>
                <a:lnTo>
                  <a:pt x="260207" y="282698"/>
                </a:lnTo>
                <a:lnTo>
                  <a:pt x="282571" y="301212"/>
                </a:lnTo>
                <a:lnTo>
                  <a:pt x="305458" y="318345"/>
                </a:lnTo>
                <a:lnTo>
                  <a:pt x="328894" y="332739"/>
                </a:lnTo>
                <a:lnTo>
                  <a:pt x="332704" y="334771"/>
                </a:lnTo>
                <a:lnTo>
                  <a:pt x="336641" y="335788"/>
                </a:lnTo>
                <a:lnTo>
                  <a:pt x="348071" y="335788"/>
                </a:lnTo>
                <a:lnTo>
                  <a:pt x="381297" y="300640"/>
                </a:lnTo>
                <a:lnTo>
                  <a:pt x="405820" y="263985"/>
                </a:lnTo>
                <a:lnTo>
                  <a:pt x="406332" y="255079"/>
                </a:lnTo>
                <a:lnTo>
                  <a:pt x="403653" y="246554"/>
                </a:lnTo>
                <a:lnTo>
                  <a:pt x="352373" y="203866"/>
                </a:lnTo>
                <a:lnTo>
                  <a:pt x="301462" y="171703"/>
                </a:lnTo>
                <a:lnTo>
                  <a:pt x="292862" y="163837"/>
                </a:lnTo>
                <a:lnTo>
                  <a:pt x="288762" y="153543"/>
                </a:lnTo>
                <a:lnTo>
                  <a:pt x="289425" y="142486"/>
                </a:lnTo>
                <a:lnTo>
                  <a:pt x="295112" y="132333"/>
                </a:lnTo>
                <a:lnTo>
                  <a:pt x="341528" y="82506"/>
                </a:lnTo>
                <a:lnTo>
                  <a:pt x="355818" y="66166"/>
                </a:lnTo>
                <a:lnTo>
                  <a:pt x="360709" y="57005"/>
                </a:lnTo>
                <a:lnTo>
                  <a:pt x="361422" y="46974"/>
                </a:lnTo>
                <a:lnTo>
                  <a:pt x="358157" y="37395"/>
                </a:lnTo>
                <a:lnTo>
                  <a:pt x="307050" y="3047"/>
                </a:lnTo>
                <a:lnTo>
                  <a:pt x="303113" y="1015"/>
                </a:lnTo>
                <a:lnTo>
                  <a:pt x="29879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6341405" y="1720595"/>
            <a:ext cx="366395" cy="393700"/>
            <a:chOff x="6341405" y="1720595"/>
            <a:chExt cx="366395" cy="393700"/>
          </a:xfrm>
        </p:grpSpPr>
        <p:sp>
          <p:nvSpPr>
            <p:cNvPr id="39" name="object 39"/>
            <p:cNvSpPr/>
            <p:nvPr/>
          </p:nvSpPr>
          <p:spPr>
            <a:xfrm>
              <a:off x="6341405" y="1737359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5" h="376555">
                  <a:moveTo>
                    <a:pt x="313013" y="0"/>
                  </a:moveTo>
                  <a:lnTo>
                    <a:pt x="307552" y="0"/>
                  </a:lnTo>
                  <a:lnTo>
                    <a:pt x="299932" y="0"/>
                  </a:lnTo>
                  <a:lnTo>
                    <a:pt x="292185" y="3175"/>
                  </a:lnTo>
                  <a:lnTo>
                    <a:pt x="180084" y="115510"/>
                  </a:lnTo>
                  <a:lnTo>
                    <a:pt x="139388" y="156765"/>
                  </a:lnTo>
                  <a:lnTo>
                    <a:pt x="99496" y="197966"/>
                  </a:lnTo>
                  <a:lnTo>
                    <a:pt x="62460" y="237380"/>
                  </a:lnTo>
                  <a:lnTo>
                    <a:pt x="30332" y="273273"/>
                  </a:lnTo>
                  <a:lnTo>
                    <a:pt x="5165" y="303910"/>
                  </a:lnTo>
                  <a:lnTo>
                    <a:pt x="0" y="327296"/>
                  </a:lnTo>
                  <a:lnTo>
                    <a:pt x="12610" y="350885"/>
                  </a:lnTo>
                  <a:lnTo>
                    <a:pt x="35722" y="369115"/>
                  </a:lnTo>
                  <a:lnTo>
                    <a:pt x="62061" y="376427"/>
                  </a:lnTo>
                  <a:lnTo>
                    <a:pt x="68752" y="375814"/>
                  </a:lnTo>
                  <a:lnTo>
                    <a:pt x="75015" y="373903"/>
                  </a:lnTo>
                  <a:lnTo>
                    <a:pt x="80706" y="370587"/>
                  </a:lnTo>
                  <a:lnTo>
                    <a:pt x="85683" y="365759"/>
                  </a:lnTo>
                  <a:lnTo>
                    <a:pt x="109631" y="338350"/>
                  </a:lnTo>
                  <a:lnTo>
                    <a:pt x="142083" y="303910"/>
                  </a:lnTo>
                  <a:lnTo>
                    <a:pt x="180244" y="264827"/>
                  </a:lnTo>
                  <a:lnTo>
                    <a:pt x="301031" y="143589"/>
                  </a:lnTo>
                  <a:lnTo>
                    <a:pt x="334078" y="109804"/>
                  </a:lnTo>
                  <a:lnTo>
                    <a:pt x="358860" y="83312"/>
                  </a:lnTo>
                  <a:lnTo>
                    <a:pt x="363894" y="75576"/>
                  </a:lnTo>
                  <a:lnTo>
                    <a:pt x="366178" y="66770"/>
                  </a:lnTo>
                  <a:lnTo>
                    <a:pt x="365629" y="57630"/>
                  </a:lnTo>
                  <a:lnTo>
                    <a:pt x="344366" y="23987"/>
                  </a:lnTo>
                  <a:lnTo>
                    <a:pt x="318347" y="1524"/>
                  </a:lnTo>
                  <a:lnTo>
                    <a:pt x="313013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70833" y="1720595"/>
              <a:ext cx="85504" cy="9448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90287" y="2019299"/>
              <a:ext cx="85490" cy="94487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6321641" y="2304288"/>
            <a:ext cx="406400" cy="318770"/>
            <a:chOff x="6321641" y="2304288"/>
            <a:chExt cx="406400" cy="318770"/>
          </a:xfrm>
        </p:grpSpPr>
        <p:sp>
          <p:nvSpPr>
            <p:cNvPr id="43" name="object 43"/>
            <p:cNvSpPr/>
            <p:nvPr/>
          </p:nvSpPr>
          <p:spPr>
            <a:xfrm>
              <a:off x="6321641" y="2412492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909" y="0"/>
                  </a:moveTo>
                  <a:lnTo>
                    <a:pt x="341155" y="2115"/>
                  </a:lnTo>
                  <a:lnTo>
                    <a:pt x="303440" y="3270"/>
                  </a:lnTo>
                  <a:lnTo>
                    <a:pt x="259820" y="3806"/>
                  </a:lnTo>
                  <a:lnTo>
                    <a:pt x="94896" y="3865"/>
                  </a:lnTo>
                  <a:lnTo>
                    <a:pt x="46331" y="4452"/>
                  </a:lnTo>
                  <a:lnTo>
                    <a:pt x="7725" y="16902"/>
                  </a:lnTo>
                  <a:lnTo>
                    <a:pt x="0" y="63855"/>
                  </a:lnTo>
                  <a:lnTo>
                    <a:pt x="1434" y="75945"/>
                  </a:lnTo>
                  <a:lnTo>
                    <a:pt x="146976" y="96012"/>
                  </a:lnTo>
                  <a:lnTo>
                    <a:pt x="199601" y="95851"/>
                  </a:lnTo>
                  <a:lnTo>
                    <a:pt x="252079" y="95215"/>
                  </a:lnTo>
                  <a:lnTo>
                    <a:pt x="301766" y="93872"/>
                  </a:lnTo>
                  <a:lnTo>
                    <a:pt x="346015" y="91590"/>
                  </a:lnTo>
                  <a:lnTo>
                    <a:pt x="402199" y="72330"/>
                  </a:lnTo>
                  <a:lnTo>
                    <a:pt x="406024" y="42259"/>
                  </a:lnTo>
                  <a:lnTo>
                    <a:pt x="395610" y="13092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87179" y="2304288"/>
              <a:ext cx="74312" cy="8077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87177" y="2540508"/>
              <a:ext cx="74314" cy="82296"/>
            </a:xfrm>
            <a:prstGeom prst="rect">
              <a:avLst/>
            </a:prstGeom>
          </p:spPr>
        </p:pic>
      </p:grpSp>
      <p:sp>
        <p:nvSpPr>
          <p:cNvPr id="46" name="object 46"/>
          <p:cNvSpPr/>
          <p:nvPr/>
        </p:nvSpPr>
        <p:spPr>
          <a:xfrm>
            <a:off x="6829603" y="2023872"/>
            <a:ext cx="424815" cy="434340"/>
          </a:xfrm>
          <a:custGeom>
            <a:avLst/>
            <a:gdLst/>
            <a:ahLst/>
            <a:cxnLst/>
            <a:rect l="l" t="t" r="r" b="b"/>
            <a:pathLst>
              <a:path w="424815" h="434339">
                <a:moveTo>
                  <a:pt x="216967" y="89"/>
                </a:moveTo>
                <a:lnTo>
                  <a:pt x="167511" y="3482"/>
                </a:lnTo>
                <a:lnTo>
                  <a:pt x="139648" y="32257"/>
                </a:lnTo>
                <a:lnTo>
                  <a:pt x="144658" y="68609"/>
                </a:lnTo>
                <a:lnTo>
                  <a:pt x="152110" y="109045"/>
                </a:lnTo>
                <a:lnTo>
                  <a:pt x="158061" y="144932"/>
                </a:lnTo>
                <a:lnTo>
                  <a:pt x="158571" y="167639"/>
                </a:lnTo>
                <a:lnTo>
                  <a:pt x="133939" y="175127"/>
                </a:lnTo>
                <a:lnTo>
                  <a:pt x="30287" y="184767"/>
                </a:lnTo>
                <a:lnTo>
                  <a:pt x="2869" y="193039"/>
                </a:lnTo>
                <a:lnTo>
                  <a:pt x="0" y="207125"/>
                </a:lnTo>
                <a:lnTo>
                  <a:pt x="2202" y="226186"/>
                </a:lnTo>
                <a:lnTo>
                  <a:pt x="7691" y="247153"/>
                </a:lnTo>
                <a:lnTo>
                  <a:pt x="31128" y="281938"/>
                </a:lnTo>
                <a:lnTo>
                  <a:pt x="38683" y="283082"/>
                </a:lnTo>
                <a:lnTo>
                  <a:pt x="41858" y="282955"/>
                </a:lnTo>
                <a:lnTo>
                  <a:pt x="70155" y="278118"/>
                </a:lnTo>
                <a:lnTo>
                  <a:pt x="95642" y="274986"/>
                </a:lnTo>
                <a:lnTo>
                  <a:pt x="119606" y="272950"/>
                </a:lnTo>
                <a:lnTo>
                  <a:pt x="142823" y="271652"/>
                </a:lnTo>
                <a:lnTo>
                  <a:pt x="152989" y="273744"/>
                </a:lnTo>
                <a:lnTo>
                  <a:pt x="161190" y="279431"/>
                </a:lnTo>
                <a:lnTo>
                  <a:pt x="166558" y="287833"/>
                </a:lnTo>
                <a:lnTo>
                  <a:pt x="168223" y="298069"/>
                </a:lnTo>
                <a:lnTo>
                  <a:pt x="166032" y="356012"/>
                </a:lnTo>
                <a:lnTo>
                  <a:pt x="166437" y="384722"/>
                </a:lnTo>
                <a:lnTo>
                  <a:pt x="177557" y="427100"/>
                </a:lnTo>
                <a:lnTo>
                  <a:pt x="222676" y="434250"/>
                </a:lnTo>
                <a:lnTo>
                  <a:pt x="247471" y="434133"/>
                </a:lnTo>
                <a:lnTo>
                  <a:pt x="283813" y="418806"/>
                </a:lnTo>
                <a:lnTo>
                  <a:pt x="287049" y="382404"/>
                </a:lnTo>
                <a:lnTo>
                  <a:pt x="286285" y="351885"/>
                </a:lnTo>
                <a:lnTo>
                  <a:pt x="284116" y="320746"/>
                </a:lnTo>
                <a:lnTo>
                  <a:pt x="280745" y="291464"/>
                </a:lnTo>
                <a:lnTo>
                  <a:pt x="281537" y="280310"/>
                </a:lnTo>
                <a:lnTo>
                  <a:pt x="286793" y="271002"/>
                </a:lnTo>
                <a:lnTo>
                  <a:pt x="295407" y="264622"/>
                </a:lnTo>
                <a:lnTo>
                  <a:pt x="308050" y="262254"/>
                </a:lnTo>
                <a:lnTo>
                  <a:pt x="376201" y="268648"/>
                </a:lnTo>
                <a:lnTo>
                  <a:pt x="398855" y="270001"/>
                </a:lnTo>
                <a:lnTo>
                  <a:pt x="408880" y="267912"/>
                </a:lnTo>
                <a:lnTo>
                  <a:pt x="417048" y="262239"/>
                </a:lnTo>
                <a:lnTo>
                  <a:pt x="422501" y="253874"/>
                </a:lnTo>
                <a:lnTo>
                  <a:pt x="424382" y="243712"/>
                </a:lnTo>
                <a:lnTo>
                  <a:pt x="423550" y="230745"/>
                </a:lnTo>
                <a:lnTo>
                  <a:pt x="418032" y="192150"/>
                </a:lnTo>
                <a:lnTo>
                  <a:pt x="374747" y="168703"/>
                </a:lnTo>
                <a:lnTo>
                  <a:pt x="331976" y="165369"/>
                </a:lnTo>
                <a:lnTo>
                  <a:pt x="306145" y="164845"/>
                </a:lnTo>
                <a:lnTo>
                  <a:pt x="295223" y="165226"/>
                </a:lnTo>
                <a:lnTo>
                  <a:pt x="285613" y="163288"/>
                </a:lnTo>
                <a:lnTo>
                  <a:pt x="277681" y="158003"/>
                </a:lnTo>
                <a:lnTo>
                  <a:pt x="272202" y="150171"/>
                </a:lnTo>
                <a:lnTo>
                  <a:pt x="269950" y="140588"/>
                </a:lnTo>
                <a:lnTo>
                  <a:pt x="268735" y="113857"/>
                </a:lnTo>
                <a:lnTo>
                  <a:pt x="266807" y="84185"/>
                </a:lnTo>
                <a:lnTo>
                  <a:pt x="261949" y="24256"/>
                </a:lnTo>
                <a:lnTo>
                  <a:pt x="238327" y="1142"/>
                </a:lnTo>
                <a:lnTo>
                  <a:pt x="216967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56353" y="1316736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29" h="365760">
                <a:moveTo>
                  <a:pt x="297505" y="0"/>
                </a:moveTo>
                <a:lnTo>
                  <a:pt x="293441" y="0"/>
                </a:lnTo>
                <a:lnTo>
                  <a:pt x="286710" y="0"/>
                </a:lnTo>
                <a:lnTo>
                  <a:pt x="280106" y="2666"/>
                </a:lnTo>
                <a:lnTo>
                  <a:pt x="241260" y="43973"/>
                </a:lnTo>
                <a:lnTo>
                  <a:pt x="210891" y="82041"/>
                </a:lnTo>
                <a:lnTo>
                  <a:pt x="205938" y="89153"/>
                </a:lnTo>
                <a:lnTo>
                  <a:pt x="198064" y="92837"/>
                </a:lnTo>
                <a:lnTo>
                  <a:pt x="184983" y="92837"/>
                </a:lnTo>
                <a:lnTo>
                  <a:pt x="179903" y="91186"/>
                </a:lnTo>
                <a:lnTo>
                  <a:pt x="153560" y="72882"/>
                </a:lnTo>
                <a:lnTo>
                  <a:pt x="129182" y="56387"/>
                </a:lnTo>
                <a:lnTo>
                  <a:pt x="103876" y="39703"/>
                </a:lnTo>
                <a:lnTo>
                  <a:pt x="75001" y="21209"/>
                </a:lnTo>
                <a:lnTo>
                  <a:pt x="70302" y="19938"/>
                </a:lnTo>
                <a:lnTo>
                  <a:pt x="58491" y="19938"/>
                </a:lnTo>
                <a:lnTo>
                  <a:pt x="19978" y="62055"/>
                </a:lnTo>
                <a:lnTo>
                  <a:pt x="1214" y="96392"/>
                </a:lnTo>
                <a:lnTo>
                  <a:pt x="0" y="104392"/>
                </a:lnTo>
                <a:lnTo>
                  <a:pt x="1500" y="112188"/>
                </a:lnTo>
                <a:lnTo>
                  <a:pt x="5429" y="119199"/>
                </a:lnTo>
                <a:lnTo>
                  <a:pt x="11501" y="124840"/>
                </a:lnTo>
                <a:lnTo>
                  <a:pt x="42965" y="142942"/>
                </a:lnTo>
                <a:lnTo>
                  <a:pt x="79192" y="161544"/>
                </a:lnTo>
                <a:lnTo>
                  <a:pt x="110942" y="178526"/>
                </a:lnTo>
                <a:lnTo>
                  <a:pt x="128976" y="191769"/>
                </a:lnTo>
                <a:lnTo>
                  <a:pt x="119977" y="215634"/>
                </a:lnTo>
                <a:lnTo>
                  <a:pt x="64879" y="302748"/>
                </a:lnTo>
                <a:lnTo>
                  <a:pt x="54808" y="329184"/>
                </a:lnTo>
                <a:lnTo>
                  <a:pt x="100117" y="358401"/>
                </a:lnTo>
                <a:lnTo>
                  <a:pt x="126690" y="365760"/>
                </a:lnTo>
                <a:lnTo>
                  <a:pt x="133582" y="364809"/>
                </a:lnTo>
                <a:lnTo>
                  <a:pt x="139914" y="362061"/>
                </a:lnTo>
                <a:lnTo>
                  <a:pt x="145317" y="357669"/>
                </a:lnTo>
                <a:lnTo>
                  <a:pt x="149423" y="351789"/>
                </a:lnTo>
                <a:lnTo>
                  <a:pt x="162061" y="328084"/>
                </a:lnTo>
                <a:lnTo>
                  <a:pt x="174998" y="306165"/>
                </a:lnTo>
                <a:lnTo>
                  <a:pt x="187910" y="286103"/>
                </a:lnTo>
                <a:lnTo>
                  <a:pt x="205430" y="260985"/>
                </a:lnTo>
                <a:lnTo>
                  <a:pt x="213177" y="257301"/>
                </a:lnTo>
                <a:lnTo>
                  <a:pt x="226893" y="257301"/>
                </a:lnTo>
                <a:lnTo>
                  <a:pt x="232608" y="259206"/>
                </a:lnTo>
                <a:lnTo>
                  <a:pt x="259199" y="281678"/>
                </a:lnTo>
                <a:lnTo>
                  <a:pt x="281439" y="300037"/>
                </a:lnTo>
                <a:lnTo>
                  <a:pt x="304157" y="317063"/>
                </a:lnTo>
                <a:lnTo>
                  <a:pt x="327350" y="331469"/>
                </a:lnTo>
                <a:lnTo>
                  <a:pt x="331033" y="333501"/>
                </a:lnTo>
                <a:lnTo>
                  <a:pt x="335097" y="334517"/>
                </a:lnTo>
                <a:lnTo>
                  <a:pt x="346400" y="334517"/>
                </a:lnTo>
                <a:lnTo>
                  <a:pt x="379658" y="299370"/>
                </a:lnTo>
                <a:lnTo>
                  <a:pt x="404115" y="262919"/>
                </a:lnTo>
                <a:lnTo>
                  <a:pt x="404582" y="254079"/>
                </a:lnTo>
                <a:lnTo>
                  <a:pt x="401929" y="245643"/>
                </a:lnTo>
                <a:lnTo>
                  <a:pt x="351020" y="203231"/>
                </a:lnTo>
                <a:lnTo>
                  <a:pt x="300299" y="170814"/>
                </a:lnTo>
                <a:lnTo>
                  <a:pt x="291699" y="163095"/>
                </a:lnTo>
                <a:lnTo>
                  <a:pt x="287599" y="152876"/>
                </a:lnTo>
                <a:lnTo>
                  <a:pt x="288262" y="141847"/>
                </a:lnTo>
                <a:lnTo>
                  <a:pt x="293949" y="131699"/>
                </a:lnTo>
                <a:lnTo>
                  <a:pt x="340026" y="82032"/>
                </a:lnTo>
                <a:lnTo>
                  <a:pt x="354401" y="65786"/>
                </a:lnTo>
                <a:lnTo>
                  <a:pt x="359096" y="56643"/>
                </a:lnTo>
                <a:lnTo>
                  <a:pt x="359767" y="46656"/>
                </a:lnTo>
                <a:lnTo>
                  <a:pt x="356580" y="37121"/>
                </a:lnTo>
                <a:lnTo>
                  <a:pt x="349702" y="29337"/>
                </a:lnTo>
                <a:lnTo>
                  <a:pt x="339064" y="22159"/>
                </a:lnTo>
                <a:lnTo>
                  <a:pt x="328223" y="15636"/>
                </a:lnTo>
                <a:lnTo>
                  <a:pt x="301696" y="1015"/>
                </a:lnTo>
                <a:lnTo>
                  <a:pt x="29750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62480" y="1339596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4">
                <a:moveTo>
                  <a:pt x="438316" y="47"/>
                </a:moveTo>
                <a:lnTo>
                  <a:pt x="377965" y="444"/>
                </a:lnTo>
                <a:lnTo>
                  <a:pt x="335309" y="1936"/>
                </a:lnTo>
                <a:lnTo>
                  <a:pt x="279239" y="9016"/>
                </a:lnTo>
                <a:lnTo>
                  <a:pt x="260372" y="60384"/>
                </a:lnTo>
                <a:lnTo>
                  <a:pt x="253266" y="110194"/>
                </a:lnTo>
                <a:lnTo>
                  <a:pt x="246900" y="169744"/>
                </a:lnTo>
                <a:lnTo>
                  <a:pt x="240665" y="234280"/>
                </a:lnTo>
                <a:lnTo>
                  <a:pt x="233952" y="299045"/>
                </a:lnTo>
                <a:lnTo>
                  <a:pt x="225518" y="364870"/>
                </a:lnTo>
                <a:lnTo>
                  <a:pt x="221073" y="367791"/>
                </a:lnTo>
                <a:lnTo>
                  <a:pt x="212437" y="367791"/>
                </a:lnTo>
                <a:lnTo>
                  <a:pt x="208373" y="365505"/>
                </a:lnTo>
                <a:lnTo>
                  <a:pt x="176639" y="258714"/>
                </a:lnTo>
                <a:lnTo>
                  <a:pt x="161575" y="215393"/>
                </a:lnTo>
                <a:lnTo>
                  <a:pt x="140428" y="165607"/>
                </a:lnTo>
                <a:lnTo>
                  <a:pt x="113631" y="148589"/>
                </a:lnTo>
                <a:lnTo>
                  <a:pt x="80716" y="151497"/>
                </a:lnTo>
                <a:lnTo>
                  <a:pt x="49385" y="160416"/>
                </a:lnTo>
                <a:lnTo>
                  <a:pt x="22459" y="176789"/>
                </a:lnTo>
                <a:lnTo>
                  <a:pt x="2760" y="202056"/>
                </a:lnTo>
                <a:lnTo>
                  <a:pt x="0" y="215636"/>
                </a:lnTo>
                <a:lnTo>
                  <a:pt x="1442" y="227250"/>
                </a:lnTo>
                <a:lnTo>
                  <a:pt x="5957" y="237793"/>
                </a:lnTo>
                <a:lnTo>
                  <a:pt x="15587" y="252983"/>
                </a:lnTo>
                <a:lnTo>
                  <a:pt x="20921" y="255650"/>
                </a:lnTo>
                <a:lnTo>
                  <a:pt x="30192" y="255650"/>
                </a:lnTo>
                <a:lnTo>
                  <a:pt x="34129" y="254253"/>
                </a:lnTo>
                <a:lnTo>
                  <a:pt x="37304" y="251459"/>
                </a:lnTo>
                <a:lnTo>
                  <a:pt x="53280" y="239369"/>
                </a:lnTo>
                <a:lnTo>
                  <a:pt x="69387" y="229981"/>
                </a:lnTo>
                <a:lnTo>
                  <a:pt x="84185" y="223902"/>
                </a:lnTo>
                <a:lnTo>
                  <a:pt x="96232" y="221741"/>
                </a:lnTo>
                <a:lnTo>
                  <a:pt x="101058" y="221741"/>
                </a:lnTo>
                <a:lnTo>
                  <a:pt x="119217" y="269332"/>
                </a:lnTo>
                <a:lnTo>
                  <a:pt x="133554" y="321399"/>
                </a:lnTo>
                <a:lnTo>
                  <a:pt x="147866" y="374728"/>
                </a:lnTo>
                <a:lnTo>
                  <a:pt x="161380" y="421278"/>
                </a:lnTo>
                <a:lnTo>
                  <a:pt x="179661" y="459349"/>
                </a:lnTo>
                <a:lnTo>
                  <a:pt x="220184" y="467867"/>
                </a:lnTo>
                <a:lnTo>
                  <a:pt x="236755" y="466754"/>
                </a:lnTo>
                <a:lnTo>
                  <a:pt x="272635" y="449199"/>
                </a:lnTo>
                <a:lnTo>
                  <a:pt x="289554" y="408744"/>
                </a:lnTo>
                <a:lnTo>
                  <a:pt x="301958" y="359901"/>
                </a:lnTo>
                <a:lnTo>
                  <a:pt x="311104" y="305477"/>
                </a:lnTo>
                <a:lnTo>
                  <a:pt x="318245" y="248281"/>
                </a:lnTo>
                <a:lnTo>
                  <a:pt x="324638" y="191120"/>
                </a:lnTo>
                <a:lnTo>
                  <a:pt x="331538" y="136803"/>
                </a:lnTo>
                <a:lnTo>
                  <a:pt x="340199" y="88137"/>
                </a:lnTo>
                <a:lnTo>
                  <a:pt x="369409" y="63626"/>
                </a:lnTo>
                <a:lnTo>
                  <a:pt x="439767" y="61721"/>
                </a:lnTo>
                <a:lnTo>
                  <a:pt x="449933" y="67500"/>
                </a:lnTo>
                <a:lnTo>
                  <a:pt x="457467" y="76707"/>
                </a:lnTo>
                <a:lnTo>
                  <a:pt x="462788" y="87725"/>
                </a:lnTo>
                <a:lnTo>
                  <a:pt x="466310" y="98932"/>
                </a:lnTo>
                <a:lnTo>
                  <a:pt x="469503" y="106044"/>
                </a:lnTo>
                <a:lnTo>
                  <a:pt x="474708" y="111537"/>
                </a:lnTo>
                <a:lnTo>
                  <a:pt x="481365" y="115077"/>
                </a:lnTo>
                <a:lnTo>
                  <a:pt x="490059" y="116331"/>
                </a:lnTo>
                <a:lnTo>
                  <a:pt x="519396" y="114680"/>
                </a:lnTo>
                <a:lnTo>
                  <a:pt x="528613" y="112158"/>
                </a:lnTo>
                <a:lnTo>
                  <a:pt x="535890" y="106505"/>
                </a:lnTo>
                <a:lnTo>
                  <a:pt x="540381" y="98589"/>
                </a:lnTo>
                <a:lnTo>
                  <a:pt x="541240" y="89280"/>
                </a:lnTo>
                <a:lnTo>
                  <a:pt x="538489" y="72735"/>
                </a:lnTo>
                <a:lnTo>
                  <a:pt x="524095" y="30479"/>
                </a:lnTo>
                <a:lnTo>
                  <a:pt x="493591" y="3137"/>
                </a:lnTo>
                <a:lnTo>
                  <a:pt x="479518" y="762"/>
                </a:lnTo>
                <a:lnTo>
                  <a:pt x="438316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41097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229" y="2095"/>
                </a:lnTo>
                <a:lnTo>
                  <a:pt x="303551" y="3206"/>
                </a:lnTo>
                <a:lnTo>
                  <a:pt x="259945" y="3698"/>
                </a:lnTo>
                <a:lnTo>
                  <a:pt x="68935" y="4016"/>
                </a:lnTo>
                <a:lnTo>
                  <a:pt x="46349" y="4399"/>
                </a:lnTo>
                <a:lnTo>
                  <a:pt x="7778" y="17045"/>
                </a:lnTo>
                <a:lnTo>
                  <a:pt x="0" y="63730"/>
                </a:lnTo>
                <a:lnTo>
                  <a:pt x="1434" y="75819"/>
                </a:lnTo>
                <a:lnTo>
                  <a:pt x="4706" y="84010"/>
                </a:lnTo>
                <a:lnTo>
                  <a:pt x="10467" y="90392"/>
                </a:lnTo>
                <a:lnTo>
                  <a:pt x="18061" y="94535"/>
                </a:lnTo>
                <a:lnTo>
                  <a:pt x="26834" y="96012"/>
                </a:lnTo>
                <a:lnTo>
                  <a:pt x="190116" y="95862"/>
                </a:lnTo>
                <a:lnTo>
                  <a:pt x="245112" y="95243"/>
                </a:lnTo>
                <a:lnTo>
                  <a:pt x="297486" y="93899"/>
                </a:lnTo>
                <a:lnTo>
                  <a:pt x="344192" y="91574"/>
                </a:lnTo>
                <a:lnTo>
                  <a:pt x="382180" y="88011"/>
                </a:lnTo>
                <a:lnTo>
                  <a:pt x="406024" y="42148"/>
                </a:lnTo>
                <a:lnTo>
                  <a:pt x="395610" y="13055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56898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467" y="0"/>
                </a:moveTo>
                <a:lnTo>
                  <a:pt x="256795" y="2115"/>
                </a:lnTo>
                <a:lnTo>
                  <a:pt x="227254" y="3270"/>
                </a:lnTo>
                <a:lnTo>
                  <a:pt x="193069" y="3806"/>
                </a:lnTo>
                <a:lnTo>
                  <a:pt x="77535" y="3869"/>
                </a:lnTo>
                <a:lnTo>
                  <a:pt x="55487" y="4095"/>
                </a:lnTo>
                <a:lnTo>
                  <a:pt x="15037" y="7080"/>
                </a:lnTo>
                <a:lnTo>
                  <a:pt x="162" y="50831"/>
                </a:lnTo>
                <a:lnTo>
                  <a:pt x="0" y="63765"/>
                </a:lnTo>
                <a:lnTo>
                  <a:pt x="1051" y="75818"/>
                </a:lnTo>
                <a:lnTo>
                  <a:pt x="3544" y="83956"/>
                </a:lnTo>
                <a:lnTo>
                  <a:pt x="7846" y="90344"/>
                </a:lnTo>
                <a:lnTo>
                  <a:pt x="13481" y="94517"/>
                </a:lnTo>
                <a:lnTo>
                  <a:pt x="19974" y="96012"/>
                </a:lnTo>
                <a:lnTo>
                  <a:pt x="104429" y="96012"/>
                </a:lnTo>
                <a:lnTo>
                  <a:pt x="155596" y="95765"/>
                </a:lnTo>
                <a:lnTo>
                  <a:pt x="206204" y="94710"/>
                </a:lnTo>
                <a:lnTo>
                  <a:pt x="251930" y="92368"/>
                </a:lnTo>
                <a:lnTo>
                  <a:pt x="303506" y="72276"/>
                </a:lnTo>
                <a:lnTo>
                  <a:pt x="306391" y="42179"/>
                </a:lnTo>
                <a:lnTo>
                  <a:pt x="298561" y="13059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39596" y="420623"/>
            <a:ext cx="367665" cy="376555"/>
          </a:xfrm>
          <a:custGeom>
            <a:avLst/>
            <a:gdLst/>
            <a:ahLst/>
            <a:cxnLst/>
            <a:rect l="l" t="t" r="r" b="b"/>
            <a:pathLst>
              <a:path w="367665" h="376555">
                <a:moveTo>
                  <a:pt x="314440" y="0"/>
                </a:moveTo>
                <a:lnTo>
                  <a:pt x="308979" y="0"/>
                </a:lnTo>
                <a:lnTo>
                  <a:pt x="301232" y="0"/>
                </a:lnTo>
                <a:lnTo>
                  <a:pt x="293485" y="3175"/>
                </a:lnTo>
                <a:lnTo>
                  <a:pt x="180841" y="115586"/>
                </a:lnTo>
                <a:lnTo>
                  <a:pt x="139942" y="156829"/>
                </a:lnTo>
                <a:lnTo>
                  <a:pt x="99852" y="198042"/>
                </a:lnTo>
                <a:lnTo>
                  <a:pt x="62634" y="237491"/>
                </a:lnTo>
                <a:lnTo>
                  <a:pt x="30352" y="273444"/>
                </a:lnTo>
                <a:lnTo>
                  <a:pt x="5068" y="304164"/>
                </a:lnTo>
                <a:lnTo>
                  <a:pt x="0" y="327404"/>
                </a:lnTo>
                <a:lnTo>
                  <a:pt x="12719" y="350916"/>
                </a:lnTo>
                <a:lnTo>
                  <a:pt x="35964" y="369119"/>
                </a:lnTo>
                <a:lnTo>
                  <a:pt x="62472" y="376427"/>
                </a:lnTo>
                <a:lnTo>
                  <a:pt x="69165" y="375814"/>
                </a:lnTo>
                <a:lnTo>
                  <a:pt x="75441" y="373903"/>
                </a:lnTo>
                <a:lnTo>
                  <a:pt x="81170" y="370587"/>
                </a:lnTo>
                <a:lnTo>
                  <a:pt x="86221" y="365760"/>
                </a:lnTo>
                <a:lnTo>
                  <a:pt x="110237" y="338351"/>
                </a:lnTo>
                <a:lnTo>
                  <a:pt x="142791" y="303914"/>
                </a:lnTo>
                <a:lnTo>
                  <a:pt x="181072" y="264841"/>
                </a:lnTo>
                <a:lnTo>
                  <a:pt x="302176" y="143696"/>
                </a:lnTo>
                <a:lnTo>
                  <a:pt x="335266" y="109974"/>
                </a:lnTo>
                <a:lnTo>
                  <a:pt x="360033" y="83565"/>
                </a:lnTo>
                <a:lnTo>
                  <a:pt x="365180" y="75630"/>
                </a:lnTo>
                <a:lnTo>
                  <a:pt x="367589" y="66754"/>
                </a:lnTo>
                <a:lnTo>
                  <a:pt x="367141" y="57616"/>
                </a:lnTo>
                <a:lnTo>
                  <a:pt x="345713" y="24082"/>
                </a:lnTo>
                <a:lnTo>
                  <a:pt x="319774" y="1524"/>
                </a:lnTo>
                <a:lnTo>
                  <a:pt x="314440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19897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3127" y="0"/>
                </a:moveTo>
                <a:lnTo>
                  <a:pt x="341374" y="2095"/>
                </a:lnTo>
                <a:lnTo>
                  <a:pt x="303658" y="3206"/>
                </a:lnTo>
                <a:lnTo>
                  <a:pt x="260038" y="3698"/>
                </a:lnTo>
                <a:lnTo>
                  <a:pt x="68962" y="4016"/>
                </a:lnTo>
                <a:lnTo>
                  <a:pt x="46333" y="4399"/>
                </a:lnTo>
                <a:lnTo>
                  <a:pt x="7743" y="17045"/>
                </a:lnTo>
                <a:lnTo>
                  <a:pt x="0" y="63730"/>
                </a:lnTo>
                <a:lnTo>
                  <a:pt x="1398" y="75819"/>
                </a:lnTo>
                <a:lnTo>
                  <a:pt x="4724" y="84010"/>
                </a:lnTo>
                <a:lnTo>
                  <a:pt x="10479" y="90392"/>
                </a:lnTo>
                <a:lnTo>
                  <a:pt x="18043" y="94535"/>
                </a:lnTo>
                <a:lnTo>
                  <a:pt x="26798" y="96012"/>
                </a:lnTo>
                <a:lnTo>
                  <a:pt x="190141" y="95862"/>
                </a:lnTo>
                <a:lnTo>
                  <a:pt x="245167" y="95243"/>
                </a:lnTo>
                <a:lnTo>
                  <a:pt x="297542" y="93899"/>
                </a:lnTo>
                <a:lnTo>
                  <a:pt x="344217" y="91574"/>
                </a:lnTo>
                <a:lnTo>
                  <a:pt x="402167" y="72169"/>
                </a:lnTo>
                <a:lnTo>
                  <a:pt x="406020" y="42148"/>
                </a:lnTo>
                <a:lnTo>
                  <a:pt x="395682" y="13055"/>
                </a:lnTo>
                <a:lnTo>
                  <a:pt x="37312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29822" y="705612"/>
            <a:ext cx="426084" cy="436245"/>
          </a:xfrm>
          <a:custGeom>
            <a:avLst/>
            <a:gdLst/>
            <a:ahLst/>
            <a:cxnLst/>
            <a:rect l="l" t="t" r="r" b="b"/>
            <a:pathLst>
              <a:path w="426085" h="436244">
                <a:moveTo>
                  <a:pt x="217584" y="89"/>
                </a:moveTo>
                <a:lnTo>
                  <a:pt x="167842" y="3482"/>
                </a:lnTo>
                <a:lnTo>
                  <a:pt x="140194" y="32385"/>
                </a:lnTo>
                <a:lnTo>
                  <a:pt x="145077" y="68851"/>
                </a:lnTo>
                <a:lnTo>
                  <a:pt x="152497" y="109426"/>
                </a:lnTo>
                <a:lnTo>
                  <a:pt x="158464" y="145452"/>
                </a:lnTo>
                <a:lnTo>
                  <a:pt x="158990" y="168275"/>
                </a:lnTo>
                <a:lnTo>
                  <a:pt x="134316" y="175766"/>
                </a:lnTo>
                <a:lnTo>
                  <a:pt x="30438" y="185509"/>
                </a:lnTo>
                <a:lnTo>
                  <a:pt x="2907" y="193928"/>
                </a:lnTo>
                <a:lnTo>
                  <a:pt x="0" y="207942"/>
                </a:lnTo>
                <a:lnTo>
                  <a:pt x="2129" y="227075"/>
                </a:lnTo>
                <a:lnTo>
                  <a:pt x="7568" y="248114"/>
                </a:lnTo>
                <a:lnTo>
                  <a:pt x="31021" y="282987"/>
                </a:lnTo>
                <a:lnTo>
                  <a:pt x="38594" y="284099"/>
                </a:lnTo>
                <a:lnTo>
                  <a:pt x="41769" y="283972"/>
                </a:lnTo>
                <a:lnTo>
                  <a:pt x="70161" y="279167"/>
                </a:lnTo>
                <a:lnTo>
                  <a:pt x="95744" y="276018"/>
                </a:lnTo>
                <a:lnTo>
                  <a:pt x="119802" y="273893"/>
                </a:lnTo>
                <a:lnTo>
                  <a:pt x="143115" y="272541"/>
                </a:lnTo>
                <a:lnTo>
                  <a:pt x="153283" y="274635"/>
                </a:lnTo>
                <a:lnTo>
                  <a:pt x="161498" y="280336"/>
                </a:lnTo>
                <a:lnTo>
                  <a:pt x="166903" y="288776"/>
                </a:lnTo>
                <a:lnTo>
                  <a:pt x="168642" y="299085"/>
                </a:lnTo>
                <a:lnTo>
                  <a:pt x="167409" y="328021"/>
                </a:lnTo>
                <a:lnTo>
                  <a:pt x="166498" y="357314"/>
                </a:lnTo>
                <a:lnTo>
                  <a:pt x="169785" y="413638"/>
                </a:lnTo>
                <a:lnTo>
                  <a:pt x="222238" y="435796"/>
                </a:lnTo>
                <a:lnTo>
                  <a:pt x="247413" y="435657"/>
                </a:lnTo>
                <a:lnTo>
                  <a:pt x="284755" y="420330"/>
                </a:lnTo>
                <a:lnTo>
                  <a:pt x="287956" y="383813"/>
                </a:lnTo>
                <a:lnTo>
                  <a:pt x="287180" y="353187"/>
                </a:lnTo>
                <a:lnTo>
                  <a:pt x="284952" y="321893"/>
                </a:lnTo>
                <a:lnTo>
                  <a:pt x="281545" y="292480"/>
                </a:lnTo>
                <a:lnTo>
                  <a:pt x="282444" y="281253"/>
                </a:lnTo>
                <a:lnTo>
                  <a:pt x="287688" y="271907"/>
                </a:lnTo>
                <a:lnTo>
                  <a:pt x="296243" y="265513"/>
                </a:lnTo>
                <a:lnTo>
                  <a:pt x="307072" y="263143"/>
                </a:lnTo>
                <a:lnTo>
                  <a:pt x="308850" y="263143"/>
                </a:lnTo>
                <a:lnTo>
                  <a:pt x="377447" y="269555"/>
                </a:lnTo>
                <a:lnTo>
                  <a:pt x="400290" y="270890"/>
                </a:lnTo>
                <a:lnTo>
                  <a:pt x="410331" y="268801"/>
                </a:lnTo>
                <a:lnTo>
                  <a:pt x="418514" y="263128"/>
                </a:lnTo>
                <a:lnTo>
                  <a:pt x="423935" y="254763"/>
                </a:lnTo>
                <a:lnTo>
                  <a:pt x="425690" y="244601"/>
                </a:lnTo>
                <a:lnTo>
                  <a:pt x="424844" y="231600"/>
                </a:lnTo>
                <a:lnTo>
                  <a:pt x="419594" y="193166"/>
                </a:lnTo>
                <a:lnTo>
                  <a:pt x="376120" y="169338"/>
                </a:lnTo>
                <a:lnTo>
                  <a:pt x="333035" y="166004"/>
                </a:lnTo>
                <a:lnTo>
                  <a:pt x="302246" y="165480"/>
                </a:lnTo>
                <a:lnTo>
                  <a:pt x="296023" y="165735"/>
                </a:lnTo>
                <a:lnTo>
                  <a:pt x="286359" y="163831"/>
                </a:lnTo>
                <a:lnTo>
                  <a:pt x="278433" y="158607"/>
                </a:lnTo>
                <a:lnTo>
                  <a:pt x="272984" y="150786"/>
                </a:lnTo>
                <a:lnTo>
                  <a:pt x="270750" y="141097"/>
                </a:lnTo>
                <a:lnTo>
                  <a:pt x="269482" y="114305"/>
                </a:lnTo>
                <a:lnTo>
                  <a:pt x="267559" y="84597"/>
                </a:lnTo>
                <a:lnTo>
                  <a:pt x="262749" y="24384"/>
                </a:lnTo>
                <a:lnTo>
                  <a:pt x="238873" y="1142"/>
                </a:lnTo>
                <a:lnTo>
                  <a:pt x="217584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6321641" y="4937759"/>
            <a:ext cx="406400" cy="205740"/>
            <a:chOff x="6321641" y="4937759"/>
            <a:chExt cx="406400" cy="205740"/>
          </a:xfrm>
        </p:grpSpPr>
        <p:sp>
          <p:nvSpPr>
            <p:cNvPr id="55" name="object 55"/>
            <p:cNvSpPr/>
            <p:nvPr/>
          </p:nvSpPr>
          <p:spPr>
            <a:xfrm>
              <a:off x="6321641" y="5047518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20">
                  <a:moveTo>
                    <a:pt x="372909" y="0"/>
                  </a:moveTo>
                  <a:lnTo>
                    <a:pt x="340100" y="2106"/>
                  </a:lnTo>
                  <a:lnTo>
                    <a:pt x="300900" y="3239"/>
                  </a:lnTo>
                  <a:lnTo>
                    <a:pt x="255605" y="3751"/>
                  </a:lnTo>
                  <a:lnTo>
                    <a:pt x="102612" y="3867"/>
                  </a:lnTo>
                  <a:lnTo>
                    <a:pt x="73459" y="4095"/>
                  </a:lnTo>
                  <a:lnTo>
                    <a:pt x="27977" y="5356"/>
                  </a:lnTo>
                  <a:lnTo>
                    <a:pt x="1702" y="37539"/>
                  </a:lnTo>
                  <a:lnTo>
                    <a:pt x="0" y="63762"/>
                  </a:lnTo>
                  <a:lnTo>
                    <a:pt x="1434" y="75793"/>
                  </a:lnTo>
                  <a:lnTo>
                    <a:pt x="4560" y="83959"/>
                  </a:lnTo>
                  <a:lnTo>
                    <a:pt x="10245" y="90330"/>
                  </a:lnTo>
                  <a:lnTo>
                    <a:pt x="17811" y="94472"/>
                  </a:lnTo>
                  <a:lnTo>
                    <a:pt x="26580" y="95950"/>
                  </a:lnTo>
                  <a:lnTo>
                    <a:pt x="192485" y="95835"/>
                  </a:lnTo>
                  <a:lnTo>
                    <a:pt x="246886" y="95236"/>
                  </a:lnTo>
                  <a:lnTo>
                    <a:pt x="298598" y="93934"/>
                  </a:lnTo>
                  <a:lnTo>
                    <a:pt x="344678" y="91685"/>
                  </a:lnTo>
                  <a:lnTo>
                    <a:pt x="402199" y="72284"/>
                  </a:lnTo>
                  <a:lnTo>
                    <a:pt x="406024" y="42193"/>
                  </a:lnTo>
                  <a:lnTo>
                    <a:pt x="395610" y="13064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87177" y="4937759"/>
              <a:ext cx="74295" cy="82265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0" y="0"/>
            <a:ext cx="8705850" cy="5143500"/>
            <a:chOff x="0" y="0"/>
            <a:chExt cx="8705850" cy="5143500"/>
          </a:xfrm>
        </p:grpSpPr>
        <p:sp>
          <p:nvSpPr>
            <p:cNvPr id="58" name="object 58"/>
            <p:cNvSpPr/>
            <p:nvPr/>
          </p:nvSpPr>
          <p:spPr>
            <a:xfrm>
              <a:off x="6829603" y="4657369"/>
              <a:ext cx="424815" cy="436245"/>
            </a:xfrm>
            <a:custGeom>
              <a:avLst/>
              <a:gdLst/>
              <a:ahLst/>
              <a:cxnLst/>
              <a:rect l="l" t="t" r="r" b="b"/>
              <a:pathLst>
                <a:path w="424815" h="436245">
                  <a:moveTo>
                    <a:pt x="217771" y="67"/>
                  </a:moveTo>
                  <a:lnTo>
                    <a:pt x="167743" y="3380"/>
                  </a:lnTo>
                  <a:lnTo>
                    <a:pt x="139648" y="32461"/>
                  </a:lnTo>
                  <a:lnTo>
                    <a:pt x="144658" y="68950"/>
                  </a:lnTo>
                  <a:lnTo>
                    <a:pt x="152110" y="109512"/>
                  </a:lnTo>
                  <a:lnTo>
                    <a:pt x="158061" y="145453"/>
                  </a:lnTo>
                  <a:lnTo>
                    <a:pt x="158571" y="168084"/>
                  </a:lnTo>
                  <a:lnTo>
                    <a:pt x="133939" y="175611"/>
                  </a:lnTo>
                  <a:lnTo>
                    <a:pt x="30287" y="185377"/>
                  </a:lnTo>
                  <a:lnTo>
                    <a:pt x="2869" y="193840"/>
                  </a:lnTo>
                  <a:lnTo>
                    <a:pt x="0" y="207965"/>
                  </a:lnTo>
                  <a:lnTo>
                    <a:pt x="2202" y="227098"/>
                  </a:lnTo>
                  <a:lnTo>
                    <a:pt x="7691" y="248150"/>
                  </a:lnTo>
                  <a:lnTo>
                    <a:pt x="30896" y="282915"/>
                  </a:lnTo>
                  <a:lnTo>
                    <a:pt x="38302" y="284048"/>
                  </a:lnTo>
                  <a:lnTo>
                    <a:pt x="41731" y="283895"/>
                  </a:lnTo>
                  <a:lnTo>
                    <a:pt x="70155" y="279065"/>
                  </a:lnTo>
                  <a:lnTo>
                    <a:pt x="95642" y="275940"/>
                  </a:lnTo>
                  <a:lnTo>
                    <a:pt x="119606" y="273904"/>
                  </a:lnTo>
                  <a:lnTo>
                    <a:pt x="143204" y="272681"/>
                  </a:lnTo>
                  <a:lnTo>
                    <a:pt x="153203" y="274805"/>
                  </a:lnTo>
                  <a:lnTo>
                    <a:pt x="161286" y="280563"/>
                  </a:lnTo>
                  <a:lnTo>
                    <a:pt x="166582" y="289039"/>
                  </a:lnTo>
                  <a:lnTo>
                    <a:pt x="168223" y="299313"/>
                  </a:lnTo>
                  <a:lnTo>
                    <a:pt x="166032" y="357395"/>
                  </a:lnTo>
                  <a:lnTo>
                    <a:pt x="166437" y="386142"/>
                  </a:lnTo>
                  <a:lnTo>
                    <a:pt x="177557" y="428538"/>
                  </a:lnTo>
                  <a:lnTo>
                    <a:pt x="223712" y="435767"/>
                  </a:lnTo>
                  <a:lnTo>
                    <a:pt x="248217" y="435690"/>
                  </a:lnTo>
                  <a:lnTo>
                    <a:pt x="283813" y="420386"/>
                  </a:lnTo>
                  <a:lnTo>
                    <a:pt x="287049" y="383859"/>
                  </a:lnTo>
                  <a:lnTo>
                    <a:pt x="286285" y="353140"/>
                  </a:lnTo>
                  <a:lnTo>
                    <a:pt x="284116" y="321804"/>
                  </a:lnTo>
                  <a:lnTo>
                    <a:pt x="280745" y="292392"/>
                  </a:lnTo>
                  <a:lnTo>
                    <a:pt x="281495" y="281249"/>
                  </a:lnTo>
                  <a:lnTo>
                    <a:pt x="286650" y="271953"/>
                  </a:lnTo>
                  <a:lnTo>
                    <a:pt x="295140" y="265583"/>
                  </a:lnTo>
                  <a:lnTo>
                    <a:pt x="305891" y="263220"/>
                  </a:lnTo>
                  <a:lnTo>
                    <a:pt x="330831" y="265258"/>
                  </a:lnTo>
                  <a:lnTo>
                    <a:pt x="376201" y="269460"/>
                  </a:lnTo>
                  <a:lnTo>
                    <a:pt x="398855" y="270789"/>
                  </a:lnTo>
                  <a:lnTo>
                    <a:pt x="408880" y="268699"/>
                  </a:lnTo>
                  <a:lnTo>
                    <a:pt x="417048" y="263024"/>
                  </a:lnTo>
                  <a:lnTo>
                    <a:pt x="422501" y="254657"/>
                  </a:lnTo>
                  <a:lnTo>
                    <a:pt x="424382" y="244487"/>
                  </a:lnTo>
                  <a:lnTo>
                    <a:pt x="423550" y="231572"/>
                  </a:lnTo>
                  <a:lnTo>
                    <a:pt x="418032" y="193001"/>
                  </a:lnTo>
                  <a:lnTo>
                    <a:pt x="374957" y="169225"/>
                  </a:lnTo>
                  <a:lnTo>
                    <a:pt x="332654" y="166038"/>
                  </a:lnTo>
                  <a:lnTo>
                    <a:pt x="306780" y="165544"/>
                  </a:lnTo>
                  <a:lnTo>
                    <a:pt x="295731" y="165887"/>
                  </a:lnTo>
                  <a:lnTo>
                    <a:pt x="285898" y="163971"/>
                  </a:lnTo>
                  <a:lnTo>
                    <a:pt x="277840" y="158700"/>
                  </a:lnTo>
                  <a:lnTo>
                    <a:pt x="272282" y="150794"/>
                  </a:lnTo>
                  <a:lnTo>
                    <a:pt x="269950" y="140970"/>
                  </a:lnTo>
                  <a:lnTo>
                    <a:pt x="268735" y="114145"/>
                  </a:lnTo>
                  <a:lnTo>
                    <a:pt x="266807" y="84418"/>
                  </a:lnTo>
                  <a:lnTo>
                    <a:pt x="261949" y="24142"/>
                  </a:lnTo>
                  <a:lnTo>
                    <a:pt x="238327" y="901"/>
                  </a:lnTo>
                  <a:lnTo>
                    <a:pt x="217771" y="67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0"/>
              <a:ext cx="8705580" cy="5143499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5008227" y="3393947"/>
              <a:ext cx="3067685" cy="576580"/>
            </a:xfrm>
            <a:custGeom>
              <a:avLst/>
              <a:gdLst/>
              <a:ahLst/>
              <a:cxnLst/>
              <a:rect l="l" t="t" r="r" b="b"/>
              <a:pathLst>
                <a:path w="3067684" h="576579">
                  <a:moveTo>
                    <a:pt x="2673930" y="396239"/>
                  </a:moveTo>
                  <a:lnTo>
                    <a:pt x="221886" y="396239"/>
                  </a:lnTo>
                  <a:lnTo>
                    <a:pt x="247709" y="396577"/>
                  </a:lnTo>
                  <a:lnTo>
                    <a:pt x="275306" y="397605"/>
                  </a:lnTo>
                  <a:lnTo>
                    <a:pt x="304736" y="399347"/>
                  </a:lnTo>
                  <a:lnTo>
                    <a:pt x="2431559" y="576071"/>
                  </a:lnTo>
                  <a:lnTo>
                    <a:pt x="2497703" y="525776"/>
                  </a:lnTo>
                  <a:lnTo>
                    <a:pt x="2660477" y="405637"/>
                  </a:lnTo>
                  <a:lnTo>
                    <a:pt x="2673930" y="396239"/>
                  </a:lnTo>
                  <a:close/>
                </a:path>
                <a:path w="3067684" h="576579">
                  <a:moveTo>
                    <a:pt x="33418" y="309625"/>
                  </a:moveTo>
                  <a:lnTo>
                    <a:pt x="32021" y="309625"/>
                  </a:lnTo>
                  <a:lnTo>
                    <a:pt x="13632" y="319516"/>
                  </a:lnTo>
                  <a:lnTo>
                    <a:pt x="3684" y="347408"/>
                  </a:lnTo>
                  <a:lnTo>
                    <a:pt x="0" y="390636"/>
                  </a:lnTo>
                  <a:lnTo>
                    <a:pt x="398" y="446531"/>
                  </a:lnTo>
                  <a:lnTo>
                    <a:pt x="22775" y="431645"/>
                  </a:lnTo>
                  <a:lnTo>
                    <a:pt x="54441" y="417966"/>
                  </a:lnTo>
                  <a:lnTo>
                    <a:pt x="97069" y="406700"/>
                  </a:lnTo>
                  <a:lnTo>
                    <a:pt x="152327" y="399056"/>
                  </a:lnTo>
                  <a:lnTo>
                    <a:pt x="221886" y="396239"/>
                  </a:lnTo>
                  <a:lnTo>
                    <a:pt x="2673930" y="396239"/>
                  </a:lnTo>
                  <a:lnTo>
                    <a:pt x="2797187" y="310133"/>
                  </a:lnTo>
                  <a:lnTo>
                    <a:pt x="37228" y="310133"/>
                  </a:lnTo>
                  <a:lnTo>
                    <a:pt x="36593" y="310006"/>
                  </a:lnTo>
                  <a:lnTo>
                    <a:pt x="34942" y="309752"/>
                  </a:lnTo>
                  <a:lnTo>
                    <a:pt x="33418" y="309625"/>
                  </a:lnTo>
                  <a:close/>
                </a:path>
                <a:path w="3067684" h="576579">
                  <a:moveTo>
                    <a:pt x="655464" y="0"/>
                  </a:moveTo>
                  <a:lnTo>
                    <a:pt x="568372" y="48458"/>
                  </a:lnTo>
                  <a:lnTo>
                    <a:pt x="371826" y="155067"/>
                  </a:lnTo>
                  <a:lnTo>
                    <a:pt x="162921" y="261675"/>
                  </a:lnTo>
                  <a:lnTo>
                    <a:pt x="38752" y="310133"/>
                  </a:lnTo>
                  <a:lnTo>
                    <a:pt x="2797187" y="310133"/>
                  </a:lnTo>
                  <a:lnTo>
                    <a:pt x="2866399" y="261782"/>
                  </a:lnTo>
                  <a:lnTo>
                    <a:pt x="3061987" y="140334"/>
                  </a:lnTo>
                  <a:lnTo>
                    <a:pt x="3063182" y="116619"/>
                  </a:lnTo>
                  <a:lnTo>
                    <a:pt x="3064400" y="101679"/>
                  </a:lnTo>
                  <a:lnTo>
                    <a:pt x="3065524" y="93525"/>
                  </a:lnTo>
                  <a:lnTo>
                    <a:pt x="3066432" y="90169"/>
                  </a:lnTo>
                  <a:lnTo>
                    <a:pt x="655464" y="0"/>
                  </a:lnTo>
                  <a:close/>
                </a:path>
                <a:path w="3067684" h="576579">
                  <a:moveTo>
                    <a:pt x="3067321" y="89662"/>
                  </a:moveTo>
                  <a:lnTo>
                    <a:pt x="3066813" y="89662"/>
                  </a:lnTo>
                  <a:lnTo>
                    <a:pt x="3066432" y="90169"/>
                  </a:lnTo>
                  <a:lnTo>
                    <a:pt x="3067448" y="90296"/>
                  </a:lnTo>
                  <a:lnTo>
                    <a:pt x="3067321" y="89662"/>
                  </a:lnTo>
                  <a:close/>
                </a:path>
              </a:pathLst>
            </a:custGeom>
            <a:solidFill>
              <a:srgbClr val="FBEB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30016" y="3215639"/>
              <a:ext cx="3488558" cy="138836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551932" y="2987039"/>
              <a:ext cx="2834640" cy="344805"/>
            </a:xfrm>
            <a:custGeom>
              <a:avLst/>
              <a:gdLst/>
              <a:ahLst/>
              <a:cxnLst/>
              <a:rect l="l" t="t" r="r" b="b"/>
              <a:pathLst>
                <a:path w="2834640" h="344804">
                  <a:moveTo>
                    <a:pt x="2686049" y="0"/>
                  </a:moveTo>
                  <a:lnTo>
                    <a:pt x="175513" y="0"/>
                  </a:lnTo>
                  <a:lnTo>
                    <a:pt x="161492" y="1940"/>
                  </a:lnTo>
                  <a:lnTo>
                    <a:pt x="148589" y="7429"/>
                  </a:lnTo>
                  <a:lnTo>
                    <a:pt x="137402" y="15966"/>
                  </a:lnTo>
                  <a:lnTo>
                    <a:pt x="128523" y="27051"/>
                  </a:lnTo>
                  <a:lnTo>
                    <a:pt x="0" y="251968"/>
                  </a:lnTo>
                  <a:lnTo>
                    <a:pt x="0" y="262763"/>
                  </a:lnTo>
                  <a:lnTo>
                    <a:pt x="2834640" y="344424"/>
                  </a:lnTo>
                  <a:lnTo>
                    <a:pt x="2736849" y="37718"/>
                  </a:lnTo>
                  <a:lnTo>
                    <a:pt x="2729269" y="22449"/>
                  </a:lnTo>
                  <a:lnTo>
                    <a:pt x="2717545" y="10525"/>
                  </a:lnTo>
                  <a:lnTo>
                    <a:pt x="2702774" y="2768"/>
                  </a:lnTo>
                  <a:lnTo>
                    <a:pt x="2686049" y="0"/>
                  </a:lnTo>
                  <a:close/>
                </a:path>
              </a:pathLst>
            </a:custGeom>
            <a:solidFill>
              <a:srgbClr val="FF5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30495" y="954024"/>
              <a:ext cx="3151251" cy="2795016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230530" y="1496695"/>
            <a:ext cx="4111625" cy="22672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351C75"/>
                </a:solidFill>
                <a:latin typeface="Verdana"/>
                <a:cs typeface="Verdana"/>
              </a:rPr>
              <a:t>Plan</a:t>
            </a:r>
            <a:r>
              <a:rPr sz="1500" spc="-25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351C75"/>
                </a:solidFill>
                <a:latin typeface="Verdana"/>
                <a:cs typeface="Verdana"/>
              </a:rPr>
              <a:t>seni</a:t>
            </a:r>
            <a:r>
              <a:rPr sz="1500" spc="-25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351C75"/>
                </a:solidFill>
                <a:latin typeface="Verdana"/>
                <a:cs typeface="Verdana"/>
              </a:rPr>
              <a:t>hedefe</a:t>
            </a:r>
            <a:r>
              <a:rPr sz="1500" spc="-26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351C75"/>
                </a:solidFill>
                <a:latin typeface="Verdana"/>
                <a:cs typeface="Verdana"/>
              </a:rPr>
              <a:t>ulaştıracak</a:t>
            </a:r>
            <a:r>
              <a:rPr sz="1500" spc="-24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351C75"/>
                </a:solidFill>
                <a:latin typeface="Verdana"/>
                <a:cs typeface="Verdana"/>
              </a:rPr>
              <a:t>yol</a:t>
            </a:r>
            <a:r>
              <a:rPr sz="1500" spc="-254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351C75"/>
                </a:solidFill>
                <a:latin typeface="Verdana"/>
                <a:cs typeface="Verdana"/>
              </a:rPr>
              <a:t>haritasıdır.</a:t>
            </a:r>
            <a:endParaRPr sz="1500" dirty="0">
              <a:latin typeface="Verdana"/>
              <a:cs typeface="Verdana"/>
            </a:endParaRPr>
          </a:p>
          <a:p>
            <a:pPr marL="6350" algn="ctr">
              <a:lnSpc>
                <a:spcPct val="100000"/>
              </a:lnSpc>
              <a:spcBef>
                <a:spcPts val="1380"/>
              </a:spcBef>
            </a:pPr>
            <a:r>
              <a:rPr sz="1500" spc="-5" dirty="0">
                <a:solidFill>
                  <a:srgbClr val="351C75"/>
                </a:solidFill>
                <a:latin typeface="Verdana"/>
                <a:cs typeface="Verdana"/>
              </a:rPr>
              <a:t>Plan</a:t>
            </a:r>
            <a:r>
              <a:rPr sz="1500" spc="-24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351C75"/>
                </a:solidFill>
                <a:latin typeface="Verdana"/>
                <a:cs typeface="Verdana"/>
              </a:rPr>
              <a:t>yaparken</a:t>
            </a:r>
            <a:r>
              <a:rPr sz="1500" spc="-254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351C75"/>
                </a:solidFill>
                <a:latin typeface="Verdana"/>
                <a:cs typeface="Verdana"/>
              </a:rPr>
              <a:t>gerçekçi</a:t>
            </a:r>
            <a:r>
              <a:rPr sz="1500" spc="-25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351C75"/>
                </a:solidFill>
                <a:latin typeface="Verdana"/>
                <a:cs typeface="Verdana"/>
              </a:rPr>
              <a:t>olmalısın;</a:t>
            </a:r>
            <a:r>
              <a:rPr sz="1500" spc="-23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351C75"/>
                </a:solidFill>
                <a:latin typeface="Verdana"/>
                <a:cs typeface="Verdana"/>
              </a:rPr>
              <a:t>herkesin</a:t>
            </a:r>
            <a:endParaRPr sz="15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1500" spc="-30" dirty="0">
                <a:solidFill>
                  <a:srgbClr val="351C75"/>
                </a:solidFill>
                <a:latin typeface="Verdana"/>
                <a:cs typeface="Verdana"/>
              </a:rPr>
              <a:t>çözdü</a:t>
            </a:r>
            <a:r>
              <a:rPr sz="1500" spc="-35" dirty="0">
                <a:solidFill>
                  <a:srgbClr val="351C75"/>
                </a:solidFill>
                <a:latin typeface="Verdana"/>
                <a:cs typeface="Verdana"/>
              </a:rPr>
              <a:t>ğ</a:t>
            </a:r>
            <a:r>
              <a:rPr sz="1500" spc="-40" dirty="0">
                <a:solidFill>
                  <a:srgbClr val="351C75"/>
                </a:solidFill>
                <a:latin typeface="Verdana"/>
                <a:cs typeface="Verdana"/>
              </a:rPr>
              <a:t>ü</a:t>
            </a:r>
            <a:r>
              <a:rPr sz="1500" spc="-26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351C75"/>
                </a:solidFill>
                <a:latin typeface="Verdana"/>
                <a:cs typeface="Verdana"/>
              </a:rPr>
              <a:t>kada</a:t>
            </a:r>
            <a:r>
              <a:rPr sz="1500" spc="-35" dirty="0">
                <a:solidFill>
                  <a:srgbClr val="351C75"/>
                </a:solidFill>
                <a:latin typeface="Verdana"/>
                <a:cs typeface="Verdana"/>
              </a:rPr>
              <a:t>r</a:t>
            </a:r>
            <a:r>
              <a:rPr sz="1500" spc="-28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351C75"/>
                </a:solidFill>
                <a:latin typeface="Verdana"/>
                <a:cs typeface="Verdana"/>
              </a:rPr>
              <a:t>soru</a:t>
            </a:r>
            <a:r>
              <a:rPr sz="1500" spc="-24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351C75"/>
                </a:solidFill>
                <a:latin typeface="Verdana"/>
                <a:cs typeface="Verdana"/>
              </a:rPr>
              <a:t>çöz</a:t>
            </a:r>
            <a:r>
              <a:rPr sz="1500" spc="-40" dirty="0">
                <a:solidFill>
                  <a:srgbClr val="351C75"/>
                </a:solidFill>
                <a:latin typeface="Verdana"/>
                <a:cs typeface="Verdana"/>
              </a:rPr>
              <a:t>mek</a:t>
            </a:r>
            <a:r>
              <a:rPr sz="1500" spc="-26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351C75"/>
                </a:solidFill>
                <a:latin typeface="Verdana"/>
                <a:cs typeface="Verdana"/>
              </a:rPr>
              <a:t>zo</a:t>
            </a:r>
            <a:r>
              <a:rPr sz="1500" spc="-30" dirty="0">
                <a:solidFill>
                  <a:srgbClr val="351C75"/>
                </a:solidFill>
                <a:latin typeface="Verdana"/>
                <a:cs typeface="Verdana"/>
              </a:rPr>
              <a:t>runda</a:t>
            </a:r>
            <a:r>
              <a:rPr sz="1500" spc="-25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351C75"/>
                </a:solidFill>
                <a:latin typeface="Verdana"/>
                <a:cs typeface="Verdana"/>
              </a:rPr>
              <a:t>değilsin.</a:t>
            </a:r>
            <a:endParaRPr sz="1500" dirty="0">
              <a:latin typeface="Verdana"/>
              <a:cs typeface="Verdana"/>
            </a:endParaRPr>
          </a:p>
          <a:p>
            <a:pPr marL="125095" marR="113030" algn="ctr">
              <a:lnSpc>
                <a:spcPct val="114700"/>
              </a:lnSpc>
              <a:spcBef>
                <a:spcPts val="1120"/>
              </a:spcBef>
            </a:pPr>
            <a:r>
              <a:rPr sz="1500" spc="25" dirty="0">
                <a:solidFill>
                  <a:srgbClr val="351C75"/>
                </a:solidFill>
                <a:latin typeface="Verdana"/>
                <a:cs typeface="Verdana"/>
              </a:rPr>
              <a:t>P</a:t>
            </a:r>
            <a:r>
              <a:rPr sz="1500" spc="-10" dirty="0">
                <a:solidFill>
                  <a:srgbClr val="351C75"/>
                </a:solidFill>
                <a:latin typeface="Verdana"/>
                <a:cs typeface="Verdana"/>
              </a:rPr>
              <a:t>lan</a:t>
            </a:r>
            <a:r>
              <a:rPr sz="1500" spc="10" dirty="0">
                <a:solidFill>
                  <a:srgbClr val="351C75"/>
                </a:solidFill>
                <a:latin typeface="Verdana"/>
                <a:cs typeface="Verdana"/>
              </a:rPr>
              <a:t>ın</a:t>
            </a:r>
            <a:r>
              <a:rPr sz="1500" spc="-25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500" spc="-65" dirty="0">
                <a:solidFill>
                  <a:srgbClr val="351C75"/>
                </a:solidFill>
                <a:latin typeface="Verdana"/>
                <a:cs typeface="Verdana"/>
              </a:rPr>
              <a:t>sa</a:t>
            </a:r>
            <a:r>
              <a:rPr sz="1500" spc="-35" dirty="0">
                <a:solidFill>
                  <a:srgbClr val="351C75"/>
                </a:solidFill>
                <a:latin typeface="Verdana"/>
                <a:cs typeface="Verdana"/>
              </a:rPr>
              <a:t>na</a:t>
            </a:r>
            <a:r>
              <a:rPr sz="1500" spc="-25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351C75"/>
                </a:solidFill>
                <a:latin typeface="Verdana"/>
                <a:cs typeface="Verdana"/>
              </a:rPr>
              <a:t>uy</a:t>
            </a:r>
            <a:r>
              <a:rPr sz="1500" spc="-25" dirty="0">
                <a:solidFill>
                  <a:srgbClr val="351C75"/>
                </a:solidFill>
                <a:latin typeface="Verdana"/>
                <a:cs typeface="Verdana"/>
              </a:rPr>
              <a:t>gun</a:t>
            </a:r>
            <a:r>
              <a:rPr sz="1500" spc="-25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351C75"/>
                </a:solidFill>
                <a:latin typeface="Verdana"/>
                <a:cs typeface="Verdana"/>
              </a:rPr>
              <a:t>olm</a:t>
            </a:r>
            <a:r>
              <a:rPr sz="1500" spc="-65" dirty="0">
                <a:solidFill>
                  <a:srgbClr val="351C75"/>
                </a:solidFill>
                <a:latin typeface="Verdana"/>
                <a:cs typeface="Verdana"/>
              </a:rPr>
              <a:t>as</a:t>
            </a:r>
            <a:r>
              <a:rPr sz="1500" spc="30" dirty="0">
                <a:solidFill>
                  <a:srgbClr val="351C75"/>
                </a:solidFill>
                <a:latin typeface="Verdana"/>
                <a:cs typeface="Verdana"/>
              </a:rPr>
              <a:t>ı</a:t>
            </a:r>
            <a:r>
              <a:rPr sz="1500" spc="-254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500" spc="-65" dirty="0">
                <a:solidFill>
                  <a:srgbClr val="351C75"/>
                </a:solidFill>
                <a:latin typeface="Verdana"/>
                <a:cs typeface="Verdana"/>
              </a:rPr>
              <a:t>v</a:t>
            </a:r>
            <a:r>
              <a:rPr sz="1500" spc="-60" dirty="0">
                <a:solidFill>
                  <a:srgbClr val="351C75"/>
                </a:solidFill>
                <a:latin typeface="Verdana"/>
                <a:cs typeface="Verdana"/>
              </a:rPr>
              <a:t>e</a:t>
            </a:r>
            <a:r>
              <a:rPr sz="1500" spc="-25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351C75"/>
                </a:solidFill>
                <a:latin typeface="Verdana"/>
                <a:cs typeface="Verdana"/>
              </a:rPr>
              <a:t>za</a:t>
            </a:r>
            <a:r>
              <a:rPr sz="1500" spc="-20" dirty="0">
                <a:solidFill>
                  <a:srgbClr val="351C75"/>
                </a:solidFill>
                <a:latin typeface="Verdana"/>
                <a:cs typeface="Verdana"/>
              </a:rPr>
              <a:t>yı</a:t>
            </a:r>
            <a:r>
              <a:rPr sz="1500" spc="70" dirty="0">
                <a:solidFill>
                  <a:srgbClr val="351C75"/>
                </a:solidFill>
                <a:latin typeface="Verdana"/>
                <a:cs typeface="Verdana"/>
              </a:rPr>
              <a:t>f</a:t>
            </a:r>
            <a:r>
              <a:rPr sz="1500" spc="-26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351C75"/>
                </a:solidFill>
                <a:latin typeface="Verdana"/>
                <a:cs typeface="Verdana"/>
              </a:rPr>
              <a:t>yön</a:t>
            </a:r>
            <a:r>
              <a:rPr sz="1500" spc="-15" dirty="0">
                <a:solidFill>
                  <a:srgbClr val="351C75"/>
                </a:solidFill>
                <a:latin typeface="Verdana"/>
                <a:cs typeface="Verdana"/>
              </a:rPr>
              <a:t>le</a:t>
            </a:r>
            <a:r>
              <a:rPr sz="1500" spc="5" dirty="0">
                <a:solidFill>
                  <a:srgbClr val="351C75"/>
                </a:solidFill>
                <a:latin typeface="Verdana"/>
                <a:cs typeface="Verdana"/>
              </a:rPr>
              <a:t>rini  </a:t>
            </a:r>
            <a:r>
              <a:rPr sz="1500" spc="-25" dirty="0">
                <a:solidFill>
                  <a:srgbClr val="351C75"/>
                </a:solidFill>
                <a:latin typeface="Verdana"/>
                <a:cs typeface="Verdana"/>
              </a:rPr>
              <a:t>güçlend</a:t>
            </a:r>
            <a:r>
              <a:rPr sz="1500" spc="-15" dirty="0">
                <a:solidFill>
                  <a:srgbClr val="351C75"/>
                </a:solidFill>
                <a:latin typeface="Verdana"/>
                <a:cs typeface="Verdana"/>
              </a:rPr>
              <a:t>iriyor</a:t>
            </a:r>
            <a:r>
              <a:rPr sz="1500" spc="-27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351C75"/>
                </a:solidFill>
                <a:latin typeface="Verdana"/>
                <a:cs typeface="Verdana"/>
              </a:rPr>
              <a:t>olması</a:t>
            </a:r>
            <a:r>
              <a:rPr sz="1500" spc="-25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351C75"/>
                </a:solidFill>
                <a:latin typeface="Verdana"/>
                <a:cs typeface="Verdana"/>
              </a:rPr>
              <a:t>ge</a:t>
            </a:r>
            <a:r>
              <a:rPr sz="1500" spc="-40" dirty="0">
                <a:solidFill>
                  <a:srgbClr val="351C75"/>
                </a:solidFill>
                <a:latin typeface="Verdana"/>
                <a:cs typeface="Verdana"/>
              </a:rPr>
              <a:t>rekir.</a:t>
            </a:r>
            <a:endParaRPr sz="1500" dirty="0">
              <a:latin typeface="Verdana"/>
              <a:cs typeface="Verdana"/>
            </a:endParaRPr>
          </a:p>
          <a:p>
            <a:pPr marL="81280" marR="72390" algn="ctr">
              <a:lnSpc>
                <a:spcPct val="115100"/>
              </a:lnSpc>
              <a:spcBef>
                <a:spcPts val="1110"/>
              </a:spcBef>
            </a:pPr>
            <a:r>
              <a:rPr sz="1500" dirty="0">
                <a:solidFill>
                  <a:srgbClr val="351C75"/>
                </a:solidFill>
                <a:latin typeface="Verdana"/>
                <a:cs typeface="Verdana"/>
              </a:rPr>
              <a:t>Plan</a:t>
            </a:r>
            <a:r>
              <a:rPr sz="1500" spc="-254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351C75"/>
                </a:solidFill>
                <a:latin typeface="Verdana"/>
                <a:cs typeface="Verdana"/>
              </a:rPr>
              <a:t>ör</a:t>
            </a:r>
            <a:r>
              <a:rPr sz="1500" spc="-25" dirty="0">
                <a:solidFill>
                  <a:srgbClr val="351C75"/>
                </a:solidFill>
                <a:latin typeface="Verdana"/>
                <a:cs typeface="Verdana"/>
              </a:rPr>
              <a:t>nekle</a:t>
            </a:r>
            <a:r>
              <a:rPr sz="1500" spc="-30" dirty="0">
                <a:solidFill>
                  <a:srgbClr val="351C75"/>
                </a:solidFill>
                <a:latin typeface="Verdana"/>
                <a:cs typeface="Verdana"/>
              </a:rPr>
              <a:t>r</a:t>
            </a:r>
            <a:r>
              <a:rPr sz="1500" spc="20" dirty="0">
                <a:solidFill>
                  <a:srgbClr val="351C75"/>
                </a:solidFill>
                <a:latin typeface="Verdana"/>
                <a:cs typeface="Verdana"/>
              </a:rPr>
              <a:t>ini</a:t>
            </a:r>
            <a:r>
              <a:rPr sz="1500" spc="-254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351C75"/>
                </a:solidFill>
                <a:latin typeface="Verdana"/>
                <a:cs typeface="Verdana"/>
              </a:rPr>
              <a:t>inceleyip</a:t>
            </a:r>
            <a:r>
              <a:rPr sz="1500" spc="-27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351C75"/>
                </a:solidFill>
                <a:latin typeface="Verdana"/>
                <a:cs typeface="Verdana"/>
              </a:rPr>
              <a:t>kendine</a:t>
            </a:r>
            <a:r>
              <a:rPr sz="1500" spc="-27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351C75"/>
                </a:solidFill>
                <a:latin typeface="Verdana"/>
                <a:cs typeface="Verdana"/>
              </a:rPr>
              <a:t>uy</a:t>
            </a:r>
            <a:r>
              <a:rPr sz="1500" spc="-55" dirty="0">
                <a:solidFill>
                  <a:srgbClr val="351C75"/>
                </a:solidFill>
                <a:latin typeface="Verdana"/>
                <a:cs typeface="Verdana"/>
              </a:rPr>
              <a:t>g</a:t>
            </a:r>
            <a:r>
              <a:rPr sz="1500" spc="-20" dirty="0">
                <a:solidFill>
                  <a:srgbClr val="351C75"/>
                </a:solidFill>
                <a:latin typeface="Verdana"/>
                <a:cs typeface="Verdana"/>
              </a:rPr>
              <a:t>un</a:t>
            </a:r>
            <a:r>
              <a:rPr sz="1500" spc="-26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351C75"/>
                </a:solidFill>
                <a:latin typeface="Verdana"/>
                <a:cs typeface="Verdana"/>
              </a:rPr>
              <a:t>bir  </a:t>
            </a:r>
            <a:r>
              <a:rPr sz="1500" spc="-20" dirty="0">
                <a:solidFill>
                  <a:srgbClr val="351C75"/>
                </a:solidFill>
                <a:latin typeface="Verdana"/>
                <a:cs typeface="Verdana"/>
              </a:rPr>
              <a:t>p</a:t>
            </a:r>
            <a:r>
              <a:rPr sz="1500" spc="-15" dirty="0">
                <a:solidFill>
                  <a:srgbClr val="351C75"/>
                </a:solidFill>
                <a:latin typeface="Verdana"/>
                <a:cs typeface="Verdana"/>
              </a:rPr>
              <a:t>lan</a:t>
            </a:r>
            <a:r>
              <a:rPr sz="1500" spc="-26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500" spc="-10" dirty="0" err="1" smtClean="0">
                <a:solidFill>
                  <a:srgbClr val="351C75"/>
                </a:solidFill>
                <a:latin typeface="Verdana"/>
                <a:cs typeface="Verdana"/>
              </a:rPr>
              <a:t>h</a:t>
            </a:r>
            <a:r>
              <a:rPr sz="1500" spc="-15" dirty="0" err="1" smtClean="0">
                <a:solidFill>
                  <a:srgbClr val="351C75"/>
                </a:solidFill>
                <a:latin typeface="Verdana"/>
                <a:cs typeface="Verdana"/>
              </a:rPr>
              <a:t>azırlayabilir</a:t>
            </a:r>
            <a:r>
              <a:rPr lang="tr-TR" sz="1500" spc="-254" dirty="0" smtClean="0">
                <a:solidFill>
                  <a:srgbClr val="351C75"/>
                </a:solidFill>
                <a:latin typeface="Verdana"/>
                <a:cs typeface="Verdana"/>
              </a:rPr>
              <a:t>s i n.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xfrm>
            <a:off x="598119" y="353313"/>
            <a:ext cx="33762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85" dirty="0"/>
              <a:t>PLAN/PROGRAM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626" y="2633472"/>
            <a:ext cx="406400" cy="367665"/>
          </a:xfrm>
          <a:custGeom>
            <a:avLst/>
            <a:gdLst/>
            <a:ahLst/>
            <a:cxnLst/>
            <a:rect l="l" t="t" r="r" b="b"/>
            <a:pathLst>
              <a:path w="406400" h="367664">
                <a:moveTo>
                  <a:pt x="298594" y="0"/>
                </a:moveTo>
                <a:lnTo>
                  <a:pt x="294403" y="0"/>
                </a:lnTo>
                <a:lnTo>
                  <a:pt x="287799" y="0"/>
                </a:lnTo>
                <a:lnTo>
                  <a:pt x="281068" y="2666"/>
                </a:lnTo>
                <a:lnTo>
                  <a:pt x="242127" y="44291"/>
                </a:lnTo>
                <a:lnTo>
                  <a:pt x="211345" y="82550"/>
                </a:lnTo>
                <a:lnTo>
                  <a:pt x="206519" y="89534"/>
                </a:lnTo>
                <a:lnTo>
                  <a:pt x="198772" y="93217"/>
                </a:lnTo>
                <a:lnTo>
                  <a:pt x="185691" y="93217"/>
                </a:lnTo>
                <a:lnTo>
                  <a:pt x="180484" y="91566"/>
                </a:lnTo>
                <a:lnTo>
                  <a:pt x="154096" y="73046"/>
                </a:lnTo>
                <a:lnTo>
                  <a:pt x="129589" y="56626"/>
                </a:lnTo>
                <a:lnTo>
                  <a:pt x="104082" y="39991"/>
                </a:lnTo>
                <a:lnTo>
                  <a:pt x="79265" y="24129"/>
                </a:lnTo>
                <a:lnTo>
                  <a:pt x="75201" y="21335"/>
                </a:lnTo>
                <a:lnTo>
                  <a:pt x="70502" y="20065"/>
                </a:lnTo>
                <a:lnTo>
                  <a:pt x="58691" y="20065"/>
                </a:lnTo>
                <a:lnTo>
                  <a:pt x="19909" y="62166"/>
                </a:lnTo>
                <a:lnTo>
                  <a:pt x="1287" y="96646"/>
                </a:lnTo>
                <a:lnTo>
                  <a:pt x="0" y="104788"/>
                </a:lnTo>
                <a:lnTo>
                  <a:pt x="1462" y="112633"/>
                </a:lnTo>
                <a:lnTo>
                  <a:pt x="5377" y="119596"/>
                </a:lnTo>
                <a:lnTo>
                  <a:pt x="11447" y="125094"/>
                </a:lnTo>
                <a:lnTo>
                  <a:pt x="43062" y="143331"/>
                </a:lnTo>
                <a:lnTo>
                  <a:pt x="79392" y="162115"/>
                </a:lnTo>
                <a:lnTo>
                  <a:pt x="111246" y="179280"/>
                </a:lnTo>
                <a:lnTo>
                  <a:pt x="129430" y="192658"/>
                </a:lnTo>
                <a:lnTo>
                  <a:pt x="120231" y="216548"/>
                </a:lnTo>
                <a:lnTo>
                  <a:pt x="92696" y="259762"/>
                </a:lnTo>
                <a:lnTo>
                  <a:pt x="64922" y="303905"/>
                </a:lnTo>
                <a:lnTo>
                  <a:pt x="55008" y="330580"/>
                </a:lnTo>
                <a:lnTo>
                  <a:pt x="64279" y="341514"/>
                </a:lnTo>
                <a:lnTo>
                  <a:pt x="80599" y="351472"/>
                </a:lnTo>
                <a:lnTo>
                  <a:pt x="100443" y="359906"/>
                </a:lnTo>
                <a:lnTo>
                  <a:pt x="122572" y="367029"/>
                </a:lnTo>
                <a:lnTo>
                  <a:pt x="127144" y="367283"/>
                </a:lnTo>
                <a:lnTo>
                  <a:pt x="134036" y="366315"/>
                </a:lnTo>
                <a:lnTo>
                  <a:pt x="140368" y="363537"/>
                </a:lnTo>
                <a:lnTo>
                  <a:pt x="145772" y="359140"/>
                </a:lnTo>
                <a:lnTo>
                  <a:pt x="149877" y="353313"/>
                </a:lnTo>
                <a:lnTo>
                  <a:pt x="162609" y="329459"/>
                </a:lnTo>
                <a:lnTo>
                  <a:pt x="175627" y="307451"/>
                </a:lnTo>
                <a:lnTo>
                  <a:pt x="188596" y="287323"/>
                </a:lnTo>
                <a:lnTo>
                  <a:pt x="206138" y="262000"/>
                </a:lnTo>
                <a:lnTo>
                  <a:pt x="214012" y="258317"/>
                </a:lnTo>
                <a:lnTo>
                  <a:pt x="227601" y="258317"/>
                </a:lnTo>
                <a:lnTo>
                  <a:pt x="233443" y="260222"/>
                </a:lnTo>
                <a:lnTo>
                  <a:pt x="260040" y="282698"/>
                </a:lnTo>
                <a:lnTo>
                  <a:pt x="282322" y="301212"/>
                </a:lnTo>
                <a:lnTo>
                  <a:pt x="305153" y="318345"/>
                </a:lnTo>
                <a:lnTo>
                  <a:pt x="328566" y="332739"/>
                </a:lnTo>
                <a:lnTo>
                  <a:pt x="332249" y="334771"/>
                </a:lnTo>
                <a:lnTo>
                  <a:pt x="336313" y="335788"/>
                </a:lnTo>
                <a:lnTo>
                  <a:pt x="347616" y="335788"/>
                </a:lnTo>
                <a:lnTo>
                  <a:pt x="381017" y="300640"/>
                </a:lnTo>
                <a:lnTo>
                  <a:pt x="405586" y="263985"/>
                </a:lnTo>
                <a:lnTo>
                  <a:pt x="406052" y="255079"/>
                </a:lnTo>
                <a:lnTo>
                  <a:pt x="403399" y="246554"/>
                </a:lnTo>
                <a:lnTo>
                  <a:pt x="352077" y="203866"/>
                </a:lnTo>
                <a:lnTo>
                  <a:pt x="301134" y="171703"/>
                </a:lnTo>
                <a:lnTo>
                  <a:pt x="292604" y="163837"/>
                </a:lnTo>
                <a:lnTo>
                  <a:pt x="288514" y="153543"/>
                </a:lnTo>
                <a:lnTo>
                  <a:pt x="289115" y="142486"/>
                </a:lnTo>
                <a:lnTo>
                  <a:pt x="294657" y="132333"/>
                </a:lnTo>
                <a:lnTo>
                  <a:pt x="325868" y="99059"/>
                </a:lnTo>
                <a:lnTo>
                  <a:pt x="341127" y="82506"/>
                </a:lnTo>
                <a:lnTo>
                  <a:pt x="355363" y="66166"/>
                </a:lnTo>
                <a:lnTo>
                  <a:pt x="360277" y="57005"/>
                </a:lnTo>
                <a:lnTo>
                  <a:pt x="361047" y="46974"/>
                </a:lnTo>
                <a:lnTo>
                  <a:pt x="357864" y="37395"/>
                </a:lnTo>
                <a:lnTo>
                  <a:pt x="350918" y="29590"/>
                </a:lnTo>
                <a:lnTo>
                  <a:pt x="340260" y="22353"/>
                </a:lnTo>
                <a:lnTo>
                  <a:pt x="329376" y="15700"/>
                </a:lnTo>
                <a:lnTo>
                  <a:pt x="302785" y="1015"/>
                </a:lnTo>
                <a:lnTo>
                  <a:pt x="29859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40841" y="2412492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155" y="2115"/>
                </a:lnTo>
                <a:lnTo>
                  <a:pt x="303440" y="3270"/>
                </a:lnTo>
                <a:lnTo>
                  <a:pt x="259820" y="3806"/>
                </a:lnTo>
                <a:lnTo>
                  <a:pt x="94950" y="3865"/>
                </a:lnTo>
                <a:lnTo>
                  <a:pt x="46349" y="4452"/>
                </a:lnTo>
                <a:lnTo>
                  <a:pt x="7725" y="16902"/>
                </a:lnTo>
                <a:lnTo>
                  <a:pt x="0" y="63855"/>
                </a:lnTo>
                <a:lnTo>
                  <a:pt x="1434" y="75945"/>
                </a:lnTo>
                <a:lnTo>
                  <a:pt x="146976" y="96012"/>
                </a:lnTo>
                <a:lnTo>
                  <a:pt x="199601" y="95851"/>
                </a:lnTo>
                <a:lnTo>
                  <a:pt x="252079" y="95215"/>
                </a:lnTo>
                <a:lnTo>
                  <a:pt x="301766" y="93872"/>
                </a:lnTo>
                <a:lnTo>
                  <a:pt x="346015" y="91590"/>
                </a:lnTo>
                <a:lnTo>
                  <a:pt x="402199" y="72330"/>
                </a:lnTo>
                <a:lnTo>
                  <a:pt x="406024" y="42259"/>
                </a:lnTo>
                <a:lnTo>
                  <a:pt x="395610" y="13092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56627" y="1834908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80">
                <a:moveTo>
                  <a:pt x="306336" y="179349"/>
                </a:moveTo>
                <a:lnTo>
                  <a:pt x="298513" y="150228"/>
                </a:lnTo>
                <a:lnTo>
                  <a:pt x="281482" y="137147"/>
                </a:lnTo>
                <a:lnTo>
                  <a:pt x="257517" y="139268"/>
                </a:lnTo>
                <a:lnTo>
                  <a:pt x="229044" y="140423"/>
                </a:lnTo>
                <a:lnTo>
                  <a:pt x="196113" y="140957"/>
                </a:lnTo>
                <a:lnTo>
                  <a:pt x="71666" y="140995"/>
                </a:lnTo>
                <a:lnTo>
                  <a:pt x="35001" y="141554"/>
                </a:lnTo>
                <a:lnTo>
                  <a:pt x="1270" y="174739"/>
                </a:lnTo>
                <a:lnTo>
                  <a:pt x="0" y="200977"/>
                </a:lnTo>
                <a:lnTo>
                  <a:pt x="1066" y="212966"/>
                </a:lnTo>
                <a:lnTo>
                  <a:pt x="3556" y="221157"/>
                </a:lnTo>
                <a:lnTo>
                  <a:pt x="7861" y="227545"/>
                </a:lnTo>
                <a:lnTo>
                  <a:pt x="13487" y="231686"/>
                </a:lnTo>
                <a:lnTo>
                  <a:pt x="19989" y="233159"/>
                </a:lnTo>
                <a:lnTo>
                  <a:pt x="102158" y="233159"/>
                </a:lnTo>
                <a:lnTo>
                  <a:pt x="153885" y="232918"/>
                </a:lnTo>
                <a:lnTo>
                  <a:pt x="205155" y="231825"/>
                </a:lnTo>
                <a:lnTo>
                  <a:pt x="251460" y="229412"/>
                </a:lnTo>
                <a:lnTo>
                  <a:pt x="303441" y="209372"/>
                </a:lnTo>
                <a:lnTo>
                  <a:pt x="306336" y="179349"/>
                </a:lnTo>
                <a:close/>
              </a:path>
              <a:path w="306704" h="233680">
                <a:moveTo>
                  <a:pt x="306336" y="42189"/>
                </a:moveTo>
                <a:lnTo>
                  <a:pt x="298513" y="13068"/>
                </a:lnTo>
                <a:lnTo>
                  <a:pt x="281482" y="0"/>
                </a:lnTo>
                <a:lnTo>
                  <a:pt x="257517" y="2057"/>
                </a:lnTo>
                <a:lnTo>
                  <a:pt x="229044" y="3213"/>
                </a:lnTo>
                <a:lnTo>
                  <a:pt x="196113" y="3784"/>
                </a:lnTo>
                <a:lnTo>
                  <a:pt x="71666" y="3835"/>
                </a:lnTo>
                <a:lnTo>
                  <a:pt x="35001" y="4394"/>
                </a:lnTo>
                <a:lnTo>
                  <a:pt x="1270" y="37465"/>
                </a:lnTo>
                <a:lnTo>
                  <a:pt x="0" y="63830"/>
                </a:lnTo>
                <a:lnTo>
                  <a:pt x="1066" y="75933"/>
                </a:lnTo>
                <a:lnTo>
                  <a:pt x="110540" y="95999"/>
                </a:lnTo>
                <a:lnTo>
                  <a:pt x="160337" y="95719"/>
                </a:lnTo>
                <a:lnTo>
                  <a:pt x="209194" y="94576"/>
                </a:lnTo>
                <a:lnTo>
                  <a:pt x="253174" y="92151"/>
                </a:lnTo>
                <a:lnTo>
                  <a:pt x="288340" y="87998"/>
                </a:lnTo>
                <a:lnTo>
                  <a:pt x="303441" y="72212"/>
                </a:lnTo>
                <a:lnTo>
                  <a:pt x="306336" y="421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339242" y="1720595"/>
            <a:ext cx="366395" cy="393700"/>
            <a:chOff x="8339242" y="1720595"/>
            <a:chExt cx="366395" cy="393700"/>
          </a:xfrm>
        </p:grpSpPr>
        <p:sp>
          <p:nvSpPr>
            <p:cNvPr id="6" name="object 6"/>
            <p:cNvSpPr/>
            <p:nvPr/>
          </p:nvSpPr>
          <p:spPr>
            <a:xfrm>
              <a:off x="8339242" y="1737359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5" h="376555">
                  <a:moveTo>
                    <a:pt x="313394" y="0"/>
                  </a:moveTo>
                  <a:lnTo>
                    <a:pt x="307933" y="0"/>
                  </a:lnTo>
                  <a:lnTo>
                    <a:pt x="300186" y="0"/>
                  </a:lnTo>
                  <a:lnTo>
                    <a:pt x="292439" y="3175"/>
                  </a:lnTo>
                  <a:lnTo>
                    <a:pt x="180108" y="115510"/>
                  </a:lnTo>
                  <a:lnTo>
                    <a:pt x="139388" y="156765"/>
                  </a:lnTo>
                  <a:lnTo>
                    <a:pt x="99472" y="197966"/>
                  </a:lnTo>
                  <a:lnTo>
                    <a:pt x="62408" y="237380"/>
                  </a:lnTo>
                  <a:lnTo>
                    <a:pt x="30247" y="273273"/>
                  </a:lnTo>
                  <a:lnTo>
                    <a:pt x="5038" y="303910"/>
                  </a:lnTo>
                  <a:lnTo>
                    <a:pt x="0" y="327296"/>
                  </a:lnTo>
                  <a:lnTo>
                    <a:pt x="12642" y="350885"/>
                  </a:lnTo>
                  <a:lnTo>
                    <a:pt x="35738" y="369115"/>
                  </a:lnTo>
                  <a:lnTo>
                    <a:pt x="62061" y="376427"/>
                  </a:lnTo>
                  <a:lnTo>
                    <a:pt x="68752" y="375814"/>
                  </a:lnTo>
                  <a:lnTo>
                    <a:pt x="75015" y="373903"/>
                  </a:lnTo>
                  <a:lnTo>
                    <a:pt x="80706" y="370587"/>
                  </a:lnTo>
                  <a:lnTo>
                    <a:pt x="85683" y="365759"/>
                  </a:lnTo>
                  <a:lnTo>
                    <a:pt x="109746" y="338350"/>
                  </a:lnTo>
                  <a:lnTo>
                    <a:pt x="142263" y="303910"/>
                  </a:lnTo>
                  <a:lnTo>
                    <a:pt x="180451" y="264827"/>
                  </a:lnTo>
                  <a:lnTo>
                    <a:pt x="301192" y="143589"/>
                  </a:lnTo>
                  <a:lnTo>
                    <a:pt x="334216" y="109804"/>
                  </a:lnTo>
                  <a:lnTo>
                    <a:pt x="358987" y="83312"/>
                  </a:lnTo>
                  <a:lnTo>
                    <a:pt x="364025" y="75576"/>
                  </a:lnTo>
                  <a:lnTo>
                    <a:pt x="366337" y="66770"/>
                  </a:lnTo>
                  <a:lnTo>
                    <a:pt x="365863" y="57630"/>
                  </a:lnTo>
                  <a:lnTo>
                    <a:pt x="344556" y="23987"/>
                  </a:lnTo>
                  <a:lnTo>
                    <a:pt x="318728" y="1524"/>
                  </a:lnTo>
                  <a:lnTo>
                    <a:pt x="313394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8915" y="1720595"/>
              <a:ext cx="86685" cy="944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88307" y="2019299"/>
              <a:ext cx="85471" cy="94487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319605" y="2304288"/>
            <a:ext cx="406400" cy="318770"/>
            <a:chOff x="8319605" y="2304288"/>
            <a:chExt cx="406400" cy="318770"/>
          </a:xfrm>
        </p:grpSpPr>
        <p:sp>
          <p:nvSpPr>
            <p:cNvPr id="10" name="object 10"/>
            <p:cNvSpPr/>
            <p:nvPr/>
          </p:nvSpPr>
          <p:spPr>
            <a:xfrm>
              <a:off x="8319605" y="2412492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909" y="0"/>
                  </a:moveTo>
                  <a:lnTo>
                    <a:pt x="341195" y="2115"/>
                  </a:lnTo>
                  <a:lnTo>
                    <a:pt x="303567" y="3270"/>
                  </a:lnTo>
                  <a:lnTo>
                    <a:pt x="260034" y="3806"/>
                  </a:lnTo>
                  <a:lnTo>
                    <a:pt x="95057" y="3865"/>
                  </a:lnTo>
                  <a:lnTo>
                    <a:pt x="46368" y="4452"/>
                  </a:lnTo>
                  <a:lnTo>
                    <a:pt x="7778" y="16902"/>
                  </a:lnTo>
                  <a:lnTo>
                    <a:pt x="0" y="63855"/>
                  </a:lnTo>
                  <a:lnTo>
                    <a:pt x="1434" y="75945"/>
                  </a:lnTo>
                  <a:lnTo>
                    <a:pt x="147230" y="96012"/>
                  </a:lnTo>
                  <a:lnTo>
                    <a:pt x="199731" y="95851"/>
                  </a:lnTo>
                  <a:lnTo>
                    <a:pt x="252134" y="95215"/>
                  </a:lnTo>
                  <a:lnTo>
                    <a:pt x="301782" y="93872"/>
                  </a:lnTo>
                  <a:lnTo>
                    <a:pt x="346017" y="91590"/>
                  </a:lnTo>
                  <a:lnTo>
                    <a:pt x="402199" y="72330"/>
                  </a:lnTo>
                  <a:lnTo>
                    <a:pt x="406024" y="42259"/>
                  </a:lnTo>
                  <a:lnTo>
                    <a:pt x="395610" y="13092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5141" y="2304288"/>
              <a:ext cx="74259" cy="807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85124" y="2540508"/>
              <a:ext cx="74277" cy="82296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8827510" y="2023872"/>
            <a:ext cx="316865" cy="434340"/>
          </a:xfrm>
          <a:custGeom>
            <a:avLst/>
            <a:gdLst/>
            <a:ahLst/>
            <a:cxnLst/>
            <a:rect l="l" t="t" r="r" b="b"/>
            <a:pathLst>
              <a:path w="316865" h="434339">
                <a:moveTo>
                  <a:pt x="286355" y="271652"/>
                </a:moveTo>
                <a:lnTo>
                  <a:pt x="142626" y="271652"/>
                </a:lnTo>
                <a:lnTo>
                  <a:pt x="152779" y="273744"/>
                </a:lnTo>
                <a:lnTo>
                  <a:pt x="161073" y="279431"/>
                </a:lnTo>
                <a:lnTo>
                  <a:pt x="166558" y="287833"/>
                </a:lnTo>
                <a:lnTo>
                  <a:pt x="168280" y="298069"/>
                </a:lnTo>
                <a:lnTo>
                  <a:pt x="166901" y="326874"/>
                </a:lnTo>
                <a:lnTo>
                  <a:pt x="165915" y="356012"/>
                </a:lnTo>
                <a:lnTo>
                  <a:pt x="169169" y="412241"/>
                </a:lnTo>
                <a:lnTo>
                  <a:pt x="212524" y="434006"/>
                </a:lnTo>
                <a:lnTo>
                  <a:pt x="232542" y="434339"/>
                </a:lnTo>
                <a:lnTo>
                  <a:pt x="239974" y="434290"/>
                </a:lnTo>
                <a:lnTo>
                  <a:pt x="278628" y="426211"/>
                </a:lnTo>
                <a:lnTo>
                  <a:pt x="286960" y="382404"/>
                </a:lnTo>
                <a:lnTo>
                  <a:pt x="286184" y="351885"/>
                </a:lnTo>
                <a:lnTo>
                  <a:pt x="283956" y="320746"/>
                </a:lnTo>
                <a:lnTo>
                  <a:pt x="280548" y="291464"/>
                </a:lnTo>
                <a:lnTo>
                  <a:pt x="281451" y="280310"/>
                </a:lnTo>
                <a:lnTo>
                  <a:pt x="286355" y="271652"/>
                </a:lnTo>
                <a:close/>
              </a:path>
              <a:path w="316865" h="434339">
                <a:moveTo>
                  <a:pt x="209428" y="0"/>
                </a:moveTo>
                <a:lnTo>
                  <a:pt x="167334" y="3482"/>
                </a:lnTo>
                <a:lnTo>
                  <a:pt x="139705" y="32257"/>
                </a:lnTo>
                <a:lnTo>
                  <a:pt x="144569" y="68609"/>
                </a:lnTo>
                <a:lnTo>
                  <a:pt x="151945" y="109045"/>
                </a:lnTo>
                <a:lnTo>
                  <a:pt x="157868" y="144932"/>
                </a:lnTo>
                <a:lnTo>
                  <a:pt x="158374" y="167639"/>
                </a:lnTo>
                <a:lnTo>
                  <a:pt x="133782" y="175127"/>
                </a:lnTo>
                <a:lnTo>
                  <a:pt x="30305" y="184767"/>
                </a:lnTo>
                <a:lnTo>
                  <a:pt x="2926" y="193039"/>
                </a:lnTo>
                <a:lnTo>
                  <a:pt x="0" y="207125"/>
                </a:lnTo>
                <a:lnTo>
                  <a:pt x="2085" y="226186"/>
                </a:lnTo>
                <a:lnTo>
                  <a:pt x="7481" y="247153"/>
                </a:lnTo>
                <a:lnTo>
                  <a:pt x="31075" y="281938"/>
                </a:lnTo>
                <a:lnTo>
                  <a:pt x="38613" y="283082"/>
                </a:lnTo>
                <a:lnTo>
                  <a:pt x="40137" y="283082"/>
                </a:lnTo>
                <a:lnTo>
                  <a:pt x="41661" y="282955"/>
                </a:lnTo>
                <a:lnTo>
                  <a:pt x="69887" y="278118"/>
                </a:lnTo>
                <a:lnTo>
                  <a:pt x="95351" y="274986"/>
                </a:lnTo>
                <a:lnTo>
                  <a:pt x="119338" y="272950"/>
                </a:lnTo>
                <a:lnTo>
                  <a:pt x="141610" y="271652"/>
                </a:lnTo>
                <a:lnTo>
                  <a:pt x="286355" y="271652"/>
                </a:lnTo>
                <a:lnTo>
                  <a:pt x="286724" y="271002"/>
                </a:lnTo>
                <a:lnTo>
                  <a:pt x="295354" y="264622"/>
                </a:lnTo>
                <a:lnTo>
                  <a:pt x="306329" y="262254"/>
                </a:lnTo>
                <a:lnTo>
                  <a:pt x="316489" y="262254"/>
                </a:lnTo>
                <a:lnTo>
                  <a:pt x="316489" y="165226"/>
                </a:lnTo>
                <a:lnTo>
                  <a:pt x="295026" y="165226"/>
                </a:lnTo>
                <a:lnTo>
                  <a:pt x="285474" y="163288"/>
                </a:lnTo>
                <a:lnTo>
                  <a:pt x="277564" y="158003"/>
                </a:lnTo>
                <a:lnTo>
                  <a:pt x="272131" y="150171"/>
                </a:lnTo>
                <a:lnTo>
                  <a:pt x="270007" y="140588"/>
                </a:lnTo>
                <a:lnTo>
                  <a:pt x="268682" y="113857"/>
                </a:lnTo>
                <a:lnTo>
                  <a:pt x="266737" y="84185"/>
                </a:lnTo>
                <a:lnTo>
                  <a:pt x="261752" y="24256"/>
                </a:lnTo>
                <a:lnTo>
                  <a:pt x="231288" y="696"/>
                </a:lnTo>
                <a:lnTo>
                  <a:pt x="216842" y="89"/>
                </a:lnTo>
                <a:lnTo>
                  <a:pt x="209428" y="0"/>
                </a:lnTo>
                <a:close/>
              </a:path>
              <a:path w="316865" h="434339">
                <a:moveTo>
                  <a:pt x="316489" y="262254"/>
                </a:moveTo>
                <a:lnTo>
                  <a:pt x="308107" y="262254"/>
                </a:lnTo>
                <a:lnTo>
                  <a:pt x="316489" y="263022"/>
                </a:lnTo>
                <a:lnTo>
                  <a:pt x="316489" y="262254"/>
                </a:lnTo>
                <a:close/>
              </a:path>
              <a:path w="316865" h="434339">
                <a:moveTo>
                  <a:pt x="310901" y="164845"/>
                </a:moveTo>
                <a:lnTo>
                  <a:pt x="305948" y="164845"/>
                </a:lnTo>
                <a:lnTo>
                  <a:pt x="301122" y="164972"/>
                </a:lnTo>
                <a:lnTo>
                  <a:pt x="296550" y="165226"/>
                </a:lnTo>
                <a:lnTo>
                  <a:pt x="316489" y="165226"/>
                </a:lnTo>
                <a:lnTo>
                  <a:pt x="316489" y="164985"/>
                </a:lnTo>
                <a:lnTo>
                  <a:pt x="310901" y="164845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54204" y="1336675"/>
            <a:ext cx="189865" cy="346075"/>
          </a:xfrm>
          <a:custGeom>
            <a:avLst/>
            <a:gdLst/>
            <a:ahLst/>
            <a:cxnLst/>
            <a:rect l="l" t="t" r="r" b="b"/>
            <a:pathLst>
              <a:path w="189865" h="346075">
                <a:moveTo>
                  <a:pt x="70288" y="0"/>
                </a:moveTo>
                <a:lnTo>
                  <a:pt x="58604" y="0"/>
                </a:lnTo>
                <a:lnTo>
                  <a:pt x="51619" y="2921"/>
                </a:lnTo>
                <a:lnTo>
                  <a:pt x="19901" y="42116"/>
                </a:lnTo>
                <a:lnTo>
                  <a:pt x="1073" y="76453"/>
                </a:lnTo>
                <a:lnTo>
                  <a:pt x="0" y="84453"/>
                </a:lnTo>
                <a:lnTo>
                  <a:pt x="1533" y="92249"/>
                </a:lnTo>
                <a:lnTo>
                  <a:pt x="5377" y="99260"/>
                </a:lnTo>
                <a:lnTo>
                  <a:pt x="11233" y="104901"/>
                </a:lnTo>
                <a:lnTo>
                  <a:pt x="42882" y="123003"/>
                </a:lnTo>
                <a:lnTo>
                  <a:pt x="79162" y="141605"/>
                </a:lnTo>
                <a:lnTo>
                  <a:pt x="110942" y="158587"/>
                </a:lnTo>
                <a:lnTo>
                  <a:pt x="129089" y="171830"/>
                </a:lnTo>
                <a:lnTo>
                  <a:pt x="119947" y="195695"/>
                </a:lnTo>
                <a:lnTo>
                  <a:pt x="64849" y="282809"/>
                </a:lnTo>
                <a:lnTo>
                  <a:pt x="54921" y="309245"/>
                </a:lnTo>
                <a:lnTo>
                  <a:pt x="99962" y="338462"/>
                </a:lnTo>
                <a:lnTo>
                  <a:pt x="126676" y="345821"/>
                </a:lnTo>
                <a:lnTo>
                  <a:pt x="133641" y="344870"/>
                </a:lnTo>
                <a:lnTo>
                  <a:pt x="140011" y="342122"/>
                </a:lnTo>
                <a:lnTo>
                  <a:pt x="145428" y="337730"/>
                </a:lnTo>
                <a:lnTo>
                  <a:pt x="149536" y="331850"/>
                </a:lnTo>
                <a:lnTo>
                  <a:pt x="162186" y="308145"/>
                </a:lnTo>
                <a:lnTo>
                  <a:pt x="175111" y="286226"/>
                </a:lnTo>
                <a:lnTo>
                  <a:pt x="189794" y="263393"/>
                </a:lnTo>
                <a:lnTo>
                  <a:pt x="189794" y="72898"/>
                </a:lnTo>
                <a:lnTo>
                  <a:pt x="184969" y="72898"/>
                </a:lnTo>
                <a:lnTo>
                  <a:pt x="179889" y="71247"/>
                </a:lnTo>
                <a:lnTo>
                  <a:pt x="153634" y="52943"/>
                </a:lnTo>
                <a:lnTo>
                  <a:pt x="129168" y="36449"/>
                </a:lnTo>
                <a:lnTo>
                  <a:pt x="103774" y="19764"/>
                </a:lnTo>
                <a:lnTo>
                  <a:pt x="74987" y="1270"/>
                </a:lnTo>
                <a:lnTo>
                  <a:pt x="70288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60448" y="1339596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4">
                <a:moveTo>
                  <a:pt x="438384" y="47"/>
                </a:moveTo>
                <a:lnTo>
                  <a:pt x="378031" y="444"/>
                </a:lnTo>
                <a:lnTo>
                  <a:pt x="335353" y="1936"/>
                </a:lnTo>
                <a:lnTo>
                  <a:pt x="279108" y="9016"/>
                </a:lnTo>
                <a:lnTo>
                  <a:pt x="260295" y="60384"/>
                </a:lnTo>
                <a:lnTo>
                  <a:pt x="253245" y="110194"/>
                </a:lnTo>
                <a:lnTo>
                  <a:pt x="246947" y="169744"/>
                </a:lnTo>
                <a:lnTo>
                  <a:pt x="240784" y="234280"/>
                </a:lnTo>
                <a:lnTo>
                  <a:pt x="234141" y="299045"/>
                </a:lnTo>
                <a:lnTo>
                  <a:pt x="226403" y="359282"/>
                </a:lnTo>
                <a:lnTo>
                  <a:pt x="225514" y="364870"/>
                </a:lnTo>
                <a:lnTo>
                  <a:pt x="220942" y="367791"/>
                </a:lnTo>
                <a:lnTo>
                  <a:pt x="212433" y="367791"/>
                </a:lnTo>
                <a:lnTo>
                  <a:pt x="208369" y="365505"/>
                </a:lnTo>
                <a:lnTo>
                  <a:pt x="176635" y="258714"/>
                </a:lnTo>
                <a:lnTo>
                  <a:pt x="161484" y="215393"/>
                </a:lnTo>
                <a:lnTo>
                  <a:pt x="140297" y="165607"/>
                </a:lnTo>
                <a:lnTo>
                  <a:pt x="113881" y="148589"/>
                </a:lnTo>
                <a:lnTo>
                  <a:pt x="80801" y="151497"/>
                </a:lnTo>
                <a:lnTo>
                  <a:pt x="49460" y="160416"/>
                </a:lnTo>
                <a:lnTo>
                  <a:pt x="22548" y="176789"/>
                </a:lnTo>
                <a:lnTo>
                  <a:pt x="2756" y="202056"/>
                </a:lnTo>
                <a:lnTo>
                  <a:pt x="0" y="215636"/>
                </a:lnTo>
                <a:lnTo>
                  <a:pt x="1470" y="227250"/>
                </a:lnTo>
                <a:lnTo>
                  <a:pt x="6060" y="237793"/>
                </a:lnTo>
                <a:lnTo>
                  <a:pt x="15837" y="252983"/>
                </a:lnTo>
                <a:lnTo>
                  <a:pt x="21044" y="255650"/>
                </a:lnTo>
                <a:lnTo>
                  <a:pt x="30315" y="255650"/>
                </a:lnTo>
                <a:lnTo>
                  <a:pt x="34252" y="254253"/>
                </a:lnTo>
                <a:lnTo>
                  <a:pt x="37554" y="251459"/>
                </a:lnTo>
                <a:lnTo>
                  <a:pt x="53528" y="239369"/>
                </a:lnTo>
                <a:lnTo>
                  <a:pt x="69621" y="229981"/>
                </a:lnTo>
                <a:lnTo>
                  <a:pt x="84381" y="223902"/>
                </a:lnTo>
                <a:lnTo>
                  <a:pt x="96355" y="221741"/>
                </a:lnTo>
                <a:lnTo>
                  <a:pt x="101181" y="221741"/>
                </a:lnTo>
                <a:lnTo>
                  <a:pt x="104610" y="223265"/>
                </a:lnTo>
                <a:lnTo>
                  <a:pt x="119314" y="269332"/>
                </a:lnTo>
                <a:lnTo>
                  <a:pt x="133595" y="321399"/>
                </a:lnTo>
                <a:lnTo>
                  <a:pt x="147852" y="374728"/>
                </a:lnTo>
                <a:lnTo>
                  <a:pt x="161340" y="421278"/>
                </a:lnTo>
                <a:lnTo>
                  <a:pt x="179657" y="459349"/>
                </a:lnTo>
                <a:lnTo>
                  <a:pt x="220180" y="467867"/>
                </a:lnTo>
                <a:lnTo>
                  <a:pt x="236678" y="466754"/>
                </a:lnTo>
                <a:lnTo>
                  <a:pt x="272504" y="449199"/>
                </a:lnTo>
                <a:lnTo>
                  <a:pt x="289376" y="408744"/>
                </a:lnTo>
                <a:lnTo>
                  <a:pt x="301746" y="359901"/>
                </a:lnTo>
                <a:lnTo>
                  <a:pt x="310869" y="305477"/>
                </a:lnTo>
                <a:lnTo>
                  <a:pt x="317997" y="248281"/>
                </a:lnTo>
                <a:lnTo>
                  <a:pt x="324383" y="191120"/>
                </a:lnTo>
                <a:lnTo>
                  <a:pt x="331280" y="136803"/>
                </a:lnTo>
                <a:lnTo>
                  <a:pt x="339941" y="88137"/>
                </a:lnTo>
                <a:lnTo>
                  <a:pt x="369532" y="63626"/>
                </a:lnTo>
                <a:lnTo>
                  <a:pt x="439509" y="61721"/>
                </a:lnTo>
                <a:lnTo>
                  <a:pt x="449839" y="67500"/>
                </a:lnTo>
                <a:lnTo>
                  <a:pt x="457479" y="76707"/>
                </a:lnTo>
                <a:lnTo>
                  <a:pt x="462833" y="87725"/>
                </a:lnTo>
                <a:lnTo>
                  <a:pt x="466306" y="98932"/>
                </a:lnTo>
                <a:lnTo>
                  <a:pt x="469481" y="106044"/>
                </a:lnTo>
                <a:lnTo>
                  <a:pt x="474656" y="111537"/>
                </a:lnTo>
                <a:lnTo>
                  <a:pt x="481308" y="115077"/>
                </a:lnTo>
                <a:lnTo>
                  <a:pt x="490055" y="116331"/>
                </a:lnTo>
                <a:lnTo>
                  <a:pt x="519392" y="114680"/>
                </a:lnTo>
                <a:lnTo>
                  <a:pt x="528609" y="112158"/>
                </a:lnTo>
                <a:lnTo>
                  <a:pt x="535886" y="106505"/>
                </a:lnTo>
                <a:lnTo>
                  <a:pt x="540377" y="98589"/>
                </a:lnTo>
                <a:lnTo>
                  <a:pt x="541236" y="89280"/>
                </a:lnTo>
                <a:lnTo>
                  <a:pt x="538343" y="72735"/>
                </a:lnTo>
                <a:lnTo>
                  <a:pt x="524091" y="30479"/>
                </a:lnTo>
                <a:lnTo>
                  <a:pt x="493551" y="3137"/>
                </a:lnTo>
                <a:lnTo>
                  <a:pt x="479514" y="762"/>
                </a:lnTo>
                <a:lnTo>
                  <a:pt x="438384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39097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3127" y="0"/>
                </a:moveTo>
                <a:lnTo>
                  <a:pt x="341374" y="2095"/>
                </a:lnTo>
                <a:lnTo>
                  <a:pt x="303658" y="3206"/>
                </a:lnTo>
                <a:lnTo>
                  <a:pt x="260038" y="3698"/>
                </a:lnTo>
                <a:lnTo>
                  <a:pt x="68962" y="4016"/>
                </a:lnTo>
                <a:lnTo>
                  <a:pt x="46333" y="4399"/>
                </a:lnTo>
                <a:lnTo>
                  <a:pt x="7743" y="17045"/>
                </a:lnTo>
                <a:lnTo>
                  <a:pt x="0" y="63730"/>
                </a:lnTo>
                <a:lnTo>
                  <a:pt x="1398" y="75819"/>
                </a:lnTo>
                <a:lnTo>
                  <a:pt x="4724" y="84010"/>
                </a:lnTo>
                <a:lnTo>
                  <a:pt x="10479" y="90392"/>
                </a:lnTo>
                <a:lnTo>
                  <a:pt x="18043" y="94535"/>
                </a:lnTo>
                <a:lnTo>
                  <a:pt x="26798" y="96012"/>
                </a:lnTo>
                <a:lnTo>
                  <a:pt x="190204" y="95862"/>
                </a:lnTo>
                <a:lnTo>
                  <a:pt x="245275" y="95243"/>
                </a:lnTo>
                <a:lnTo>
                  <a:pt x="297688" y="93899"/>
                </a:lnTo>
                <a:lnTo>
                  <a:pt x="344408" y="91574"/>
                </a:lnTo>
                <a:lnTo>
                  <a:pt x="382398" y="88011"/>
                </a:lnTo>
                <a:lnTo>
                  <a:pt x="406052" y="42148"/>
                </a:lnTo>
                <a:lnTo>
                  <a:pt x="395686" y="13055"/>
                </a:lnTo>
                <a:lnTo>
                  <a:pt x="37312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54969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106" y="0"/>
                </a:moveTo>
                <a:lnTo>
                  <a:pt x="256456" y="2115"/>
                </a:lnTo>
                <a:lnTo>
                  <a:pt x="226972" y="3270"/>
                </a:lnTo>
                <a:lnTo>
                  <a:pt x="192869" y="3806"/>
                </a:lnTo>
                <a:lnTo>
                  <a:pt x="77446" y="3869"/>
                </a:lnTo>
                <a:lnTo>
                  <a:pt x="55427" y="4095"/>
                </a:lnTo>
                <a:lnTo>
                  <a:pt x="15073" y="7080"/>
                </a:lnTo>
                <a:lnTo>
                  <a:pt x="87" y="50831"/>
                </a:lnTo>
                <a:lnTo>
                  <a:pt x="0" y="63765"/>
                </a:lnTo>
                <a:lnTo>
                  <a:pt x="1198" y="75818"/>
                </a:lnTo>
                <a:lnTo>
                  <a:pt x="3585" y="83956"/>
                </a:lnTo>
                <a:lnTo>
                  <a:pt x="7913" y="90344"/>
                </a:lnTo>
                <a:lnTo>
                  <a:pt x="13646" y="94517"/>
                </a:lnTo>
                <a:lnTo>
                  <a:pt x="20248" y="96012"/>
                </a:lnTo>
                <a:lnTo>
                  <a:pt x="104449" y="96012"/>
                </a:lnTo>
                <a:lnTo>
                  <a:pt x="155561" y="95765"/>
                </a:lnTo>
                <a:lnTo>
                  <a:pt x="206160" y="94710"/>
                </a:lnTo>
                <a:lnTo>
                  <a:pt x="251878" y="92368"/>
                </a:lnTo>
                <a:lnTo>
                  <a:pt x="303377" y="72276"/>
                </a:lnTo>
                <a:lnTo>
                  <a:pt x="306204" y="42179"/>
                </a:lnTo>
                <a:lnTo>
                  <a:pt x="298293" y="13059"/>
                </a:lnTo>
                <a:lnTo>
                  <a:pt x="281106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7339596" y="420623"/>
            <a:ext cx="367665" cy="376555"/>
            <a:chOff x="7339596" y="420623"/>
            <a:chExt cx="367665" cy="376555"/>
          </a:xfrm>
        </p:grpSpPr>
        <p:sp>
          <p:nvSpPr>
            <p:cNvPr id="19" name="object 19"/>
            <p:cNvSpPr/>
            <p:nvPr/>
          </p:nvSpPr>
          <p:spPr>
            <a:xfrm>
              <a:off x="7339596" y="420623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5" h="376555">
                  <a:moveTo>
                    <a:pt x="314440" y="0"/>
                  </a:moveTo>
                  <a:lnTo>
                    <a:pt x="308979" y="0"/>
                  </a:lnTo>
                  <a:lnTo>
                    <a:pt x="301232" y="0"/>
                  </a:lnTo>
                  <a:lnTo>
                    <a:pt x="293485" y="3175"/>
                  </a:lnTo>
                  <a:lnTo>
                    <a:pt x="180841" y="115586"/>
                  </a:lnTo>
                  <a:lnTo>
                    <a:pt x="139942" y="156829"/>
                  </a:lnTo>
                  <a:lnTo>
                    <a:pt x="99852" y="198042"/>
                  </a:lnTo>
                  <a:lnTo>
                    <a:pt x="62634" y="237491"/>
                  </a:lnTo>
                  <a:lnTo>
                    <a:pt x="30352" y="273444"/>
                  </a:lnTo>
                  <a:lnTo>
                    <a:pt x="5068" y="304164"/>
                  </a:lnTo>
                  <a:lnTo>
                    <a:pt x="0" y="327404"/>
                  </a:lnTo>
                  <a:lnTo>
                    <a:pt x="12719" y="350916"/>
                  </a:lnTo>
                  <a:lnTo>
                    <a:pt x="35964" y="369119"/>
                  </a:lnTo>
                  <a:lnTo>
                    <a:pt x="62472" y="376427"/>
                  </a:lnTo>
                  <a:lnTo>
                    <a:pt x="69165" y="375814"/>
                  </a:lnTo>
                  <a:lnTo>
                    <a:pt x="75441" y="373903"/>
                  </a:lnTo>
                  <a:lnTo>
                    <a:pt x="81170" y="370587"/>
                  </a:lnTo>
                  <a:lnTo>
                    <a:pt x="86221" y="365760"/>
                  </a:lnTo>
                  <a:lnTo>
                    <a:pt x="110237" y="338351"/>
                  </a:lnTo>
                  <a:lnTo>
                    <a:pt x="142791" y="303914"/>
                  </a:lnTo>
                  <a:lnTo>
                    <a:pt x="181072" y="264841"/>
                  </a:lnTo>
                  <a:lnTo>
                    <a:pt x="302176" y="143696"/>
                  </a:lnTo>
                  <a:lnTo>
                    <a:pt x="335266" y="109974"/>
                  </a:lnTo>
                  <a:lnTo>
                    <a:pt x="360033" y="83565"/>
                  </a:lnTo>
                  <a:lnTo>
                    <a:pt x="365180" y="75630"/>
                  </a:lnTo>
                  <a:lnTo>
                    <a:pt x="367589" y="66754"/>
                  </a:lnTo>
                  <a:lnTo>
                    <a:pt x="367141" y="57616"/>
                  </a:lnTo>
                  <a:lnTo>
                    <a:pt x="345713" y="24082"/>
                  </a:lnTo>
                  <a:lnTo>
                    <a:pt x="319774" y="1524"/>
                  </a:lnTo>
                  <a:lnTo>
                    <a:pt x="314440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90034" y="702563"/>
              <a:ext cx="85544" cy="94487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7319897" y="986027"/>
            <a:ext cx="406400" cy="320040"/>
            <a:chOff x="7319897" y="986027"/>
            <a:chExt cx="406400" cy="320040"/>
          </a:xfrm>
        </p:grpSpPr>
        <p:sp>
          <p:nvSpPr>
            <p:cNvPr id="22" name="object 22"/>
            <p:cNvSpPr/>
            <p:nvPr/>
          </p:nvSpPr>
          <p:spPr>
            <a:xfrm>
              <a:off x="7319897" y="1095755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3127" y="0"/>
                  </a:moveTo>
                  <a:lnTo>
                    <a:pt x="341374" y="2095"/>
                  </a:lnTo>
                  <a:lnTo>
                    <a:pt x="303658" y="3206"/>
                  </a:lnTo>
                  <a:lnTo>
                    <a:pt x="260038" y="3698"/>
                  </a:lnTo>
                  <a:lnTo>
                    <a:pt x="68962" y="4016"/>
                  </a:lnTo>
                  <a:lnTo>
                    <a:pt x="46333" y="4399"/>
                  </a:lnTo>
                  <a:lnTo>
                    <a:pt x="7743" y="17045"/>
                  </a:lnTo>
                  <a:lnTo>
                    <a:pt x="0" y="63730"/>
                  </a:lnTo>
                  <a:lnTo>
                    <a:pt x="1398" y="75819"/>
                  </a:lnTo>
                  <a:lnTo>
                    <a:pt x="4724" y="84010"/>
                  </a:lnTo>
                  <a:lnTo>
                    <a:pt x="10479" y="90392"/>
                  </a:lnTo>
                  <a:lnTo>
                    <a:pt x="18043" y="94535"/>
                  </a:lnTo>
                  <a:lnTo>
                    <a:pt x="26798" y="96012"/>
                  </a:lnTo>
                  <a:lnTo>
                    <a:pt x="190141" y="95862"/>
                  </a:lnTo>
                  <a:lnTo>
                    <a:pt x="245167" y="95243"/>
                  </a:lnTo>
                  <a:lnTo>
                    <a:pt x="297542" y="93899"/>
                  </a:lnTo>
                  <a:lnTo>
                    <a:pt x="344217" y="91574"/>
                  </a:lnTo>
                  <a:lnTo>
                    <a:pt x="402167" y="72169"/>
                  </a:lnTo>
                  <a:lnTo>
                    <a:pt x="406020" y="42148"/>
                  </a:lnTo>
                  <a:lnTo>
                    <a:pt x="395682" y="13055"/>
                  </a:lnTo>
                  <a:lnTo>
                    <a:pt x="373127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85463" y="986027"/>
              <a:ext cx="75612" cy="8229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85463" y="1223771"/>
              <a:ext cx="75612" cy="82295"/>
            </a:xfrm>
            <a:prstGeom prst="rect">
              <a:avLst/>
            </a:prstGeom>
          </p:spPr>
        </p:pic>
      </p:grpSp>
      <p:sp>
        <p:nvSpPr>
          <p:cNvPr id="25" name="object 25"/>
          <p:cNvSpPr/>
          <p:nvPr/>
        </p:nvSpPr>
        <p:spPr>
          <a:xfrm>
            <a:off x="7827771" y="705612"/>
            <a:ext cx="426084" cy="436245"/>
          </a:xfrm>
          <a:custGeom>
            <a:avLst/>
            <a:gdLst/>
            <a:ahLst/>
            <a:cxnLst/>
            <a:rect l="l" t="t" r="r" b="b"/>
            <a:pathLst>
              <a:path w="426084" h="436244">
                <a:moveTo>
                  <a:pt x="217616" y="89"/>
                </a:moveTo>
                <a:lnTo>
                  <a:pt x="167858" y="3482"/>
                </a:lnTo>
                <a:lnTo>
                  <a:pt x="140207" y="32385"/>
                </a:lnTo>
                <a:lnTo>
                  <a:pt x="145234" y="68851"/>
                </a:lnTo>
                <a:lnTo>
                  <a:pt x="152701" y="109426"/>
                </a:lnTo>
                <a:lnTo>
                  <a:pt x="158621" y="145452"/>
                </a:lnTo>
                <a:lnTo>
                  <a:pt x="159003" y="168275"/>
                </a:lnTo>
                <a:lnTo>
                  <a:pt x="134437" y="175766"/>
                </a:lnTo>
                <a:lnTo>
                  <a:pt x="30487" y="185509"/>
                </a:lnTo>
                <a:lnTo>
                  <a:pt x="2921" y="193928"/>
                </a:lnTo>
                <a:lnTo>
                  <a:pt x="0" y="207942"/>
                </a:lnTo>
                <a:lnTo>
                  <a:pt x="2127" y="227075"/>
                </a:lnTo>
                <a:lnTo>
                  <a:pt x="7635" y="248114"/>
                </a:lnTo>
                <a:lnTo>
                  <a:pt x="31200" y="282987"/>
                </a:lnTo>
                <a:lnTo>
                  <a:pt x="38861" y="284099"/>
                </a:lnTo>
                <a:lnTo>
                  <a:pt x="42036" y="283972"/>
                </a:lnTo>
                <a:lnTo>
                  <a:pt x="70318" y="279167"/>
                </a:lnTo>
                <a:lnTo>
                  <a:pt x="95885" y="276018"/>
                </a:lnTo>
                <a:lnTo>
                  <a:pt x="119927" y="273893"/>
                </a:lnTo>
                <a:lnTo>
                  <a:pt x="143128" y="272541"/>
                </a:lnTo>
                <a:lnTo>
                  <a:pt x="153336" y="274635"/>
                </a:lnTo>
                <a:lnTo>
                  <a:pt x="161639" y="280336"/>
                </a:lnTo>
                <a:lnTo>
                  <a:pt x="167132" y="288776"/>
                </a:lnTo>
                <a:lnTo>
                  <a:pt x="168909" y="299085"/>
                </a:lnTo>
                <a:lnTo>
                  <a:pt x="167638" y="328021"/>
                </a:lnTo>
                <a:lnTo>
                  <a:pt x="166639" y="357314"/>
                </a:lnTo>
                <a:lnTo>
                  <a:pt x="169799" y="413638"/>
                </a:lnTo>
                <a:lnTo>
                  <a:pt x="222291" y="435796"/>
                </a:lnTo>
                <a:lnTo>
                  <a:pt x="247602" y="435657"/>
                </a:lnTo>
                <a:lnTo>
                  <a:pt x="284773" y="420330"/>
                </a:lnTo>
                <a:lnTo>
                  <a:pt x="288010" y="383813"/>
                </a:lnTo>
                <a:lnTo>
                  <a:pt x="287321" y="353187"/>
                </a:lnTo>
                <a:lnTo>
                  <a:pt x="285180" y="321893"/>
                </a:lnTo>
                <a:lnTo>
                  <a:pt x="281812" y="292480"/>
                </a:lnTo>
                <a:lnTo>
                  <a:pt x="282569" y="281253"/>
                </a:lnTo>
                <a:lnTo>
                  <a:pt x="287766" y="271907"/>
                </a:lnTo>
                <a:lnTo>
                  <a:pt x="296368" y="265513"/>
                </a:lnTo>
                <a:lnTo>
                  <a:pt x="307339" y="263143"/>
                </a:lnTo>
                <a:lnTo>
                  <a:pt x="309118" y="263143"/>
                </a:lnTo>
                <a:lnTo>
                  <a:pt x="377501" y="269555"/>
                </a:lnTo>
                <a:lnTo>
                  <a:pt x="400303" y="270890"/>
                </a:lnTo>
                <a:lnTo>
                  <a:pt x="410344" y="268801"/>
                </a:lnTo>
                <a:lnTo>
                  <a:pt x="418528" y="263128"/>
                </a:lnTo>
                <a:lnTo>
                  <a:pt x="423949" y="254763"/>
                </a:lnTo>
                <a:lnTo>
                  <a:pt x="425703" y="244601"/>
                </a:lnTo>
                <a:lnTo>
                  <a:pt x="424965" y="231600"/>
                </a:lnTo>
                <a:lnTo>
                  <a:pt x="419607" y="193166"/>
                </a:lnTo>
                <a:lnTo>
                  <a:pt x="376134" y="169338"/>
                </a:lnTo>
                <a:lnTo>
                  <a:pt x="333049" y="166004"/>
                </a:lnTo>
                <a:lnTo>
                  <a:pt x="302259" y="165480"/>
                </a:lnTo>
                <a:lnTo>
                  <a:pt x="296036" y="165735"/>
                </a:lnTo>
                <a:lnTo>
                  <a:pt x="286519" y="163831"/>
                </a:lnTo>
                <a:lnTo>
                  <a:pt x="278669" y="158607"/>
                </a:lnTo>
                <a:lnTo>
                  <a:pt x="273248" y="150786"/>
                </a:lnTo>
                <a:lnTo>
                  <a:pt x="271018" y="141097"/>
                </a:lnTo>
                <a:lnTo>
                  <a:pt x="269749" y="114305"/>
                </a:lnTo>
                <a:lnTo>
                  <a:pt x="267827" y="84597"/>
                </a:lnTo>
                <a:lnTo>
                  <a:pt x="263017" y="24384"/>
                </a:lnTo>
                <a:lnTo>
                  <a:pt x="238886" y="1142"/>
                </a:lnTo>
                <a:lnTo>
                  <a:pt x="217616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40841" y="5047518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20">
                <a:moveTo>
                  <a:pt x="372909" y="0"/>
                </a:moveTo>
                <a:lnTo>
                  <a:pt x="340100" y="2106"/>
                </a:lnTo>
                <a:lnTo>
                  <a:pt x="300900" y="3239"/>
                </a:lnTo>
                <a:lnTo>
                  <a:pt x="255605" y="3751"/>
                </a:lnTo>
                <a:lnTo>
                  <a:pt x="102612" y="3867"/>
                </a:lnTo>
                <a:lnTo>
                  <a:pt x="73459" y="4095"/>
                </a:lnTo>
                <a:lnTo>
                  <a:pt x="27977" y="5356"/>
                </a:lnTo>
                <a:lnTo>
                  <a:pt x="1702" y="37539"/>
                </a:lnTo>
                <a:lnTo>
                  <a:pt x="0" y="63762"/>
                </a:lnTo>
                <a:lnTo>
                  <a:pt x="1434" y="75793"/>
                </a:lnTo>
                <a:lnTo>
                  <a:pt x="4560" y="83959"/>
                </a:lnTo>
                <a:lnTo>
                  <a:pt x="10245" y="90330"/>
                </a:lnTo>
                <a:lnTo>
                  <a:pt x="17811" y="94472"/>
                </a:lnTo>
                <a:lnTo>
                  <a:pt x="26580" y="95950"/>
                </a:lnTo>
                <a:lnTo>
                  <a:pt x="192485" y="95835"/>
                </a:lnTo>
                <a:lnTo>
                  <a:pt x="246886" y="95236"/>
                </a:lnTo>
                <a:lnTo>
                  <a:pt x="298598" y="93934"/>
                </a:lnTo>
                <a:lnTo>
                  <a:pt x="344678" y="91685"/>
                </a:lnTo>
                <a:lnTo>
                  <a:pt x="402199" y="72284"/>
                </a:lnTo>
                <a:lnTo>
                  <a:pt x="406024" y="42193"/>
                </a:lnTo>
                <a:lnTo>
                  <a:pt x="395610" y="13064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6627" y="4468367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79">
                <a:moveTo>
                  <a:pt x="306336" y="42176"/>
                </a:moveTo>
                <a:lnTo>
                  <a:pt x="298513" y="13068"/>
                </a:lnTo>
                <a:lnTo>
                  <a:pt x="281482" y="0"/>
                </a:lnTo>
                <a:lnTo>
                  <a:pt x="256730" y="2120"/>
                </a:lnTo>
                <a:lnTo>
                  <a:pt x="227152" y="3251"/>
                </a:lnTo>
                <a:lnTo>
                  <a:pt x="192951" y="3784"/>
                </a:lnTo>
                <a:lnTo>
                  <a:pt x="77457" y="3898"/>
                </a:lnTo>
                <a:lnTo>
                  <a:pt x="55486" y="4114"/>
                </a:lnTo>
                <a:lnTo>
                  <a:pt x="15036" y="7086"/>
                </a:lnTo>
                <a:lnTo>
                  <a:pt x="139" y="50825"/>
                </a:lnTo>
                <a:lnTo>
                  <a:pt x="0" y="63754"/>
                </a:lnTo>
                <a:lnTo>
                  <a:pt x="1066" y="75780"/>
                </a:lnTo>
                <a:lnTo>
                  <a:pt x="111048" y="96012"/>
                </a:lnTo>
                <a:lnTo>
                  <a:pt x="160680" y="95758"/>
                </a:lnTo>
                <a:lnTo>
                  <a:pt x="209410" y="94665"/>
                </a:lnTo>
                <a:lnTo>
                  <a:pt x="253276" y="92303"/>
                </a:lnTo>
                <a:lnTo>
                  <a:pt x="288340" y="88188"/>
                </a:lnTo>
                <a:lnTo>
                  <a:pt x="303441" y="72250"/>
                </a:lnTo>
                <a:lnTo>
                  <a:pt x="306336" y="42176"/>
                </a:lnTo>
                <a:close/>
              </a:path>
              <a:path w="306704" h="233679">
                <a:moveTo>
                  <a:pt x="306412" y="180174"/>
                </a:moveTo>
                <a:lnTo>
                  <a:pt x="298627" y="151536"/>
                </a:lnTo>
                <a:lnTo>
                  <a:pt x="281609" y="138684"/>
                </a:lnTo>
                <a:lnTo>
                  <a:pt x="258419" y="140690"/>
                </a:lnTo>
                <a:lnTo>
                  <a:pt x="231178" y="141782"/>
                </a:lnTo>
                <a:lnTo>
                  <a:pt x="199669" y="142316"/>
                </a:lnTo>
                <a:lnTo>
                  <a:pt x="72110" y="142354"/>
                </a:lnTo>
                <a:lnTo>
                  <a:pt x="52324" y="142570"/>
                </a:lnTo>
                <a:lnTo>
                  <a:pt x="9791" y="149352"/>
                </a:lnTo>
                <a:lnTo>
                  <a:pt x="139" y="188683"/>
                </a:lnTo>
                <a:lnTo>
                  <a:pt x="0" y="201447"/>
                </a:lnTo>
                <a:lnTo>
                  <a:pt x="1066" y="213169"/>
                </a:lnTo>
                <a:lnTo>
                  <a:pt x="111048" y="233146"/>
                </a:lnTo>
                <a:lnTo>
                  <a:pt x="160731" y="232892"/>
                </a:lnTo>
                <a:lnTo>
                  <a:pt x="209473" y="231838"/>
                </a:lnTo>
                <a:lnTo>
                  <a:pt x="253352" y="229501"/>
                </a:lnTo>
                <a:lnTo>
                  <a:pt x="288467" y="225450"/>
                </a:lnTo>
                <a:lnTo>
                  <a:pt x="303517" y="209765"/>
                </a:lnTo>
                <a:lnTo>
                  <a:pt x="306412" y="18017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8319605" y="4937759"/>
            <a:ext cx="406400" cy="205740"/>
            <a:chOff x="8319605" y="4937759"/>
            <a:chExt cx="406400" cy="205740"/>
          </a:xfrm>
        </p:grpSpPr>
        <p:sp>
          <p:nvSpPr>
            <p:cNvPr id="29" name="object 29"/>
            <p:cNvSpPr/>
            <p:nvPr/>
          </p:nvSpPr>
          <p:spPr>
            <a:xfrm>
              <a:off x="8319605" y="5047518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20">
                  <a:moveTo>
                    <a:pt x="372909" y="0"/>
                  </a:moveTo>
                  <a:lnTo>
                    <a:pt x="340193" y="2106"/>
                  </a:lnTo>
                  <a:lnTo>
                    <a:pt x="301075" y="3239"/>
                  </a:lnTo>
                  <a:lnTo>
                    <a:pt x="255837" y="3751"/>
                  </a:lnTo>
                  <a:lnTo>
                    <a:pt x="102790" y="3867"/>
                  </a:lnTo>
                  <a:lnTo>
                    <a:pt x="73586" y="4095"/>
                  </a:lnTo>
                  <a:lnTo>
                    <a:pt x="27977" y="5356"/>
                  </a:lnTo>
                  <a:lnTo>
                    <a:pt x="1702" y="37539"/>
                  </a:lnTo>
                  <a:lnTo>
                    <a:pt x="0" y="63762"/>
                  </a:lnTo>
                  <a:lnTo>
                    <a:pt x="1434" y="75793"/>
                  </a:lnTo>
                  <a:lnTo>
                    <a:pt x="4760" y="83959"/>
                  </a:lnTo>
                  <a:lnTo>
                    <a:pt x="10515" y="90330"/>
                  </a:lnTo>
                  <a:lnTo>
                    <a:pt x="18079" y="94472"/>
                  </a:lnTo>
                  <a:lnTo>
                    <a:pt x="26834" y="95950"/>
                  </a:lnTo>
                  <a:lnTo>
                    <a:pt x="192599" y="95835"/>
                  </a:lnTo>
                  <a:lnTo>
                    <a:pt x="246968" y="95236"/>
                  </a:lnTo>
                  <a:lnTo>
                    <a:pt x="298643" y="93934"/>
                  </a:lnTo>
                  <a:lnTo>
                    <a:pt x="344691" y="91685"/>
                  </a:lnTo>
                  <a:lnTo>
                    <a:pt x="402199" y="72284"/>
                  </a:lnTo>
                  <a:lnTo>
                    <a:pt x="406024" y="42193"/>
                  </a:lnTo>
                  <a:lnTo>
                    <a:pt x="395610" y="13064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85124" y="4937759"/>
              <a:ext cx="74257" cy="82265"/>
            </a:xfrm>
            <a:prstGeom prst="rect">
              <a:avLst/>
            </a:prstGeom>
          </p:spPr>
        </p:pic>
      </p:grpSp>
      <p:sp>
        <p:nvSpPr>
          <p:cNvPr id="31" name="object 31"/>
          <p:cNvSpPr/>
          <p:nvPr/>
        </p:nvSpPr>
        <p:spPr>
          <a:xfrm>
            <a:off x="8827510" y="4657369"/>
            <a:ext cx="316865" cy="436245"/>
          </a:xfrm>
          <a:custGeom>
            <a:avLst/>
            <a:gdLst/>
            <a:ahLst/>
            <a:cxnLst/>
            <a:rect l="l" t="t" r="r" b="b"/>
            <a:pathLst>
              <a:path w="316865" h="436245">
                <a:moveTo>
                  <a:pt x="286206" y="272681"/>
                </a:moveTo>
                <a:lnTo>
                  <a:pt x="143007" y="272681"/>
                </a:lnTo>
                <a:lnTo>
                  <a:pt x="153046" y="274805"/>
                </a:lnTo>
                <a:lnTo>
                  <a:pt x="161216" y="280563"/>
                </a:lnTo>
                <a:lnTo>
                  <a:pt x="166600" y="289039"/>
                </a:lnTo>
                <a:lnTo>
                  <a:pt x="168280" y="299313"/>
                </a:lnTo>
                <a:lnTo>
                  <a:pt x="166901" y="328184"/>
                </a:lnTo>
                <a:lnTo>
                  <a:pt x="165915" y="357395"/>
                </a:lnTo>
                <a:lnTo>
                  <a:pt x="169169" y="413621"/>
                </a:lnTo>
                <a:lnTo>
                  <a:pt x="203098" y="435288"/>
                </a:lnTo>
                <a:lnTo>
                  <a:pt x="234066" y="435838"/>
                </a:lnTo>
                <a:lnTo>
                  <a:pt x="241063" y="435802"/>
                </a:lnTo>
                <a:lnTo>
                  <a:pt x="278628" y="427774"/>
                </a:lnTo>
                <a:lnTo>
                  <a:pt x="286960" y="383859"/>
                </a:lnTo>
                <a:lnTo>
                  <a:pt x="286184" y="353140"/>
                </a:lnTo>
                <a:lnTo>
                  <a:pt x="283956" y="321804"/>
                </a:lnTo>
                <a:lnTo>
                  <a:pt x="280548" y="292392"/>
                </a:lnTo>
                <a:lnTo>
                  <a:pt x="281426" y="281249"/>
                </a:lnTo>
                <a:lnTo>
                  <a:pt x="286206" y="272681"/>
                </a:lnTo>
                <a:close/>
              </a:path>
              <a:path w="316865" h="436245">
                <a:moveTo>
                  <a:pt x="210571" y="0"/>
                </a:moveTo>
                <a:lnTo>
                  <a:pt x="167566" y="3380"/>
                </a:lnTo>
                <a:lnTo>
                  <a:pt x="139705" y="32461"/>
                </a:lnTo>
                <a:lnTo>
                  <a:pt x="144569" y="68950"/>
                </a:lnTo>
                <a:lnTo>
                  <a:pt x="151945" y="109512"/>
                </a:lnTo>
                <a:lnTo>
                  <a:pt x="157868" y="145453"/>
                </a:lnTo>
                <a:lnTo>
                  <a:pt x="158374" y="168084"/>
                </a:lnTo>
                <a:lnTo>
                  <a:pt x="133782" y="175611"/>
                </a:lnTo>
                <a:lnTo>
                  <a:pt x="30305" y="185377"/>
                </a:lnTo>
                <a:lnTo>
                  <a:pt x="2926" y="193840"/>
                </a:lnTo>
                <a:lnTo>
                  <a:pt x="0" y="207965"/>
                </a:lnTo>
                <a:lnTo>
                  <a:pt x="2085" y="227098"/>
                </a:lnTo>
                <a:lnTo>
                  <a:pt x="7481" y="248150"/>
                </a:lnTo>
                <a:lnTo>
                  <a:pt x="30753" y="282915"/>
                </a:lnTo>
                <a:lnTo>
                  <a:pt x="38105" y="284048"/>
                </a:lnTo>
                <a:lnTo>
                  <a:pt x="39883" y="284048"/>
                </a:lnTo>
                <a:lnTo>
                  <a:pt x="41534" y="283895"/>
                </a:lnTo>
                <a:lnTo>
                  <a:pt x="43185" y="283514"/>
                </a:lnTo>
                <a:lnTo>
                  <a:pt x="69887" y="279065"/>
                </a:lnTo>
                <a:lnTo>
                  <a:pt x="95351" y="275940"/>
                </a:lnTo>
                <a:lnTo>
                  <a:pt x="119338" y="273904"/>
                </a:lnTo>
                <a:lnTo>
                  <a:pt x="142118" y="272681"/>
                </a:lnTo>
                <a:lnTo>
                  <a:pt x="286206" y="272681"/>
                </a:lnTo>
                <a:lnTo>
                  <a:pt x="286613" y="271953"/>
                </a:lnTo>
                <a:lnTo>
                  <a:pt x="295086" y="265583"/>
                </a:lnTo>
                <a:lnTo>
                  <a:pt x="305821" y="263220"/>
                </a:lnTo>
                <a:lnTo>
                  <a:pt x="316489" y="263220"/>
                </a:lnTo>
                <a:lnTo>
                  <a:pt x="316489" y="165887"/>
                </a:lnTo>
                <a:lnTo>
                  <a:pt x="295534" y="165887"/>
                </a:lnTo>
                <a:lnTo>
                  <a:pt x="285795" y="163971"/>
                </a:lnTo>
                <a:lnTo>
                  <a:pt x="277723" y="158700"/>
                </a:lnTo>
                <a:lnTo>
                  <a:pt x="272174" y="150794"/>
                </a:lnTo>
                <a:lnTo>
                  <a:pt x="270007" y="140970"/>
                </a:lnTo>
                <a:lnTo>
                  <a:pt x="268682" y="114145"/>
                </a:lnTo>
                <a:lnTo>
                  <a:pt x="266737" y="84418"/>
                </a:lnTo>
                <a:lnTo>
                  <a:pt x="261752" y="24142"/>
                </a:lnTo>
                <a:lnTo>
                  <a:pt x="231574" y="541"/>
                </a:lnTo>
                <a:lnTo>
                  <a:pt x="217699" y="67"/>
                </a:lnTo>
                <a:lnTo>
                  <a:pt x="210571" y="0"/>
                </a:lnTo>
                <a:close/>
              </a:path>
              <a:path w="316865" h="436245">
                <a:moveTo>
                  <a:pt x="316489" y="263220"/>
                </a:moveTo>
                <a:lnTo>
                  <a:pt x="306583" y="263220"/>
                </a:lnTo>
                <a:lnTo>
                  <a:pt x="308107" y="263321"/>
                </a:lnTo>
                <a:lnTo>
                  <a:pt x="316489" y="264040"/>
                </a:lnTo>
                <a:lnTo>
                  <a:pt x="316489" y="263220"/>
                </a:lnTo>
                <a:close/>
              </a:path>
              <a:path w="316865" h="436245">
                <a:moveTo>
                  <a:pt x="311663" y="165544"/>
                </a:moveTo>
                <a:lnTo>
                  <a:pt x="306583" y="165544"/>
                </a:lnTo>
                <a:lnTo>
                  <a:pt x="301503" y="165671"/>
                </a:lnTo>
                <a:lnTo>
                  <a:pt x="296550" y="165887"/>
                </a:lnTo>
                <a:lnTo>
                  <a:pt x="316489" y="165887"/>
                </a:lnTo>
                <a:lnTo>
                  <a:pt x="316489" y="165658"/>
                </a:lnTo>
                <a:lnTo>
                  <a:pt x="311663" y="16554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54204" y="3971785"/>
            <a:ext cx="189865" cy="346075"/>
          </a:xfrm>
          <a:custGeom>
            <a:avLst/>
            <a:gdLst/>
            <a:ahLst/>
            <a:cxnLst/>
            <a:rect l="l" t="t" r="r" b="b"/>
            <a:pathLst>
              <a:path w="189865" h="346075">
                <a:moveTo>
                  <a:pt x="70288" y="0"/>
                </a:moveTo>
                <a:lnTo>
                  <a:pt x="58604" y="0"/>
                </a:lnTo>
                <a:lnTo>
                  <a:pt x="51619" y="2971"/>
                </a:lnTo>
                <a:lnTo>
                  <a:pt x="19901" y="41943"/>
                </a:lnTo>
                <a:lnTo>
                  <a:pt x="1073" y="76263"/>
                </a:lnTo>
                <a:lnTo>
                  <a:pt x="0" y="84376"/>
                </a:lnTo>
                <a:lnTo>
                  <a:pt x="1533" y="92205"/>
                </a:lnTo>
                <a:lnTo>
                  <a:pt x="5377" y="99162"/>
                </a:lnTo>
                <a:lnTo>
                  <a:pt x="11233" y="104660"/>
                </a:lnTo>
                <a:lnTo>
                  <a:pt x="42882" y="122759"/>
                </a:lnTo>
                <a:lnTo>
                  <a:pt x="79162" y="141382"/>
                </a:lnTo>
                <a:lnTo>
                  <a:pt x="110942" y="158453"/>
                </a:lnTo>
                <a:lnTo>
                  <a:pt x="129089" y="171894"/>
                </a:lnTo>
                <a:lnTo>
                  <a:pt x="119947" y="195676"/>
                </a:lnTo>
                <a:lnTo>
                  <a:pt x="92529" y="238685"/>
                </a:lnTo>
                <a:lnTo>
                  <a:pt x="64849" y="282620"/>
                </a:lnTo>
                <a:lnTo>
                  <a:pt x="54921" y="309181"/>
                </a:lnTo>
                <a:lnTo>
                  <a:pt x="64077" y="320015"/>
                </a:lnTo>
                <a:lnTo>
                  <a:pt x="80258" y="329863"/>
                </a:lnTo>
                <a:lnTo>
                  <a:pt x="99962" y="338263"/>
                </a:lnTo>
                <a:lnTo>
                  <a:pt x="121977" y="345401"/>
                </a:lnTo>
                <a:lnTo>
                  <a:pt x="124390" y="345706"/>
                </a:lnTo>
                <a:lnTo>
                  <a:pt x="126676" y="345706"/>
                </a:lnTo>
                <a:lnTo>
                  <a:pt x="162186" y="307959"/>
                </a:lnTo>
                <a:lnTo>
                  <a:pt x="175111" y="286134"/>
                </a:lnTo>
                <a:lnTo>
                  <a:pt x="189794" y="263354"/>
                </a:lnTo>
                <a:lnTo>
                  <a:pt x="189794" y="72770"/>
                </a:lnTo>
                <a:lnTo>
                  <a:pt x="184969" y="72770"/>
                </a:lnTo>
                <a:lnTo>
                  <a:pt x="179889" y="71221"/>
                </a:lnTo>
                <a:lnTo>
                  <a:pt x="153634" y="52802"/>
                </a:lnTo>
                <a:lnTo>
                  <a:pt x="129168" y="36431"/>
                </a:lnTo>
                <a:lnTo>
                  <a:pt x="74987" y="1295"/>
                </a:lnTo>
                <a:lnTo>
                  <a:pt x="70288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39097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381" y="0"/>
                </a:moveTo>
                <a:lnTo>
                  <a:pt x="341741" y="1968"/>
                </a:lnTo>
                <a:lnTo>
                  <a:pt x="304500" y="3048"/>
                </a:lnTo>
                <a:lnTo>
                  <a:pt x="261377" y="3556"/>
                </a:lnTo>
                <a:lnTo>
                  <a:pt x="100754" y="3615"/>
                </a:lnTo>
                <a:lnTo>
                  <a:pt x="72376" y="3841"/>
                </a:lnTo>
                <a:lnTo>
                  <a:pt x="27941" y="5080"/>
                </a:lnTo>
                <a:lnTo>
                  <a:pt x="1774" y="36847"/>
                </a:lnTo>
                <a:lnTo>
                  <a:pt x="0" y="62791"/>
                </a:lnTo>
                <a:lnTo>
                  <a:pt x="1398" y="74549"/>
                </a:lnTo>
                <a:lnTo>
                  <a:pt x="147321" y="94488"/>
                </a:lnTo>
                <a:lnTo>
                  <a:pt x="199897" y="94328"/>
                </a:lnTo>
                <a:lnTo>
                  <a:pt x="252370" y="93699"/>
                </a:lnTo>
                <a:lnTo>
                  <a:pt x="302075" y="92375"/>
                </a:lnTo>
                <a:lnTo>
                  <a:pt x="346348" y="90131"/>
                </a:lnTo>
                <a:lnTo>
                  <a:pt x="402349" y="71044"/>
                </a:lnTo>
                <a:lnTo>
                  <a:pt x="406147" y="41465"/>
                </a:lnTo>
                <a:lnTo>
                  <a:pt x="395849" y="12838"/>
                </a:lnTo>
                <a:lnTo>
                  <a:pt x="37338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54969" y="3288791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106" y="0"/>
                </a:moveTo>
                <a:lnTo>
                  <a:pt x="257240" y="2115"/>
                </a:lnTo>
                <a:lnTo>
                  <a:pt x="228861" y="3270"/>
                </a:lnTo>
                <a:lnTo>
                  <a:pt x="196030" y="3806"/>
                </a:lnTo>
                <a:lnTo>
                  <a:pt x="71606" y="3847"/>
                </a:lnTo>
                <a:lnTo>
                  <a:pt x="34891" y="4399"/>
                </a:lnTo>
                <a:lnTo>
                  <a:pt x="1270" y="37474"/>
                </a:lnTo>
                <a:lnTo>
                  <a:pt x="0" y="63783"/>
                </a:lnTo>
                <a:lnTo>
                  <a:pt x="1198" y="75818"/>
                </a:lnTo>
                <a:lnTo>
                  <a:pt x="110545" y="96011"/>
                </a:lnTo>
                <a:lnTo>
                  <a:pt x="160275" y="95726"/>
                </a:lnTo>
                <a:lnTo>
                  <a:pt x="209113" y="94583"/>
                </a:lnTo>
                <a:lnTo>
                  <a:pt x="253116" y="92154"/>
                </a:lnTo>
                <a:lnTo>
                  <a:pt x="303377" y="72223"/>
                </a:lnTo>
                <a:lnTo>
                  <a:pt x="306204" y="42195"/>
                </a:lnTo>
                <a:lnTo>
                  <a:pt x="298293" y="13073"/>
                </a:lnTo>
                <a:lnTo>
                  <a:pt x="281106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56898" y="516636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467" y="0"/>
                </a:moveTo>
                <a:lnTo>
                  <a:pt x="256795" y="2115"/>
                </a:lnTo>
                <a:lnTo>
                  <a:pt x="227254" y="3270"/>
                </a:lnTo>
                <a:lnTo>
                  <a:pt x="193069" y="3806"/>
                </a:lnTo>
                <a:lnTo>
                  <a:pt x="77535" y="3869"/>
                </a:lnTo>
                <a:lnTo>
                  <a:pt x="55487" y="4095"/>
                </a:lnTo>
                <a:lnTo>
                  <a:pt x="15037" y="7078"/>
                </a:lnTo>
                <a:lnTo>
                  <a:pt x="162" y="50815"/>
                </a:lnTo>
                <a:lnTo>
                  <a:pt x="0" y="63763"/>
                </a:lnTo>
                <a:lnTo>
                  <a:pt x="1051" y="75818"/>
                </a:lnTo>
                <a:lnTo>
                  <a:pt x="3544" y="83956"/>
                </a:lnTo>
                <a:lnTo>
                  <a:pt x="7846" y="90344"/>
                </a:lnTo>
                <a:lnTo>
                  <a:pt x="13481" y="94517"/>
                </a:lnTo>
                <a:lnTo>
                  <a:pt x="19974" y="96012"/>
                </a:lnTo>
                <a:lnTo>
                  <a:pt x="102143" y="96012"/>
                </a:lnTo>
                <a:lnTo>
                  <a:pt x="153882" y="95761"/>
                </a:lnTo>
                <a:lnTo>
                  <a:pt x="205156" y="94678"/>
                </a:lnTo>
                <a:lnTo>
                  <a:pt x="251501" y="92261"/>
                </a:lnTo>
                <a:lnTo>
                  <a:pt x="303506" y="72169"/>
                </a:lnTo>
                <a:lnTo>
                  <a:pt x="306391" y="42148"/>
                </a:lnTo>
                <a:lnTo>
                  <a:pt x="298561" y="13055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62305" y="22859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4" h="774700">
                <a:moveTo>
                  <a:pt x="539635" y="89027"/>
                </a:moveTo>
                <a:lnTo>
                  <a:pt x="527824" y="42773"/>
                </a:lnTo>
                <a:lnTo>
                  <a:pt x="504609" y="9067"/>
                </a:lnTo>
                <a:lnTo>
                  <a:pt x="437070" y="50"/>
                </a:lnTo>
                <a:lnTo>
                  <a:pt x="421398" y="0"/>
                </a:lnTo>
                <a:lnTo>
                  <a:pt x="376872" y="457"/>
                </a:lnTo>
                <a:lnTo>
                  <a:pt x="334378" y="1943"/>
                </a:lnTo>
                <a:lnTo>
                  <a:pt x="278523" y="9017"/>
                </a:lnTo>
                <a:lnTo>
                  <a:pt x="259727" y="60236"/>
                </a:lnTo>
                <a:lnTo>
                  <a:pt x="252653" y="110020"/>
                </a:lnTo>
                <a:lnTo>
                  <a:pt x="246291" y="169583"/>
                </a:lnTo>
                <a:lnTo>
                  <a:pt x="240068" y="234175"/>
                </a:lnTo>
                <a:lnTo>
                  <a:pt x="233362" y="299034"/>
                </a:lnTo>
                <a:lnTo>
                  <a:pt x="224802" y="364744"/>
                </a:lnTo>
                <a:lnTo>
                  <a:pt x="220230" y="367665"/>
                </a:lnTo>
                <a:lnTo>
                  <a:pt x="211721" y="367665"/>
                </a:lnTo>
                <a:lnTo>
                  <a:pt x="207784" y="365379"/>
                </a:lnTo>
                <a:lnTo>
                  <a:pt x="176110" y="258495"/>
                </a:lnTo>
                <a:lnTo>
                  <a:pt x="161112" y="215150"/>
                </a:lnTo>
                <a:lnTo>
                  <a:pt x="140220" y="165354"/>
                </a:lnTo>
                <a:lnTo>
                  <a:pt x="113423" y="148590"/>
                </a:lnTo>
                <a:lnTo>
                  <a:pt x="80492" y="151396"/>
                </a:lnTo>
                <a:lnTo>
                  <a:pt x="49250" y="160299"/>
                </a:lnTo>
                <a:lnTo>
                  <a:pt x="22440" y="176657"/>
                </a:lnTo>
                <a:lnTo>
                  <a:pt x="2806" y="201803"/>
                </a:lnTo>
                <a:lnTo>
                  <a:pt x="0" y="215442"/>
                </a:lnTo>
                <a:lnTo>
                  <a:pt x="1485" y="227076"/>
                </a:lnTo>
                <a:lnTo>
                  <a:pt x="6032" y="237667"/>
                </a:lnTo>
                <a:lnTo>
                  <a:pt x="12458" y="248158"/>
                </a:lnTo>
                <a:lnTo>
                  <a:pt x="15760" y="252984"/>
                </a:lnTo>
                <a:lnTo>
                  <a:pt x="20967" y="255397"/>
                </a:lnTo>
                <a:lnTo>
                  <a:pt x="30111" y="255397"/>
                </a:lnTo>
                <a:lnTo>
                  <a:pt x="34048" y="254127"/>
                </a:lnTo>
                <a:lnTo>
                  <a:pt x="53314" y="239356"/>
                </a:lnTo>
                <a:lnTo>
                  <a:pt x="69418" y="229920"/>
                </a:lnTo>
                <a:lnTo>
                  <a:pt x="84175" y="223799"/>
                </a:lnTo>
                <a:lnTo>
                  <a:pt x="96151" y="221615"/>
                </a:lnTo>
                <a:lnTo>
                  <a:pt x="100850" y="221615"/>
                </a:lnTo>
                <a:lnTo>
                  <a:pt x="118910" y="269176"/>
                </a:lnTo>
                <a:lnTo>
                  <a:pt x="133134" y="321259"/>
                </a:lnTo>
                <a:lnTo>
                  <a:pt x="147370" y="374624"/>
                </a:lnTo>
                <a:lnTo>
                  <a:pt x="160896" y="421195"/>
                </a:lnTo>
                <a:lnTo>
                  <a:pt x="179285" y="459244"/>
                </a:lnTo>
                <a:lnTo>
                  <a:pt x="219976" y="467868"/>
                </a:lnTo>
                <a:lnTo>
                  <a:pt x="236334" y="466775"/>
                </a:lnTo>
                <a:lnTo>
                  <a:pt x="271665" y="449326"/>
                </a:lnTo>
                <a:lnTo>
                  <a:pt x="288569" y="408749"/>
                </a:lnTo>
                <a:lnTo>
                  <a:pt x="300926" y="359816"/>
                </a:lnTo>
                <a:lnTo>
                  <a:pt x="310032" y="305346"/>
                </a:lnTo>
                <a:lnTo>
                  <a:pt x="317119" y="248119"/>
                </a:lnTo>
                <a:lnTo>
                  <a:pt x="323456" y="190931"/>
                </a:lnTo>
                <a:lnTo>
                  <a:pt x="330327" y="136601"/>
                </a:lnTo>
                <a:lnTo>
                  <a:pt x="338975" y="87884"/>
                </a:lnTo>
                <a:lnTo>
                  <a:pt x="368439" y="63373"/>
                </a:lnTo>
                <a:lnTo>
                  <a:pt x="438416" y="61468"/>
                </a:lnTo>
                <a:lnTo>
                  <a:pt x="448576" y="67398"/>
                </a:lnTo>
                <a:lnTo>
                  <a:pt x="456107" y="76682"/>
                </a:lnTo>
                <a:lnTo>
                  <a:pt x="461429" y="87731"/>
                </a:lnTo>
                <a:lnTo>
                  <a:pt x="464959" y="98933"/>
                </a:lnTo>
                <a:lnTo>
                  <a:pt x="468109" y="105905"/>
                </a:lnTo>
                <a:lnTo>
                  <a:pt x="473240" y="111315"/>
                </a:lnTo>
                <a:lnTo>
                  <a:pt x="479844" y="114833"/>
                </a:lnTo>
                <a:lnTo>
                  <a:pt x="488581" y="116078"/>
                </a:lnTo>
                <a:lnTo>
                  <a:pt x="517918" y="114427"/>
                </a:lnTo>
                <a:lnTo>
                  <a:pt x="527113" y="111912"/>
                </a:lnTo>
                <a:lnTo>
                  <a:pt x="534339" y="106260"/>
                </a:lnTo>
                <a:lnTo>
                  <a:pt x="538784" y="98336"/>
                </a:lnTo>
                <a:lnTo>
                  <a:pt x="539635" y="89027"/>
                </a:lnTo>
                <a:close/>
              </a:path>
              <a:path w="845184" h="774700">
                <a:moveTo>
                  <a:pt x="844880" y="464527"/>
                </a:moveTo>
                <a:lnTo>
                  <a:pt x="822998" y="421855"/>
                </a:lnTo>
                <a:lnTo>
                  <a:pt x="791730" y="397764"/>
                </a:lnTo>
                <a:lnTo>
                  <a:pt x="786269" y="397764"/>
                </a:lnTo>
                <a:lnTo>
                  <a:pt x="778522" y="397764"/>
                </a:lnTo>
                <a:lnTo>
                  <a:pt x="658126" y="513359"/>
                </a:lnTo>
                <a:lnTo>
                  <a:pt x="617220" y="554596"/>
                </a:lnTo>
                <a:lnTo>
                  <a:pt x="577138" y="595807"/>
                </a:lnTo>
                <a:lnTo>
                  <a:pt x="539915" y="635266"/>
                </a:lnTo>
                <a:lnTo>
                  <a:pt x="507631" y="671220"/>
                </a:lnTo>
                <a:lnTo>
                  <a:pt x="482358" y="701929"/>
                </a:lnTo>
                <a:lnTo>
                  <a:pt x="477278" y="725170"/>
                </a:lnTo>
                <a:lnTo>
                  <a:pt x="490004" y="748690"/>
                </a:lnTo>
                <a:lnTo>
                  <a:pt x="513245" y="766889"/>
                </a:lnTo>
                <a:lnTo>
                  <a:pt x="539762" y="774192"/>
                </a:lnTo>
                <a:lnTo>
                  <a:pt x="546455" y="773582"/>
                </a:lnTo>
                <a:lnTo>
                  <a:pt x="552729" y="771677"/>
                </a:lnTo>
                <a:lnTo>
                  <a:pt x="558457" y="768362"/>
                </a:lnTo>
                <a:lnTo>
                  <a:pt x="563511" y="763524"/>
                </a:lnTo>
                <a:lnTo>
                  <a:pt x="587527" y="736117"/>
                </a:lnTo>
                <a:lnTo>
                  <a:pt x="620077" y="701687"/>
                </a:lnTo>
                <a:lnTo>
                  <a:pt x="658355" y="662609"/>
                </a:lnTo>
                <a:lnTo>
                  <a:pt x="779462" y="541464"/>
                </a:lnTo>
                <a:lnTo>
                  <a:pt x="812546" y="507746"/>
                </a:lnTo>
                <a:lnTo>
                  <a:pt x="837323" y="481330"/>
                </a:lnTo>
                <a:lnTo>
                  <a:pt x="842467" y="473405"/>
                </a:lnTo>
                <a:lnTo>
                  <a:pt x="844880" y="46452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5341610" y="402336"/>
            <a:ext cx="368300" cy="394970"/>
            <a:chOff x="5341610" y="402336"/>
            <a:chExt cx="368300" cy="394970"/>
          </a:xfrm>
        </p:grpSpPr>
        <p:sp>
          <p:nvSpPr>
            <p:cNvPr id="38" name="object 38"/>
            <p:cNvSpPr/>
            <p:nvPr/>
          </p:nvSpPr>
          <p:spPr>
            <a:xfrm>
              <a:off x="5341610" y="420624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5">
                  <a:moveTo>
                    <a:pt x="314715" y="0"/>
                  </a:moveTo>
                  <a:lnTo>
                    <a:pt x="309254" y="0"/>
                  </a:lnTo>
                  <a:lnTo>
                    <a:pt x="301507" y="0"/>
                  </a:lnTo>
                  <a:lnTo>
                    <a:pt x="293633" y="3175"/>
                  </a:lnTo>
                  <a:lnTo>
                    <a:pt x="180896" y="115586"/>
                  </a:lnTo>
                  <a:lnTo>
                    <a:pt x="140011" y="156829"/>
                  </a:lnTo>
                  <a:lnTo>
                    <a:pt x="99929" y="198042"/>
                  </a:lnTo>
                  <a:lnTo>
                    <a:pt x="62710" y="237491"/>
                  </a:lnTo>
                  <a:lnTo>
                    <a:pt x="30410" y="273444"/>
                  </a:lnTo>
                  <a:lnTo>
                    <a:pt x="5089" y="304164"/>
                  </a:lnTo>
                  <a:lnTo>
                    <a:pt x="0" y="327404"/>
                  </a:lnTo>
                  <a:lnTo>
                    <a:pt x="12662" y="350916"/>
                  </a:lnTo>
                  <a:lnTo>
                    <a:pt x="35825" y="369119"/>
                  </a:lnTo>
                  <a:lnTo>
                    <a:pt x="62239" y="376427"/>
                  </a:lnTo>
                  <a:lnTo>
                    <a:pt x="69004" y="375814"/>
                  </a:lnTo>
                  <a:lnTo>
                    <a:pt x="75305" y="373903"/>
                  </a:lnTo>
                  <a:lnTo>
                    <a:pt x="81010" y="370587"/>
                  </a:lnTo>
                  <a:lnTo>
                    <a:pt x="85988" y="365760"/>
                  </a:lnTo>
                  <a:lnTo>
                    <a:pt x="110126" y="338351"/>
                  </a:lnTo>
                  <a:lnTo>
                    <a:pt x="142765" y="303914"/>
                  </a:lnTo>
                  <a:lnTo>
                    <a:pt x="181107" y="264841"/>
                  </a:lnTo>
                  <a:lnTo>
                    <a:pt x="302373" y="143696"/>
                  </a:lnTo>
                  <a:lnTo>
                    <a:pt x="335547" y="109974"/>
                  </a:lnTo>
                  <a:lnTo>
                    <a:pt x="360435" y="83565"/>
                  </a:lnTo>
                  <a:lnTo>
                    <a:pt x="365474" y="75630"/>
                  </a:lnTo>
                  <a:lnTo>
                    <a:pt x="367786" y="66754"/>
                  </a:lnTo>
                  <a:lnTo>
                    <a:pt x="367311" y="57616"/>
                  </a:lnTo>
                  <a:lnTo>
                    <a:pt x="345894" y="24082"/>
                  </a:lnTo>
                  <a:lnTo>
                    <a:pt x="320049" y="1524"/>
                  </a:lnTo>
                  <a:lnTo>
                    <a:pt x="314715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72611" y="402336"/>
              <a:ext cx="85472" cy="94487"/>
            </a:xfrm>
            <a:prstGeom prst="rect">
              <a:avLst/>
            </a:prstGeom>
          </p:spPr>
        </p:pic>
      </p:grpSp>
      <p:sp>
        <p:nvSpPr>
          <p:cNvPr id="40" name="object 40"/>
          <p:cNvSpPr/>
          <p:nvPr/>
        </p:nvSpPr>
        <p:spPr>
          <a:xfrm>
            <a:off x="5956462" y="0"/>
            <a:ext cx="406400" cy="365760"/>
          </a:xfrm>
          <a:custGeom>
            <a:avLst/>
            <a:gdLst/>
            <a:ahLst/>
            <a:cxnLst/>
            <a:rect l="l" t="t" r="r" b="b"/>
            <a:pathLst>
              <a:path w="406400" h="365760">
                <a:moveTo>
                  <a:pt x="298922" y="0"/>
                </a:moveTo>
                <a:lnTo>
                  <a:pt x="294731" y="0"/>
                </a:lnTo>
                <a:lnTo>
                  <a:pt x="288000" y="0"/>
                </a:lnTo>
                <a:lnTo>
                  <a:pt x="281396" y="2666"/>
                </a:lnTo>
                <a:lnTo>
                  <a:pt x="242359" y="44100"/>
                </a:lnTo>
                <a:lnTo>
                  <a:pt x="211673" y="82041"/>
                </a:lnTo>
                <a:lnTo>
                  <a:pt x="206593" y="89026"/>
                </a:lnTo>
                <a:lnTo>
                  <a:pt x="198719" y="92837"/>
                </a:lnTo>
                <a:lnTo>
                  <a:pt x="185638" y="92837"/>
                </a:lnTo>
                <a:lnTo>
                  <a:pt x="180558" y="91312"/>
                </a:lnTo>
                <a:lnTo>
                  <a:pt x="154102" y="72882"/>
                </a:lnTo>
                <a:lnTo>
                  <a:pt x="129599" y="56387"/>
                </a:lnTo>
                <a:lnTo>
                  <a:pt x="104191" y="39703"/>
                </a:lnTo>
                <a:lnTo>
                  <a:pt x="75402" y="21209"/>
                </a:lnTo>
                <a:lnTo>
                  <a:pt x="70703" y="19938"/>
                </a:lnTo>
                <a:lnTo>
                  <a:pt x="58892" y="19938"/>
                </a:lnTo>
                <a:lnTo>
                  <a:pt x="20062" y="62039"/>
                </a:lnTo>
                <a:lnTo>
                  <a:pt x="1107" y="96392"/>
                </a:lnTo>
                <a:lnTo>
                  <a:pt x="0" y="104374"/>
                </a:lnTo>
                <a:lnTo>
                  <a:pt x="1488" y="112236"/>
                </a:lnTo>
                <a:lnTo>
                  <a:pt x="5357" y="119288"/>
                </a:lnTo>
                <a:lnTo>
                  <a:pt x="11394" y="124840"/>
                </a:lnTo>
                <a:lnTo>
                  <a:pt x="43152" y="142942"/>
                </a:lnTo>
                <a:lnTo>
                  <a:pt x="79529" y="161544"/>
                </a:lnTo>
                <a:lnTo>
                  <a:pt x="111335" y="178526"/>
                </a:lnTo>
                <a:lnTo>
                  <a:pt x="129377" y="191770"/>
                </a:lnTo>
                <a:lnTo>
                  <a:pt x="120378" y="215620"/>
                </a:lnTo>
                <a:lnTo>
                  <a:pt x="65137" y="302801"/>
                </a:lnTo>
                <a:lnTo>
                  <a:pt x="55209" y="329438"/>
                </a:lnTo>
                <a:lnTo>
                  <a:pt x="100429" y="358388"/>
                </a:lnTo>
                <a:lnTo>
                  <a:pt x="125059" y="365760"/>
                </a:lnTo>
                <a:lnTo>
                  <a:pt x="127472" y="365760"/>
                </a:lnTo>
                <a:lnTo>
                  <a:pt x="162716" y="328120"/>
                </a:lnTo>
                <a:lnTo>
                  <a:pt x="175779" y="306260"/>
                </a:lnTo>
                <a:lnTo>
                  <a:pt x="188723" y="286210"/>
                </a:lnTo>
                <a:lnTo>
                  <a:pt x="201132" y="267970"/>
                </a:lnTo>
                <a:lnTo>
                  <a:pt x="206212" y="261112"/>
                </a:lnTo>
                <a:lnTo>
                  <a:pt x="214086" y="257428"/>
                </a:lnTo>
                <a:lnTo>
                  <a:pt x="227802" y="257428"/>
                </a:lnTo>
                <a:lnTo>
                  <a:pt x="233517" y="259334"/>
                </a:lnTo>
                <a:lnTo>
                  <a:pt x="260207" y="281680"/>
                </a:lnTo>
                <a:lnTo>
                  <a:pt x="282571" y="300053"/>
                </a:lnTo>
                <a:lnTo>
                  <a:pt x="305458" y="317117"/>
                </a:lnTo>
                <a:lnTo>
                  <a:pt x="328894" y="331597"/>
                </a:lnTo>
                <a:lnTo>
                  <a:pt x="332577" y="333628"/>
                </a:lnTo>
                <a:lnTo>
                  <a:pt x="336514" y="334517"/>
                </a:lnTo>
                <a:lnTo>
                  <a:pt x="347817" y="334517"/>
                </a:lnTo>
                <a:lnTo>
                  <a:pt x="381297" y="299450"/>
                </a:lnTo>
                <a:lnTo>
                  <a:pt x="405820" y="263132"/>
                </a:lnTo>
                <a:lnTo>
                  <a:pt x="406332" y="254190"/>
                </a:lnTo>
                <a:lnTo>
                  <a:pt x="403653" y="245629"/>
                </a:lnTo>
                <a:lnTo>
                  <a:pt x="352373" y="203215"/>
                </a:lnTo>
                <a:lnTo>
                  <a:pt x="301462" y="170814"/>
                </a:lnTo>
                <a:lnTo>
                  <a:pt x="292862" y="163028"/>
                </a:lnTo>
                <a:lnTo>
                  <a:pt x="288762" y="152812"/>
                </a:lnTo>
                <a:lnTo>
                  <a:pt x="289425" y="141882"/>
                </a:lnTo>
                <a:lnTo>
                  <a:pt x="295112" y="131952"/>
                </a:lnTo>
                <a:lnTo>
                  <a:pt x="310473" y="115238"/>
                </a:lnTo>
                <a:lnTo>
                  <a:pt x="341528" y="82143"/>
                </a:lnTo>
                <a:lnTo>
                  <a:pt x="355818" y="65786"/>
                </a:lnTo>
                <a:lnTo>
                  <a:pt x="360709" y="56626"/>
                </a:lnTo>
                <a:lnTo>
                  <a:pt x="361422" y="46609"/>
                </a:lnTo>
                <a:lnTo>
                  <a:pt x="358157" y="37068"/>
                </a:lnTo>
                <a:lnTo>
                  <a:pt x="351119" y="29337"/>
                </a:lnTo>
                <a:lnTo>
                  <a:pt x="340411" y="22159"/>
                </a:lnTo>
                <a:lnTo>
                  <a:pt x="329561" y="15636"/>
                </a:lnTo>
                <a:lnTo>
                  <a:pt x="303113" y="1015"/>
                </a:lnTo>
                <a:lnTo>
                  <a:pt x="29892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64258" y="22859"/>
            <a:ext cx="540385" cy="467995"/>
          </a:xfrm>
          <a:custGeom>
            <a:avLst/>
            <a:gdLst/>
            <a:ahLst/>
            <a:cxnLst/>
            <a:rect l="l" t="t" r="r" b="b"/>
            <a:pathLst>
              <a:path w="540385" h="467995">
                <a:moveTo>
                  <a:pt x="437356" y="47"/>
                </a:moveTo>
                <a:lnTo>
                  <a:pt x="377170" y="444"/>
                </a:lnTo>
                <a:lnTo>
                  <a:pt x="334581" y="1936"/>
                </a:lnTo>
                <a:lnTo>
                  <a:pt x="278479" y="9016"/>
                </a:lnTo>
                <a:lnTo>
                  <a:pt x="259644" y="60232"/>
                </a:lnTo>
                <a:lnTo>
                  <a:pt x="252576" y="110017"/>
                </a:lnTo>
                <a:lnTo>
                  <a:pt x="246264" y="169582"/>
                </a:lnTo>
                <a:lnTo>
                  <a:pt x="240099" y="234171"/>
                </a:lnTo>
                <a:lnTo>
                  <a:pt x="233472" y="299032"/>
                </a:lnTo>
                <a:lnTo>
                  <a:pt x="225774" y="359410"/>
                </a:lnTo>
                <a:lnTo>
                  <a:pt x="224885" y="364743"/>
                </a:lnTo>
                <a:lnTo>
                  <a:pt x="220440" y="367664"/>
                </a:lnTo>
                <a:lnTo>
                  <a:pt x="211931" y="367664"/>
                </a:lnTo>
                <a:lnTo>
                  <a:pt x="207867" y="365378"/>
                </a:lnTo>
                <a:lnTo>
                  <a:pt x="176260" y="258492"/>
                </a:lnTo>
                <a:lnTo>
                  <a:pt x="161161" y="215143"/>
                </a:lnTo>
                <a:lnTo>
                  <a:pt x="140049" y="165353"/>
                </a:lnTo>
                <a:lnTo>
                  <a:pt x="113633" y="148589"/>
                </a:lnTo>
                <a:lnTo>
                  <a:pt x="80629" y="151385"/>
                </a:lnTo>
                <a:lnTo>
                  <a:pt x="49339" y="160289"/>
                </a:lnTo>
                <a:lnTo>
                  <a:pt x="22478" y="176647"/>
                </a:lnTo>
                <a:lnTo>
                  <a:pt x="2762" y="201802"/>
                </a:lnTo>
                <a:lnTo>
                  <a:pt x="0" y="215439"/>
                </a:lnTo>
                <a:lnTo>
                  <a:pt x="1428" y="227075"/>
                </a:lnTo>
                <a:lnTo>
                  <a:pt x="5905" y="237664"/>
                </a:lnTo>
                <a:lnTo>
                  <a:pt x="12287" y="248157"/>
                </a:lnTo>
                <a:lnTo>
                  <a:pt x="15716" y="252984"/>
                </a:lnTo>
                <a:lnTo>
                  <a:pt x="21050" y="255397"/>
                </a:lnTo>
                <a:lnTo>
                  <a:pt x="30321" y="255397"/>
                </a:lnTo>
                <a:lnTo>
                  <a:pt x="34258" y="254126"/>
                </a:lnTo>
                <a:lnTo>
                  <a:pt x="37433" y="251460"/>
                </a:lnTo>
                <a:lnTo>
                  <a:pt x="53351" y="239349"/>
                </a:lnTo>
                <a:lnTo>
                  <a:pt x="69437" y="229917"/>
                </a:lnTo>
                <a:lnTo>
                  <a:pt x="84189" y="223795"/>
                </a:lnTo>
                <a:lnTo>
                  <a:pt x="96107" y="221614"/>
                </a:lnTo>
                <a:lnTo>
                  <a:pt x="100806" y="221614"/>
                </a:lnTo>
                <a:lnTo>
                  <a:pt x="104108" y="223138"/>
                </a:lnTo>
                <a:lnTo>
                  <a:pt x="118825" y="269168"/>
                </a:lnTo>
                <a:lnTo>
                  <a:pt x="133130" y="321254"/>
                </a:lnTo>
                <a:lnTo>
                  <a:pt x="147405" y="374619"/>
                </a:lnTo>
                <a:lnTo>
                  <a:pt x="160887" y="421187"/>
                </a:lnTo>
                <a:lnTo>
                  <a:pt x="179268" y="459241"/>
                </a:lnTo>
                <a:lnTo>
                  <a:pt x="220059" y="467867"/>
                </a:lnTo>
                <a:lnTo>
                  <a:pt x="236424" y="466774"/>
                </a:lnTo>
                <a:lnTo>
                  <a:pt x="271875" y="449325"/>
                </a:lnTo>
                <a:lnTo>
                  <a:pt x="288746" y="408737"/>
                </a:lnTo>
                <a:lnTo>
                  <a:pt x="301114" y="359808"/>
                </a:lnTo>
                <a:lnTo>
                  <a:pt x="310230" y="305334"/>
                </a:lnTo>
                <a:lnTo>
                  <a:pt x="317344" y="248110"/>
                </a:lnTo>
                <a:lnTo>
                  <a:pt x="323708" y="190930"/>
                </a:lnTo>
                <a:lnTo>
                  <a:pt x="330571" y="136590"/>
                </a:lnTo>
                <a:lnTo>
                  <a:pt x="339185" y="87884"/>
                </a:lnTo>
                <a:lnTo>
                  <a:pt x="368395" y="63373"/>
                </a:lnTo>
                <a:lnTo>
                  <a:pt x="438499" y="61467"/>
                </a:lnTo>
                <a:lnTo>
                  <a:pt x="448702" y="67393"/>
                </a:lnTo>
                <a:lnTo>
                  <a:pt x="456311" y="76676"/>
                </a:lnTo>
                <a:lnTo>
                  <a:pt x="461680" y="87721"/>
                </a:lnTo>
                <a:lnTo>
                  <a:pt x="465169" y="98932"/>
                </a:lnTo>
                <a:lnTo>
                  <a:pt x="468237" y="105898"/>
                </a:lnTo>
                <a:lnTo>
                  <a:pt x="473424" y="111315"/>
                </a:lnTo>
                <a:lnTo>
                  <a:pt x="480135" y="114827"/>
                </a:lnTo>
                <a:lnTo>
                  <a:pt x="488918" y="116077"/>
                </a:lnTo>
                <a:lnTo>
                  <a:pt x="518128" y="114426"/>
                </a:lnTo>
                <a:lnTo>
                  <a:pt x="527202" y="111904"/>
                </a:lnTo>
                <a:lnTo>
                  <a:pt x="534431" y="106251"/>
                </a:lnTo>
                <a:lnTo>
                  <a:pt x="538970" y="98335"/>
                </a:lnTo>
                <a:lnTo>
                  <a:pt x="539972" y="89026"/>
                </a:lnTo>
                <a:lnTo>
                  <a:pt x="537096" y="72481"/>
                </a:lnTo>
                <a:lnTo>
                  <a:pt x="522827" y="30225"/>
                </a:lnTo>
                <a:lnTo>
                  <a:pt x="492341" y="3097"/>
                </a:lnTo>
                <a:lnTo>
                  <a:pt x="478504" y="762"/>
                </a:lnTo>
                <a:lnTo>
                  <a:pt x="437356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56898" y="3151632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19">
                <a:moveTo>
                  <a:pt x="281594" y="0"/>
                </a:moveTo>
                <a:lnTo>
                  <a:pt x="258476" y="2041"/>
                </a:lnTo>
                <a:lnTo>
                  <a:pt x="231270" y="3159"/>
                </a:lnTo>
                <a:lnTo>
                  <a:pt x="199731" y="3681"/>
                </a:lnTo>
                <a:lnTo>
                  <a:pt x="72159" y="3742"/>
                </a:lnTo>
                <a:lnTo>
                  <a:pt x="52327" y="3968"/>
                </a:lnTo>
                <a:lnTo>
                  <a:pt x="9814" y="10874"/>
                </a:lnTo>
                <a:lnTo>
                  <a:pt x="162" y="50831"/>
                </a:lnTo>
                <a:lnTo>
                  <a:pt x="0" y="63797"/>
                </a:lnTo>
                <a:lnTo>
                  <a:pt x="1051" y="75692"/>
                </a:lnTo>
                <a:lnTo>
                  <a:pt x="111033" y="96012"/>
                </a:lnTo>
                <a:lnTo>
                  <a:pt x="160722" y="95746"/>
                </a:lnTo>
                <a:lnTo>
                  <a:pt x="209458" y="94646"/>
                </a:lnTo>
                <a:lnTo>
                  <a:pt x="253337" y="92261"/>
                </a:lnTo>
                <a:lnTo>
                  <a:pt x="303508" y="72330"/>
                </a:lnTo>
                <a:lnTo>
                  <a:pt x="306407" y="42259"/>
                </a:lnTo>
                <a:lnTo>
                  <a:pt x="298614" y="13092"/>
                </a:lnTo>
                <a:lnTo>
                  <a:pt x="28159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5341629" y="3037332"/>
            <a:ext cx="368300" cy="393700"/>
            <a:chOff x="5341629" y="3037332"/>
            <a:chExt cx="368300" cy="393700"/>
          </a:xfrm>
        </p:grpSpPr>
        <p:sp>
          <p:nvSpPr>
            <p:cNvPr id="44" name="object 44"/>
            <p:cNvSpPr/>
            <p:nvPr/>
          </p:nvSpPr>
          <p:spPr>
            <a:xfrm>
              <a:off x="5341629" y="3054096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4">
                  <a:moveTo>
                    <a:pt x="314442" y="0"/>
                  </a:moveTo>
                  <a:lnTo>
                    <a:pt x="308981" y="0"/>
                  </a:lnTo>
                  <a:lnTo>
                    <a:pt x="301234" y="0"/>
                  </a:lnTo>
                  <a:lnTo>
                    <a:pt x="293487" y="3048"/>
                  </a:lnTo>
                  <a:lnTo>
                    <a:pt x="180877" y="115597"/>
                  </a:lnTo>
                  <a:lnTo>
                    <a:pt x="139991" y="156829"/>
                  </a:lnTo>
                  <a:lnTo>
                    <a:pt x="99910" y="198007"/>
                  </a:lnTo>
                  <a:lnTo>
                    <a:pt x="62690" y="237400"/>
                  </a:lnTo>
                  <a:lnTo>
                    <a:pt x="30390" y="273278"/>
                  </a:lnTo>
                  <a:lnTo>
                    <a:pt x="5070" y="303911"/>
                  </a:lnTo>
                  <a:lnTo>
                    <a:pt x="0" y="327189"/>
                  </a:lnTo>
                  <a:lnTo>
                    <a:pt x="12705" y="350789"/>
                  </a:lnTo>
                  <a:lnTo>
                    <a:pt x="35913" y="369079"/>
                  </a:lnTo>
                  <a:lnTo>
                    <a:pt x="62347" y="376428"/>
                  </a:lnTo>
                  <a:lnTo>
                    <a:pt x="69038" y="375814"/>
                  </a:lnTo>
                  <a:lnTo>
                    <a:pt x="75301" y="373903"/>
                  </a:lnTo>
                  <a:lnTo>
                    <a:pt x="80992" y="370587"/>
                  </a:lnTo>
                  <a:lnTo>
                    <a:pt x="85969" y="365760"/>
                  </a:lnTo>
                  <a:lnTo>
                    <a:pt x="110107" y="338392"/>
                  </a:lnTo>
                  <a:lnTo>
                    <a:pt x="142746" y="303984"/>
                  </a:lnTo>
                  <a:lnTo>
                    <a:pt x="181088" y="264923"/>
                  </a:lnTo>
                  <a:lnTo>
                    <a:pt x="302353" y="143714"/>
                  </a:lnTo>
                  <a:lnTo>
                    <a:pt x="335528" y="109931"/>
                  </a:lnTo>
                  <a:lnTo>
                    <a:pt x="360416" y="83439"/>
                  </a:lnTo>
                  <a:lnTo>
                    <a:pt x="365454" y="75630"/>
                  </a:lnTo>
                  <a:lnTo>
                    <a:pt x="367766" y="66786"/>
                  </a:lnTo>
                  <a:lnTo>
                    <a:pt x="367291" y="57632"/>
                  </a:lnTo>
                  <a:lnTo>
                    <a:pt x="345874" y="23955"/>
                  </a:lnTo>
                  <a:lnTo>
                    <a:pt x="319903" y="1524"/>
                  </a:lnTo>
                  <a:lnTo>
                    <a:pt x="314442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72611" y="3037332"/>
              <a:ext cx="85490" cy="94487"/>
            </a:xfrm>
            <a:prstGeom prst="rect">
              <a:avLst/>
            </a:prstGeom>
          </p:spPr>
        </p:pic>
      </p:grpSp>
      <p:sp>
        <p:nvSpPr>
          <p:cNvPr id="46" name="object 46"/>
          <p:cNvSpPr/>
          <p:nvPr/>
        </p:nvSpPr>
        <p:spPr>
          <a:xfrm>
            <a:off x="5956462" y="2633472"/>
            <a:ext cx="406400" cy="367665"/>
          </a:xfrm>
          <a:custGeom>
            <a:avLst/>
            <a:gdLst/>
            <a:ahLst/>
            <a:cxnLst/>
            <a:rect l="l" t="t" r="r" b="b"/>
            <a:pathLst>
              <a:path w="406400" h="367664">
                <a:moveTo>
                  <a:pt x="298795" y="0"/>
                </a:moveTo>
                <a:lnTo>
                  <a:pt x="294604" y="0"/>
                </a:lnTo>
                <a:lnTo>
                  <a:pt x="287873" y="0"/>
                </a:lnTo>
                <a:lnTo>
                  <a:pt x="281269" y="2666"/>
                </a:lnTo>
                <a:lnTo>
                  <a:pt x="242359" y="44291"/>
                </a:lnTo>
                <a:lnTo>
                  <a:pt x="211673" y="82550"/>
                </a:lnTo>
                <a:lnTo>
                  <a:pt x="206720" y="89534"/>
                </a:lnTo>
                <a:lnTo>
                  <a:pt x="198973" y="93217"/>
                </a:lnTo>
                <a:lnTo>
                  <a:pt x="185892" y="93217"/>
                </a:lnTo>
                <a:lnTo>
                  <a:pt x="180558" y="91566"/>
                </a:lnTo>
                <a:lnTo>
                  <a:pt x="154102" y="73046"/>
                </a:lnTo>
                <a:lnTo>
                  <a:pt x="129599" y="56626"/>
                </a:lnTo>
                <a:lnTo>
                  <a:pt x="75402" y="21335"/>
                </a:lnTo>
                <a:lnTo>
                  <a:pt x="70703" y="20065"/>
                </a:lnTo>
                <a:lnTo>
                  <a:pt x="58892" y="20065"/>
                </a:lnTo>
                <a:lnTo>
                  <a:pt x="20062" y="62166"/>
                </a:lnTo>
                <a:lnTo>
                  <a:pt x="1107" y="96646"/>
                </a:lnTo>
                <a:lnTo>
                  <a:pt x="0" y="104788"/>
                </a:lnTo>
                <a:lnTo>
                  <a:pt x="1488" y="112633"/>
                </a:lnTo>
                <a:lnTo>
                  <a:pt x="5357" y="119596"/>
                </a:lnTo>
                <a:lnTo>
                  <a:pt x="11394" y="125094"/>
                </a:lnTo>
                <a:lnTo>
                  <a:pt x="43152" y="143331"/>
                </a:lnTo>
                <a:lnTo>
                  <a:pt x="79529" y="162115"/>
                </a:lnTo>
                <a:lnTo>
                  <a:pt x="111335" y="179280"/>
                </a:lnTo>
                <a:lnTo>
                  <a:pt x="129377" y="192658"/>
                </a:lnTo>
                <a:lnTo>
                  <a:pt x="120378" y="216548"/>
                </a:lnTo>
                <a:lnTo>
                  <a:pt x="65137" y="303905"/>
                </a:lnTo>
                <a:lnTo>
                  <a:pt x="55209" y="330580"/>
                </a:lnTo>
                <a:lnTo>
                  <a:pt x="100429" y="359906"/>
                </a:lnTo>
                <a:lnTo>
                  <a:pt x="127218" y="367283"/>
                </a:lnTo>
                <a:lnTo>
                  <a:pt x="134199" y="366315"/>
                </a:lnTo>
                <a:lnTo>
                  <a:pt x="140585" y="363537"/>
                </a:lnTo>
                <a:lnTo>
                  <a:pt x="145970" y="359140"/>
                </a:lnTo>
                <a:lnTo>
                  <a:pt x="149951" y="353313"/>
                </a:lnTo>
                <a:lnTo>
                  <a:pt x="162716" y="329459"/>
                </a:lnTo>
                <a:lnTo>
                  <a:pt x="175779" y="307451"/>
                </a:lnTo>
                <a:lnTo>
                  <a:pt x="188723" y="287323"/>
                </a:lnTo>
                <a:lnTo>
                  <a:pt x="201132" y="269113"/>
                </a:lnTo>
                <a:lnTo>
                  <a:pt x="206212" y="262000"/>
                </a:lnTo>
                <a:lnTo>
                  <a:pt x="214086" y="258317"/>
                </a:lnTo>
                <a:lnTo>
                  <a:pt x="227802" y="258317"/>
                </a:lnTo>
                <a:lnTo>
                  <a:pt x="233517" y="260222"/>
                </a:lnTo>
                <a:lnTo>
                  <a:pt x="260207" y="282698"/>
                </a:lnTo>
                <a:lnTo>
                  <a:pt x="282571" y="301212"/>
                </a:lnTo>
                <a:lnTo>
                  <a:pt x="305458" y="318345"/>
                </a:lnTo>
                <a:lnTo>
                  <a:pt x="328894" y="332739"/>
                </a:lnTo>
                <a:lnTo>
                  <a:pt x="332704" y="334771"/>
                </a:lnTo>
                <a:lnTo>
                  <a:pt x="336641" y="335788"/>
                </a:lnTo>
                <a:lnTo>
                  <a:pt x="348071" y="335788"/>
                </a:lnTo>
                <a:lnTo>
                  <a:pt x="381297" y="300640"/>
                </a:lnTo>
                <a:lnTo>
                  <a:pt x="405820" y="263985"/>
                </a:lnTo>
                <a:lnTo>
                  <a:pt x="406332" y="255079"/>
                </a:lnTo>
                <a:lnTo>
                  <a:pt x="403653" y="246554"/>
                </a:lnTo>
                <a:lnTo>
                  <a:pt x="352373" y="203866"/>
                </a:lnTo>
                <a:lnTo>
                  <a:pt x="301462" y="171703"/>
                </a:lnTo>
                <a:lnTo>
                  <a:pt x="292862" y="163837"/>
                </a:lnTo>
                <a:lnTo>
                  <a:pt x="288762" y="153543"/>
                </a:lnTo>
                <a:lnTo>
                  <a:pt x="289425" y="142486"/>
                </a:lnTo>
                <a:lnTo>
                  <a:pt x="295112" y="132333"/>
                </a:lnTo>
                <a:lnTo>
                  <a:pt x="341528" y="82506"/>
                </a:lnTo>
                <a:lnTo>
                  <a:pt x="355818" y="66166"/>
                </a:lnTo>
                <a:lnTo>
                  <a:pt x="360709" y="57005"/>
                </a:lnTo>
                <a:lnTo>
                  <a:pt x="361422" y="46974"/>
                </a:lnTo>
                <a:lnTo>
                  <a:pt x="358157" y="37395"/>
                </a:lnTo>
                <a:lnTo>
                  <a:pt x="307050" y="3047"/>
                </a:lnTo>
                <a:lnTo>
                  <a:pt x="303113" y="1015"/>
                </a:lnTo>
                <a:lnTo>
                  <a:pt x="29879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64258" y="2656332"/>
            <a:ext cx="540385" cy="469900"/>
          </a:xfrm>
          <a:custGeom>
            <a:avLst/>
            <a:gdLst/>
            <a:ahLst/>
            <a:cxnLst/>
            <a:rect l="l" t="t" r="r" b="b"/>
            <a:pathLst>
              <a:path w="540385" h="469900">
                <a:moveTo>
                  <a:pt x="437356" y="47"/>
                </a:moveTo>
                <a:lnTo>
                  <a:pt x="377170" y="444"/>
                </a:lnTo>
                <a:lnTo>
                  <a:pt x="334581" y="1936"/>
                </a:lnTo>
                <a:lnTo>
                  <a:pt x="278479" y="9017"/>
                </a:lnTo>
                <a:lnTo>
                  <a:pt x="259644" y="60503"/>
                </a:lnTo>
                <a:lnTo>
                  <a:pt x="252576" y="110454"/>
                </a:lnTo>
                <a:lnTo>
                  <a:pt x="246264" y="170195"/>
                </a:lnTo>
                <a:lnTo>
                  <a:pt x="240099" y="234965"/>
                </a:lnTo>
                <a:lnTo>
                  <a:pt x="233472" y="300005"/>
                </a:lnTo>
                <a:lnTo>
                  <a:pt x="225774" y="360553"/>
                </a:lnTo>
                <a:lnTo>
                  <a:pt x="224885" y="366141"/>
                </a:lnTo>
                <a:lnTo>
                  <a:pt x="220440" y="369062"/>
                </a:lnTo>
                <a:lnTo>
                  <a:pt x="211931" y="369062"/>
                </a:lnTo>
                <a:lnTo>
                  <a:pt x="207867" y="366649"/>
                </a:lnTo>
                <a:lnTo>
                  <a:pt x="176260" y="259476"/>
                </a:lnTo>
                <a:lnTo>
                  <a:pt x="161161" y="216092"/>
                </a:lnTo>
                <a:lnTo>
                  <a:pt x="140049" y="166243"/>
                </a:lnTo>
                <a:lnTo>
                  <a:pt x="113633" y="149098"/>
                </a:lnTo>
                <a:lnTo>
                  <a:pt x="80629" y="152009"/>
                </a:lnTo>
                <a:lnTo>
                  <a:pt x="49339" y="160956"/>
                </a:lnTo>
                <a:lnTo>
                  <a:pt x="22478" y="177405"/>
                </a:lnTo>
                <a:lnTo>
                  <a:pt x="2762" y="202819"/>
                </a:lnTo>
                <a:lnTo>
                  <a:pt x="0" y="216398"/>
                </a:lnTo>
                <a:lnTo>
                  <a:pt x="1428" y="228012"/>
                </a:lnTo>
                <a:lnTo>
                  <a:pt x="5905" y="238555"/>
                </a:lnTo>
                <a:lnTo>
                  <a:pt x="12287" y="248919"/>
                </a:lnTo>
                <a:lnTo>
                  <a:pt x="15716" y="253873"/>
                </a:lnTo>
                <a:lnTo>
                  <a:pt x="20923" y="256540"/>
                </a:lnTo>
                <a:lnTo>
                  <a:pt x="30194" y="256540"/>
                </a:lnTo>
                <a:lnTo>
                  <a:pt x="34131" y="255143"/>
                </a:lnTo>
                <a:lnTo>
                  <a:pt x="37433" y="252349"/>
                </a:lnTo>
                <a:lnTo>
                  <a:pt x="53278" y="240184"/>
                </a:lnTo>
                <a:lnTo>
                  <a:pt x="69326" y="230759"/>
                </a:lnTo>
                <a:lnTo>
                  <a:pt x="84064" y="224666"/>
                </a:lnTo>
                <a:lnTo>
                  <a:pt x="95980" y="222504"/>
                </a:lnTo>
                <a:lnTo>
                  <a:pt x="100806" y="222504"/>
                </a:lnTo>
                <a:lnTo>
                  <a:pt x="104108" y="224028"/>
                </a:lnTo>
                <a:lnTo>
                  <a:pt x="118825" y="270259"/>
                </a:lnTo>
                <a:lnTo>
                  <a:pt x="133130" y="322502"/>
                </a:lnTo>
                <a:lnTo>
                  <a:pt x="147405" y="376002"/>
                </a:lnTo>
                <a:lnTo>
                  <a:pt x="160887" y="422698"/>
                </a:lnTo>
                <a:lnTo>
                  <a:pt x="179246" y="460819"/>
                </a:lnTo>
                <a:lnTo>
                  <a:pt x="219805" y="469392"/>
                </a:lnTo>
                <a:lnTo>
                  <a:pt x="236263" y="468296"/>
                </a:lnTo>
                <a:lnTo>
                  <a:pt x="271875" y="450723"/>
                </a:lnTo>
                <a:lnTo>
                  <a:pt x="288746" y="410024"/>
                </a:lnTo>
                <a:lnTo>
                  <a:pt x="301114" y="360978"/>
                </a:lnTo>
                <a:lnTo>
                  <a:pt x="310230" y="306375"/>
                </a:lnTo>
                <a:lnTo>
                  <a:pt x="317344" y="249001"/>
                </a:lnTo>
                <a:lnTo>
                  <a:pt x="323708" y="191644"/>
                </a:lnTo>
                <a:lnTo>
                  <a:pt x="330571" y="137094"/>
                </a:lnTo>
                <a:lnTo>
                  <a:pt x="339185" y="88137"/>
                </a:lnTo>
                <a:lnTo>
                  <a:pt x="438499" y="61849"/>
                </a:lnTo>
                <a:lnTo>
                  <a:pt x="448702" y="67647"/>
                </a:lnTo>
                <a:lnTo>
                  <a:pt x="456311" y="76898"/>
                </a:lnTo>
                <a:lnTo>
                  <a:pt x="461680" y="87959"/>
                </a:lnTo>
                <a:lnTo>
                  <a:pt x="465169" y="99187"/>
                </a:lnTo>
                <a:lnTo>
                  <a:pt x="468175" y="106225"/>
                </a:lnTo>
                <a:lnTo>
                  <a:pt x="473217" y="111680"/>
                </a:lnTo>
                <a:lnTo>
                  <a:pt x="479760" y="115206"/>
                </a:lnTo>
                <a:lnTo>
                  <a:pt x="488918" y="116459"/>
                </a:lnTo>
                <a:lnTo>
                  <a:pt x="518128" y="115062"/>
                </a:lnTo>
                <a:lnTo>
                  <a:pt x="527202" y="112533"/>
                </a:lnTo>
                <a:lnTo>
                  <a:pt x="534431" y="106838"/>
                </a:lnTo>
                <a:lnTo>
                  <a:pt x="538970" y="98809"/>
                </a:lnTo>
                <a:lnTo>
                  <a:pt x="539972" y="89281"/>
                </a:lnTo>
                <a:lnTo>
                  <a:pt x="537096" y="72858"/>
                </a:lnTo>
                <a:lnTo>
                  <a:pt x="522827" y="30353"/>
                </a:lnTo>
                <a:lnTo>
                  <a:pt x="492341" y="3153"/>
                </a:lnTo>
                <a:lnTo>
                  <a:pt x="478504" y="762"/>
                </a:lnTo>
                <a:lnTo>
                  <a:pt x="437356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42912" y="2412492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873" y="0"/>
                </a:moveTo>
                <a:lnTo>
                  <a:pt x="341159" y="2115"/>
                </a:lnTo>
                <a:lnTo>
                  <a:pt x="303531" y="3270"/>
                </a:lnTo>
                <a:lnTo>
                  <a:pt x="259998" y="3806"/>
                </a:lnTo>
                <a:lnTo>
                  <a:pt x="95039" y="3865"/>
                </a:lnTo>
                <a:lnTo>
                  <a:pt x="46386" y="4452"/>
                </a:lnTo>
                <a:lnTo>
                  <a:pt x="7743" y="16902"/>
                </a:lnTo>
                <a:lnTo>
                  <a:pt x="0" y="63855"/>
                </a:lnTo>
                <a:lnTo>
                  <a:pt x="1398" y="75945"/>
                </a:lnTo>
                <a:lnTo>
                  <a:pt x="147194" y="96012"/>
                </a:lnTo>
                <a:lnTo>
                  <a:pt x="199695" y="95851"/>
                </a:lnTo>
                <a:lnTo>
                  <a:pt x="252099" y="95215"/>
                </a:lnTo>
                <a:lnTo>
                  <a:pt x="301746" y="93872"/>
                </a:lnTo>
                <a:lnTo>
                  <a:pt x="345981" y="91590"/>
                </a:lnTo>
                <a:lnTo>
                  <a:pt x="402163" y="72330"/>
                </a:lnTo>
                <a:lnTo>
                  <a:pt x="405989" y="42259"/>
                </a:lnTo>
                <a:lnTo>
                  <a:pt x="395575" y="13092"/>
                </a:lnTo>
                <a:lnTo>
                  <a:pt x="37287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58777" y="1834908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80">
                <a:moveTo>
                  <a:pt x="306171" y="179349"/>
                </a:moveTo>
                <a:lnTo>
                  <a:pt x="298284" y="150228"/>
                </a:lnTo>
                <a:lnTo>
                  <a:pt x="281114" y="137147"/>
                </a:lnTo>
                <a:lnTo>
                  <a:pt x="257238" y="139268"/>
                </a:lnTo>
                <a:lnTo>
                  <a:pt x="228866" y="140423"/>
                </a:lnTo>
                <a:lnTo>
                  <a:pt x="196037" y="140957"/>
                </a:lnTo>
                <a:lnTo>
                  <a:pt x="71602" y="140995"/>
                </a:lnTo>
                <a:lnTo>
                  <a:pt x="34886" y="141554"/>
                </a:lnTo>
                <a:lnTo>
                  <a:pt x="1270" y="174739"/>
                </a:lnTo>
                <a:lnTo>
                  <a:pt x="0" y="200977"/>
                </a:lnTo>
                <a:lnTo>
                  <a:pt x="1206" y="212966"/>
                </a:lnTo>
                <a:lnTo>
                  <a:pt x="3581" y="221157"/>
                </a:lnTo>
                <a:lnTo>
                  <a:pt x="7912" y="227545"/>
                </a:lnTo>
                <a:lnTo>
                  <a:pt x="13652" y="231686"/>
                </a:lnTo>
                <a:lnTo>
                  <a:pt x="20256" y="233159"/>
                </a:lnTo>
                <a:lnTo>
                  <a:pt x="102044" y="233159"/>
                </a:lnTo>
                <a:lnTo>
                  <a:pt x="153631" y="232918"/>
                </a:lnTo>
                <a:lnTo>
                  <a:pt x="204825" y="231825"/>
                </a:lnTo>
                <a:lnTo>
                  <a:pt x="251142" y="229412"/>
                </a:lnTo>
                <a:lnTo>
                  <a:pt x="303276" y="209372"/>
                </a:lnTo>
                <a:lnTo>
                  <a:pt x="306171" y="179349"/>
                </a:lnTo>
                <a:close/>
              </a:path>
              <a:path w="306704" h="233680">
                <a:moveTo>
                  <a:pt x="306171" y="42189"/>
                </a:moveTo>
                <a:lnTo>
                  <a:pt x="298284" y="13068"/>
                </a:lnTo>
                <a:lnTo>
                  <a:pt x="281114" y="0"/>
                </a:lnTo>
                <a:lnTo>
                  <a:pt x="257238" y="2057"/>
                </a:lnTo>
                <a:lnTo>
                  <a:pt x="228866" y="3213"/>
                </a:lnTo>
                <a:lnTo>
                  <a:pt x="196037" y="3784"/>
                </a:lnTo>
                <a:lnTo>
                  <a:pt x="71602" y="3835"/>
                </a:lnTo>
                <a:lnTo>
                  <a:pt x="34886" y="4394"/>
                </a:lnTo>
                <a:lnTo>
                  <a:pt x="1270" y="37465"/>
                </a:lnTo>
                <a:lnTo>
                  <a:pt x="0" y="63830"/>
                </a:lnTo>
                <a:lnTo>
                  <a:pt x="1206" y="75933"/>
                </a:lnTo>
                <a:lnTo>
                  <a:pt x="110426" y="95999"/>
                </a:lnTo>
                <a:lnTo>
                  <a:pt x="160134" y="95719"/>
                </a:lnTo>
                <a:lnTo>
                  <a:pt x="208927" y="94576"/>
                </a:lnTo>
                <a:lnTo>
                  <a:pt x="252882" y="92151"/>
                </a:lnTo>
                <a:lnTo>
                  <a:pt x="288099" y="87998"/>
                </a:lnTo>
                <a:lnTo>
                  <a:pt x="303276" y="72212"/>
                </a:lnTo>
                <a:lnTo>
                  <a:pt x="306171" y="421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6341405" y="1720595"/>
            <a:ext cx="366395" cy="393700"/>
            <a:chOff x="6341405" y="1720595"/>
            <a:chExt cx="366395" cy="393700"/>
          </a:xfrm>
        </p:grpSpPr>
        <p:sp>
          <p:nvSpPr>
            <p:cNvPr id="51" name="object 51"/>
            <p:cNvSpPr/>
            <p:nvPr/>
          </p:nvSpPr>
          <p:spPr>
            <a:xfrm>
              <a:off x="6341405" y="1737359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5" h="376555">
                  <a:moveTo>
                    <a:pt x="313013" y="0"/>
                  </a:moveTo>
                  <a:lnTo>
                    <a:pt x="307552" y="0"/>
                  </a:lnTo>
                  <a:lnTo>
                    <a:pt x="299932" y="0"/>
                  </a:lnTo>
                  <a:lnTo>
                    <a:pt x="292185" y="3175"/>
                  </a:lnTo>
                  <a:lnTo>
                    <a:pt x="180084" y="115510"/>
                  </a:lnTo>
                  <a:lnTo>
                    <a:pt x="139388" y="156765"/>
                  </a:lnTo>
                  <a:lnTo>
                    <a:pt x="99496" y="197966"/>
                  </a:lnTo>
                  <a:lnTo>
                    <a:pt x="62460" y="237380"/>
                  </a:lnTo>
                  <a:lnTo>
                    <a:pt x="30332" y="273273"/>
                  </a:lnTo>
                  <a:lnTo>
                    <a:pt x="5165" y="303910"/>
                  </a:lnTo>
                  <a:lnTo>
                    <a:pt x="0" y="327296"/>
                  </a:lnTo>
                  <a:lnTo>
                    <a:pt x="12610" y="350885"/>
                  </a:lnTo>
                  <a:lnTo>
                    <a:pt x="35722" y="369115"/>
                  </a:lnTo>
                  <a:lnTo>
                    <a:pt x="62061" y="376427"/>
                  </a:lnTo>
                  <a:lnTo>
                    <a:pt x="68752" y="375814"/>
                  </a:lnTo>
                  <a:lnTo>
                    <a:pt x="75015" y="373903"/>
                  </a:lnTo>
                  <a:lnTo>
                    <a:pt x="80706" y="370587"/>
                  </a:lnTo>
                  <a:lnTo>
                    <a:pt x="85683" y="365759"/>
                  </a:lnTo>
                  <a:lnTo>
                    <a:pt x="109631" y="338350"/>
                  </a:lnTo>
                  <a:lnTo>
                    <a:pt x="142083" y="303910"/>
                  </a:lnTo>
                  <a:lnTo>
                    <a:pt x="180244" y="264827"/>
                  </a:lnTo>
                  <a:lnTo>
                    <a:pt x="301031" y="143589"/>
                  </a:lnTo>
                  <a:lnTo>
                    <a:pt x="334078" y="109804"/>
                  </a:lnTo>
                  <a:lnTo>
                    <a:pt x="358860" y="83312"/>
                  </a:lnTo>
                  <a:lnTo>
                    <a:pt x="363894" y="75576"/>
                  </a:lnTo>
                  <a:lnTo>
                    <a:pt x="366178" y="66770"/>
                  </a:lnTo>
                  <a:lnTo>
                    <a:pt x="365629" y="57630"/>
                  </a:lnTo>
                  <a:lnTo>
                    <a:pt x="344366" y="23987"/>
                  </a:lnTo>
                  <a:lnTo>
                    <a:pt x="318347" y="1524"/>
                  </a:lnTo>
                  <a:lnTo>
                    <a:pt x="313013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70833" y="1720595"/>
              <a:ext cx="85504" cy="9448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90287" y="2019299"/>
              <a:ext cx="85490" cy="94487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6321641" y="2304288"/>
            <a:ext cx="406400" cy="318770"/>
            <a:chOff x="6321641" y="2304288"/>
            <a:chExt cx="406400" cy="318770"/>
          </a:xfrm>
        </p:grpSpPr>
        <p:sp>
          <p:nvSpPr>
            <p:cNvPr id="55" name="object 55"/>
            <p:cNvSpPr/>
            <p:nvPr/>
          </p:nvSpPr>
          <p:spPr>
            <a:xfrm>
              <a:off x="6321641" y="2412492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909" y="0"/>
                  </a:moveTo>
                  <a:lnTo>
                    <a:pt x="341155" y="2115"/>
                  </a:lnTo>
                  <a:lnTo>
                    <a:pt x="303440" y="3270"/>
                  </a:lnTo>
                  <a:lnTo>
                    <a:pt x="259820" y="3806"/>
                  </a:lnTo>
                  <a:lnTo>
                    <a:pt x="94896" y="3865"/>
                  </a:lnTo>
                  <a:lnTo>
                    <a:pt x="46331" y="4452"/>
                  </a:lnTo>
                  <a:lnTo>
                    <a:pt x="7725" y="16902"/>
                  </a:lnTo>
                  <a:lnTo>
                    <a:pt x="0" y="63855"/>
                  </a:lnTo>
                  <a:lnTo>
                    <a:pt x="1434" y="75945"/>
                  </a:lnTo>
                  <a:lnTo>
                    <a:pt x="146976" y="96012"/>
                  </a:lnTo>
                  <a:lnTo>
                    <a:pt x="199601" y="95851"/>
                  </a:lnTo>
                  <a:lnTo>
                    <a:pt x="252079" y="95215"/>
                  </a:lnTo>
                  <a:lnTo>
                    <a:pt x="301766" y="93872"/>
                  </a:lnTo>
                  <a:lnTo>
                    <a:pt x="346015" y="91590"/>
                  </a:lnTo>
                  <a:lnTo>
                    <a:pt x="402199" y="72330"/>
                  </a:lnTo>
                  <a:lnTo>
                    <a:pt x="406024" y="42259"/>
                  </a:lnTo>
                  <a:lnTo>
                    <a:pt x="395610" y="13092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87179" y="2304288"/>
              <a:ext cx="74312" cy="8077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87177" y="2540508"/>
              <a:ext cx="74314" cy="82296"/>
            </a:xfrm>
            <a:prstGeom prst="rect">
              <a:avLst/>
            </a:prstGeom>
          </p:spPr>
        </p:pic>
      </p:grpSp>
      <p:sp>
        <p:nvSpPr>
          <p:cNvPr id="58" name="object 58"/>
          <p:cNvSpPr/>
          <p:nvPr/>
        </p:nvSpPr>
        <p:spPr>
          <a:xfrm>
            <a:off x="6829603" y="2023872"/>
            <a:ext cx="424815" cy="434340"/>
          </a:xfrm>
          <a:custGeom>
            <a:avLst/>
            <a:gdLst/>
            <a:ahLst/>
            <a:cxnLst/>
            <a:rect l="l" t="t" r="r" b="b"/>
            <a:pathLst>
              <a:path w="424815" h="434339">
                <a:moveTo>
                  <a:pt x="216967" y="89"/>
                </a:moveTo>
                <a:lnTo>
                  <a:pt x="167511" y="3482"/>
                </a:lnTo>
                <a:lnTo>
                  <a:pt x="139648" y="32257"/>
                </a:lnTo>
                <a:lnTo>
                  <a:pt x="144658" y="68609"/>
                </a:lnTo>
                <a:lnTo>
                  <a:pt x="152110" y="109045"/>
                </a:lnTo>
                <a:lnTo>
                  <a:pt x="158061" y="144932"/>
                </a:lnTo>
                <a:lnTo>
                  <a:pt x="158571" y="167639"/>
                </a:lnTo>
                <a:lnTo>
                  <a:pt x="133939" y="175127"/>
                </a:lnTo>
                <a:lnTo>
                  <a:pt x="30287" y="184767"/>
                </a:lnTo>
                <a:lnTo>
                  <a:pt x="2869" y="193039"/>
                </a:lnTo>
                <a:lnTo>
                  <a:pt x="0" y="207125"/>
                </a:lnTo>
                <a:lnTo>
                  <a:pt x="2202" y="226186"/>
                </a:lnTo>
                <a:lnTo>
                  <a:pt x="7691" y="247153"/>
                </a:lnTo>
                <a:lnTo>
                  <a:pt x="31128" y="281938"/>
                </a:lnTo>
                <a:lnTo>
                  <a:pt x="38683" y="283082"/>
                </a:lnTo>
                <a:lnTo>
                  <a:pt x="41858" y="282955"/>
                </a:lnTo>
                <a:lnTo>
                  <a:pt x="70155" y="278118"/>
                </a:lnTo>
                <a:lnTo>
                  <a:pt x="95642" y="274986"/>
                </a:lnTo>
                <a:lnTo>
                  <a:pt x="119606" y="272950"/>
                </a:lnTo>
                <a:lnTo>
                  <a:pt x="142823" y="271652"/>
                </a:lnTo>
                <a:lnTo>
                  <a:pt x="152989" y="273744"/>
                </a:lnTo>
                <a:lnTo>
                  <a:pt x="161190" y="279431"/>
                </a:lnTo>
                <a:lnTo>
                  <a:pt x="166558" y="287833"/>
                </a:lnTo>
                <a:lnTo>
                  <a:pt x="168223" y="298069"/>
                </a:lnTo>
                <a:lnTo>
                  <a:pt x="166032" y="356012"/>
                </a:lnTo>
                <a:lnTo>
                  <a:pt x="166437" y="384722"/>
                </a:lnTo>
                <a:lnTo>
                  <a:pt x="177557" y="427100"/>
                </a:lnTo>
                <a:lnTo>
                  <a:pt x="222676" y="434250"/>
                </a:lnTo>
                <a:lnTo>
                  <a:pt x="247471" y="434133"/>
                </a:lnTo>
                <a:lnTo>
                  <a:pt x="283813" y="418806"/>
                </a:lnTo>
                <a:lnTo>
                  <a:pt x="287049" y="382404"/>
                </a:lnTo>
                <a:lnTo>
                  <a:pt x="286285" y="351885"/>
                </a:lnTo>
                <a:lnTo>
                  <a:pt x="284116" y="320746"/>
                </a:lnTo>
                <a:lnTo>
                  <a:pt x="280745" y="291464"/>
                </a:lnTo>
                <a:lnTo>
                  <a:pt x="281537" y="280310"/>
                </a:lnTo>
                <a:lnTo>
                  <a:pt x="286793" y="271002"/>
                </a:lnTo>
                <a:lnTo>
                  <a:pt x="295407" y="264622"/>
                </a:lnTo>
                <a:lnTo>
                  <a:pt x="308050" y="262254"/>
                </a:lnTo>
                <a:lnTo>
                  <a:pt x="376201" y="268648"/>
                </a:lnTo>
                <a:lnTo>
                  <a:pt x="398855" y="270001"/>
                </a:lnTo>
                <a:lnTo>
                  <a:pt x="408880" y="267912"/>
                </a:lnTo>
                <a:lnTo>
                  <a:pt x="417048" y="262239"/>
                </a:lnTo>
                <a:lnTo>
                  <a:pt x="422501" y="253874"/>
                </a:lnTo>
                <a:lnTo>
                  <a:pt x="424382" y="243712"/>
                </a:lnTo>
                <a:lnTo>
                  <a:pt x="423550" y="230745"/>
                </a:lnTo>
                <a:lnTo>
                  <a:pt x="418032" y="192150"/>
                </a:lnTo>
                <a:lnTo>
                  <a:pt x="374747" y="168703"/>
                </a:lnTo>
                <a:lnTo>
                  <a:pt x="331976" y="165369"/>
                </a:lnTo>
                <a:lnTo>
                  <a:pt x="306145" y="164845"/>
                </a:lnTo>
                <a:lnTo>
                  <a:pt x="295223" y="165226"/>
                </a:lnTo>
                <a:lnTo>
                  <a:pt x="285613" y="163288"/>
                </a:lnTo>
                <a:lnTo>
                  <a:pt x="277681" y="158003"/>
                </a:lnTo>
                <a:lnTo>
                  <a:pt x="272202" y="150171"/>
                </a:lnTo>
                <a:lnTo>
                  <a:pt x="269950" y="140588"/>
                </a:lnTo>
                <a:lnTo>
                  <a:pt x="268735" y="113857"/>
                </a:lnTo>
                <a:lnTo>
                  <a:pt x="266807" y="84185"/>
                </a:lnTo>
                <a:lnTo>
                  <a:pt x="261949" y="24256"/>
                </a:lnTo>
                <a:lnTo>
                  <a:pt x="238327" y="1142"/>
                </a:lnTo>
                <a:lnTo>
                  <a:pt x="216967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56353" y="1316736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29" h="365760">
                <a:moveTo>
                  <a:pt x="297505" y="0"/>
                </a:moveTo>
                <a:lnTo>
                  <a:pt x="293441" y="0"/>
                </a:lnTo>
                <a:lnTo>
                  <a:pt x="286710" y="0"/>
                </a:lnTo>
                <a:lnTo>
                  <a:pt x="280106" y="2666"/>
                </a:lnTo>
                <a:lnTo>
                  <a:pt x="241260" y="43973"/>
                </a:lnTo>
                <a:lnTo>
                  <a:pt x="210891" y="82041"/>
                </a:lnTo>
                <a:lnTo>
                  <a:pt x="205938" y="89153"/>
                </a:lnTo>
                <a:lnTo>
                  <a:pt x="198064" y="92837"/>
                </a:lnTo>
                <a:lnTo>
                  <a:pt x="184983" y="92837"/>
                </a:lnTo>
                <a:lnTo>
                  <a:pt x="179903" y="91186"/>
                </a:lnTo>
                <a:lnTo>
                  <a:pt x="153560" y="72882"/>
                </a:lnTo>
                <a:lnTo>
                  <a:pt x="129182" y="56387"/>
                </a:lnTo>
                <a:lnTo>
                  <a:pt x="103876" y="39703"/>
                </a:lnTo>
                <a:lnTo>
                  <a:pt x="75001" y="21209"/>
                </a:lnTo>
                <a:lnTo>
                  <a:pt x="70302" y="19938"/>
                </a:lnTo>
                <a:lnTo>
                  <a:pt x="58491" y="19938"/>
                </a:lnTo>
                <a:lnTo>
                  <a:pt x="19978" y="62055"/>
                </a:lnTo>
                <a:lnTo>
                  <a:pt x="1214" y="96392"/>
                </a:lnTo>
                <a:lnTo>
                  <a:pt x="0" y="104392"/>
                </a:lnTo>
                <a:lnTo>
                  <a:pt x="1500" y="112188"/>
                </a:lnTo>
                <a:lnTo>
                  <a:pt x="5429" y="119199"/>
                </a:lnTo>
                <a:lnTo>
                  <a:pt x="11501" y="124840"/>
                </a:lnTo>
                <a:lnTo>
                  <a:pt x="42965" y="142942"/>
                </a:lnTo>
                <a:lnTo>
                  <a:pt x="79192" y="161544"/>
                </a:lnTo>
                <a:lnTo>
                  <a:pt x="110942" y="178526"/>
                </a:lnTo>
                <a:lnTo>
                  <a:pt x="128976" y="191769"/>
                </a:lnTo>
                <a:lnTo>
                  <a:pt x="119977" y="215634"/>
                </a:lnTo>
                <a:lnTo>
                  <a:pt x="64879" y="302748"/>
                </a:lnTo>
                <a:lnTo>
                  <a:pt x="54808" y="329184"/>
                </a:lnTo>
                <a:lnTo>
                  <a:pt x="100117" y="358401"/>
                </a:lnTo>
                <a:lnTo>
                  <a:pt x="126690" y="365760"/>
                </a:lnTo>
                <a:lnTo>
                  <a:pt x="133582" y="364809"/>
                </a:lnTo>
                <a:lnTo>
                  <a:pt x="139914" y="362061"/>
                </a:lnTo>
                <a:lnTo>
                  <a:pt x="145317" y="357669"/>
                </a:lnTo>
                <a:lnTo>
                  <a:pt x="149423" y="351789"/>
                </a:lnTo>
                <a:lnTo>
                  <a:pt x="162061" y="328084"/>
                </a:lnTo>
                <a:lnTo>
                  <a:pt x="174998" y="306165"/>
                </a:lnTo>
                <a:lnTo>
                  <a:pt x="187910" y="286103"/>
                </a:lnTo>
                <a:lnTo>
                  <a:pt x="205430" y="260985"/>
                </a:lnTo>
                <a:lnTo>
                  <a:pt x="213177" y="257301"/>
                </a:lnTo>
                <a:lnTo>
                  <a:pt x="226893" y="257301"/>
                </a:lnTo>
                <a:lnTo>
                  <a:pt x="232608" y="259206"/>
                </a:lnTo>
                <a:lnTo>
                  <a:pt x="259199" y="281678"/>
                </a:lnTo>
                <a:lnTo>
                  <a:pt x="281439" y="300037"/>
                </a:lnTo>
                <a:lnTo>
                  <a:pt x="304157" y="317063"/>
                </a:lnTo>
                <a:lnTo>
                  <a:pt x="327350" y="331469"/>
                </a:lnTo>
                <a:lnTo>
                  <a:pt x="331033" y="333501"/>
                </a:lnTo>
                <a:lnTo>
                  <a:pt x="335097" y="334517"/>
                </a:lnTo>
                <a:lnTo>
                  <a:pt x="346400" y="334517"/>
                </a:lnTo>
                <a:lnTo>
                  <a:pt x="379658" y="299370"/>
                </a:lnTo>
                <a:lnTo>
                  <a:pt x="404115" y="262919"/>
                </a:lnTo>
                <a:lnTo>
                  <a:pt x="404582" y="254079"/>
                </a:lnTo>
                <a:lnTo>
                  <a:pt x="401929" y="245643"/>
                </a:lnTo>
                <a:lnTo>
                  <a:pt x="351020" y="203231"/>
                </a:lnTo>
                <a:lnTo>
                  <a:pt x="300299" y="170814"/>
                </a:lnTo>
                <a:lnTo>
                  <a:pt x="291699" y="163095"/>
                </a:lnTo>
                <a:lnTo>
                  <a:pt x="287599" y="152876"/>
                </a:lnTo>
                <a:lnTo>
                  <a:pt x="288262" y="141847"/>
                </a:lnTo>
                <a:lnTo>
                  <a:pt x="293949" y="131699"/>
                </a:lnTo>
                <a:lnTo>
                  <a:pt x="340026" y="82032"/>
                </a:lnTo>
                <a:lnTo>
                  <a:pt x="354401" y="65786"/>
                </a:lnTo>
                <a:lnTo>
                  <a:pt x="359096" y="56643"/>
                </a:lnTo>
                <a:lnTo>
                  <a:pt x="359767" y="46656"/>
                </a:lnTo>
                <a:lnTo>
                  <a:pt x="356580" y="37121"/>
                </a:lnTo>
                <a:lnTo>
                  <a:pt x="349702" y="29337"/>
                </a:lnTo>
                <a:lnTo>
                  <a:pt x="339064" y="22159"/>
                </a:lnTo>
                <a:lnTo>
                  <a:pt x="328223" y="15636"/>
                </a:lnTo>
                <a:lnTo>
                  <a:pt x="301696" y="1015"/>
                </a:lnTo>
                <a:lnTo>
                  <a:pt x="29750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62480" y="1339596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4">
                <a:moveTo>
                  <a:pt x="438316" y="47"/>
                </a:moveTo>
                <a:lnTo>
                  <a:pt x="377965" y="444"/>
                </a:lnTo>
                <a:lnTo>
                  <a:pt x="335309" y="1936"/>
                </a:lnTo>
                <a:lnTo>
                  <a:pt x="279239" y="9016"/>
                </a:lnTo>
                <a:lnTo>
                  <a:pt x="260372" y="60384"/>
                </a:lnTo>
                <a:lnTo>
                  <a:pt x="253266" y="110194"/>
                </a:lnTo>
                <a:lnTo>
                  <a:pt x="246900" y="169744"/>
                </a:lnTo>
                <a:lnTo>
                  <a:pt x="240665" y="234280"/>
                </a:lnTo>
                <a:lnTo>
                  <a:pt x="233952" y="299045"/>
                </a:lnTo>
                <a:lnTo>
                  <a:pt x="225518" y="364870"/>
                </a:lnTo>
                <a:lnTo>
                  <a:pt x="221073" y="367791"/>
                </a:lnTo>
                <a:lnTo>
                  <a:pt x="212437" y="367791"/>
                </a:lnTo>
                <a:lnTo>
                  <a:pt x="208373" y="365505"/>
                </a:lnTo>
                <a:lnTo>
                  <a:pt x="176639" y="258714"/>
                </a:lnTo>
                <a:lnTo>
                  <a:pt x="161575" y="215393"/>
                </a:lnTo>
                <a:lnTo>
                  <a:pt x="140428" y="165607"/>
                </a:lnTo>
                <a:lnTo>
                  <a:pt x="113631" y="148589"/>
                </a:lnTo>
                <a:lnTo>
                  <a:pt x="80716" y="151497"/>
                </a:lnTo>
                <a:lnTo>
                  <a:pt x="49385" y="160416"/>
                </a:lnTo>
                <a:lnTo>
                  <a:pt x="22459" y="176789"/>
                </a:lnTo>
                <a:lnTo>
                  <a:pt x="2760" y="202056"/>
                </a:lnTo>
                <a:lnTo>
                  <a:pt x="0" y="215636"/>
                </a:lnTo>
                <a:lnTo>
                  <a:pt x="1442" y="227250"/>
                </a:lnTo>
                <a:lnTo>
                  <a:pt x="5957" y="237793"/>
                </a:lnTo>
                <a:lnTo>
                  <a:pt x="15587" y="252983"/>
                </a:lnTo>
                <a:lnTo>
                  <a:pt x="20921" y="255650"/>
                </a:lnTo>
                <a:lnTo>
                  <a:pt x="30192" y="255650"/>
                </a:lnTo>
                <a:lnTo>
                  <a:pt x="34129" y="254253"/>
                </a:lnTo>
                <a:lnTo>
                  <a:pt x="37304" y="251459"/>
                </a:lnTo>
                <a:lnTo>
                  <a:pt x="53280" y="239369"/>
                </a:lnTo>
                <a:lnTo>
                  <a:pt x="69387" y="229981"/>
                </a:lnTo>
                <a:lnTo>
                  <a:pt x="84185" y="223902"/>
                </a:lnTo>
                <a:lnTo>
                  <a:pt x="96232" y="221741"/>
                </a:lnTo>
                <a:lnTo>
                  <a:pt x="101058" y="221741"/>
                </a:lnTo>
                <a:lnTo>
                  <a:pt x="119217" y="269332"/>
                </a:lnTo>
                <a:lnTo>
                  <a:pt x="133554" y="321399"/>
                </a:lnTo>
                <a:lnTo>
                  <a:pt x="147866" y="374728"/>
                </a:lnTo>
                <a:lnTo>
                  <a:pt x="161380" y="421278"/>
                </a:lnTo>
                <a:lnTo>
                  <a:pt x="179661" y="459349"/>
                </a:lnTo>
                <a:lnTo>
                  <a:pt x="220184" y="467867"/>
                </a:lnTo>
                <a:lnTo>
                  <a:pt x="236755" y="466754"/>
                </a:lnTo>
                <a:lnTo>
                  <a:pt x="272635" y="449199"/>
                </a:lnTo>
                <a:lnTo>
                  <a:pt x="289554" y="408744"/>
                </a:lnTo>
                <a:lnTo>
                  <a:pt x="301958" y="359901"/>
                </a:lnTo>
                <a:lnTo>
                  <a:pt x="311104" y="305477"/>
                </a:lnTo>
                <a:lnTo>
                  <a:pt x="318245" y="248281"/>
                </a:lnTo>
                <a:lnTo>
                  <a:pt x="324638" y="191120"/>
                </a:lnTo>
                <a:lnTo>
                  <a:pt x="331538" y="136803"/>
                </a:lnTo>
                <a:lnTo>
                  <a:pt x="340199" y="88137"/>
                </a:lnTo>
                <a:lnTo>
                  <a:pt x="369409" y="63626"/>
                </a:lnTo>
                <a:lnTo>
                  <a:pt x="439767" y="61721"/>
                </a:lnTo>
                <a:lnTo>
                  <a:pt x="449933" y="67500"/>
                </a:lnTo>
                <a:lnTo>
                  <a:pt x="457467" y="76707"/>
                </a:lnTo>
                <a:lnTo>
                  <a:pt x="462788" y="87725"/>
                </a:lnTo>
                <a:lnTo>
                  <a:pt x="466310" y="98932"/>
                </a:lnTo>
                <a:lnTo>
                  <a:pt x="469503" y="106044"/>
                </a:lnTo>
                <a:lnTo>
                  <a:pt x="474708" y="111537"/>
                </a:lnTo>
                <a:lnTo>
                  <a:pt x="481365" y="115077"/>
                </a:lnTo>
                <a:lnTo>
                  <a:pt x="490059" y="116331"/>
                </a:lnTo>
                <a:lnTo>
                  <a:pt x="519396" y="114680"/>
                </a:lnTo>
                <a:lnTo>
                  <a:pt x="528613" y="112158"/>
                </a:lnTo>
                <a:lnTo>
                  <a:pt x="535890" y="106505"/>
                </a:lnTo>
                <a:lnTo>
                  <a:pt x="540381" y="98589"/>
                </a:lnTo>
                <a:lnTo>
                  <a:pt x="541240" y="89280"/>
                </a:lnTo>
                <a:lnTo>
                  <a:pt x="538489" y="72735"/>
                </a:lnTo>
                <a:lnTo>
                  <a:pt x="524095" y="30479"/>
                </a:lnTo>
                <a:lnTo>
                  <a:pt x="493591" y="3137"/>
                </a:lnTo>
                <a:lnTo>
                  <a:pt x="479518" y="762"/>
                </a:lnTo>
                <a:lnTo>
                  <a:pt x="438316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41097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229" y="2095"/>
                </a:lnTo>
                <a:lnTo>
                  <a:pt x="303551" y="3206"/>
                </a:lnTo>
                <a:lnTo>
                  <a:pt x="259945" y="3698"/>
                </a:lnTo>
                <a:lnTo>
                  <a:pt x="68935" y="4016"/>
                </a:lnTo>
                <a:lnTo>
                  <a:pt x="46349" y="4399"/>
                </a:lnTo>
                <a:lnTo>
                  <a:pt x="7778" y="17045"/>
                </a:lnTo>
                <a:lnTo>
                  <a:pt x="0" y="63730"/>
                </a:lnTo>
                <a:lnTo>
                  <a:pt x="1434" y="75819"/>
                </a:lnTo>
                <a:lnTo>
                  <a:pt x="4706" y="84010"/>
                </a:lnTo>
                <a:lnTo>
                  <a:pt x="10467" y="90392"/>
                </a:lnTo>
                <a:lnTo>
                  <a:pt x="18061" y="94535"/>
                </a:lnTo>
                <a:lnTo>
                  <a:pt x="26834" y="96012"/>
                </a:lnTo>
                <a:lnTo>
                  <a:pt x="190116" y="95862"/>
                </a:lnTo>
                <a:lnTo>
                  <a:pt x="245112" y="95243"/>
                </a:lnTo>
                <a:lnTo>
                  <a:pt x="297486" y="93899"/>
                </a:lnTo>
                <a:lnTo>
                  <a:pt x="344192" y="91574"/>
                </a:lnTo>
                <a:lnTo>
                  <a:pt x="382180" y="88011"/>
                </a:lnTo>
                <a:lnTo>
                  <a:pt x="406024" y="42148"/>
                </a:lnTo>
                <a:lnTo>
                  <a:pt x="395610" y="13055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56898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467" y="0"/>
                </a:moveTo>
                <a:lnTo>
                  <a:pt x="256795" y="2115"/>
                </a:lnTo>
                <a:lnTo>
                  <a:pt x="227254" y="3270"/>
                </a:lnTo>
                <a:lnTo>
                  <a:pt x="193069" y="3806"/>
                </a:lnTo>
                <a:lnTo>
                  <a:pt x="77535" y="3869"/>
                </a:lnTo>
                <a:lnTo>
                  <a:pt x="55487" y="4095"/>
                </a:lnTo>
                <a:lnTo>
                  <a:pt x="15037" y="7080"/>
                </a:lnTo>
                <a:lnTo>
                  <a:pt x="162" y="50831"/>
                </a:lnTo>
                <a:lnTo>
                  <a:pt x="0" y="63765"/>
                </a:lnTo>
                <a:lnTo>
                  <a:pt x="1051" y="75818"/>
                </a:lnTo>
                <a:lnTo>
                  <a:pt x="3544" y="83956"/>
                </a:lnTo>
                <a:lnTo>
                  <a:pt x="7846" y="90344"/>
                </a:lnTo>
                <a:lnTo>
                  <a:pt x="13481" y="94517"/>
                </a:lnTo>
                <a:lnTo>
                  <a:pt x="19974" y="96012"/>
                </a:lnTo>
                <a:lnTo>
                  <a:pt x="104429" y="96012"/>
                </a:lnTo>
                <a:lnTo>
                  <a:pt x="155596" y="95765"/>
                </a:lnTo>
                <a:lnTo>
                  <a:pt x="206204" y="94710"/>
                </a:lnTo>
                <a:lnTo>
                  <a:pt x="251930" y="92368"/>
                </a:lnTo>
                <a:lnTo>
                  <a:pt x="303506" y="72276"/>
                </a:lnTo>
                <a:lnTo>
                  <a:pt x="306391" y="42179"/>
                </a:lnTo>
                <a:lnTo>
                  <a:pt x="298561" y="13059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39596" y="420623"/>
            <a:ext cx="367665" cy="376555"/>
          </a:xfrm>
          <a:custGeom>
            <a:avLst/>
            <a:gdLst/>
            <a:ahLst/>
            <a:cxnLst/>
            <a:rect l="l" t="t" r="r" b="b"/>
            <a:pathLst>
              <a:path w="367665" h="376555">
                <a:moveTo>
                  <a:pt x="314440" y="0"/>
                </a:moveTo>
                <a:lnTo>
                  <a:pt x="308979" y="0"/>
                </a:lnTo>
                <a:lnTo>
                  <a:pt x="301232" y="0"/>
                </a:lnTo>
                <a:lnTo>
                  <a:pt x="293485" y="3175"/>
                </a:lnTo>
                <a:lnTo>
                  <a:pt x="180841" y="115586"/>
                </a:lnTo>
                <a:lnTo>
                  <a:pt x="139942" y="156829"/>
                </a:lnTo>
                <a:lnTo>
                  <a:pt x="99852" y="198042"/>
                </a:lnTo>
                <a:lnTo>
                  <a:pt x="62634" y="237491"/>
                </a:lnTo>
                <a:lnTo>
                  <a:pt x="30352" y="273444"/>
                </a:lnTo>
                <a:lnTo>
                  <a:pt x="5068" y="304164"/>
                </a:lnTo>
                <a:lnTo>
                  <a:pt x="0" y="327404"/>
                </a:lnTo>
                <a:lnTo>
                  <a:pt x="12719" y="350916"/>
                </a:lnTo>
                <a:lnTo>
                  <a:pt x="35964" y="369119"/>
                </a:lnTo>
                <a:lnTo>
                  <a:pt x="62472" y="376427"/>
                </a:lnTo>
                <a:lnTo>
                  <a:pt x="69165" y="375814"/>
                </a:lnTo>
                <a:lnTo>
                  <a:pt x="75441" y="373903"/>
                </a:lnTo>
                <a:lnTo>
                  <a:pt x="81170" y="370587"/>
                </a:lnTo>
                <a:lnTo>
                  <a:pt x="86221" y="365760"/>
                </a:lnTo>
                <a:lnTo>
                  <a:pt x="110237" y="338351"/>
                </a:lnTo>
                <a:lnTo>
                  <a:pt x="142791" y="303914"/>
                </a:lnTo>
                <a:lnTo>
                  <a:pt x="181072" y="264841"/>
                </a:lnTo>
                <a:lnTo>
                  <a:pt x="302176" y="143696"/>
                </a:lnTo>
                <a:lnTo>
                  <a:pt x="335266" y="109974"/>
                </a:lnTo>
                <a:lnTo>
                  <a:pt x="360033" y="83565"/>
                </a:lnTo>
                <a:lnTo>
                  <a:pt x="365180" y="75630"/>
                </a:lnTo>
                <a:lnTo>
                  <a:pt x="367589" y="66754"/>
                </a:lnTo>
                <a:lnTo>
                  <a:pt x="367141" y="57616"/>
                </a:lnTo>
                <a:lnTo>
                  <a:pt x="345713" y="24082"/>
                </a:lnTo>
                <a:lnTo>
                  <a:pt x="319774" y="1524"/>
                </a:lnTo>
                <a:lnTo>
                  <a:pt x="314440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19897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3127" y="0"/>
                </a:moveTo>
                <a:lnTo>
                  <a:pt x="341374" y="2095"/>
                </a:lnTo>
                <a:lnTo>
                  <a:pt x="303658" y="3206"/>
                </a:lnTo>
                <a:lnTo>
                  <a:pt x="260038" y="3698"/>
                </a:lnTo>
                <a:lnTo>
                  <a:pt x="68962" y="4016"/>
                </a:lnTo>
                <a:lnTo>
                  <a:pt x="46333" y="4399"/>
                </a:lnTo>
                <a:lnTo>
                  <a:pt x="7743" y="17045"/>
                </a:lnTo>
                <a:lnTo>
                  <a:pt x="0" y="63730"/>
                </a:lnTo>
                <a:lnTo>
                  <a:pt x="1398" y="75819"/>
                </a:lnTo>
                <a:lnTo>
                  <a:pt x="4724" y="84010"/>
                </a:lnTo>
                <a:lnTo>
                  <a:pt x="10479" y="90392"/>
                </a:lnTo>
                <a:lnTo>
                  <a:pt x="18043" y="94535"/>
                </a:lnTo>
                <a:lnTo>
                  <a:pt x="26798" y="96012"/>
                </a:lnTo>
                <a:lnTo>
                  <a:pt x="190141" y="95862"/>
                </a:lnTo>
                <a:lnTo>
                  <a:pt x="245167" y="95243"/>
                </a:lnTo>
                <a:lnTo>
                  <a:pt x="297542" y="93899"/>
                </a:lnTo>
                <a:lnTo>
                  <a:pt x="344217" y="91574"/>
                </a:lnTo>
                <a:lnTo>
                  <a:pt x="402167" y="72169"/>
                </a:lnTo>
                <a:lnTo>
                  <a:pt x="406020" y="42148"/>
                </a:lnTo>
                <a:lnTo>
                  <a:pt x="395682" y="13055"/>
                </a:lnTo>
                <a:lnTo>
                  <a:pt x="37312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65"/>
          <p:cNvGrpSpPr/>
          <p:nvPr/>
        </p:nvGrpSpPr>
        <p:grpSpPr>
          <a:xfrm>
            <a:off x="5341610" y="420623"/>
            <a:ext cx="368300" cy="376555"/>
            <a:chOff x="5341610" y="420623"/>
            <a:chExt cx="368300" cy="376555"/>
          </a:xfrm>
        </p:grpSpPr>
        <p:sp>
          <p:nvSpPr>
            <p:cNvPr id="66" name="object 66"/>
            <p:cNvSpPr/>
            <p:nvPr/>
          </p:nvSpPr>
          <p:spPr>
            <a:xfrm>
              <a:off x="5341610" y="420623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5">
                  <a:moveTo>
                    <a:pt x="314715" y="0"/>
                  </a:moveTo>
                  <a:lnTo>
                    <a:pt x="309254" y="0"/>
                  </a:lnTo>
                  <a:lnTo>
                    <a:pt x="301507" y="0"/>
                  </a:lnTo>
                  <a:lnTo>
                    <a:pt x="293633" y="3175"/>
                  </a:lnTo>
                  <a:lnTo>
                    <a:pt x="180896" y="115586"/>
                  </a:lnTo>
                  <a:lnTo>
                    <a:pt x="140011" y="156829"/>
                  </a:lnTo>
                  <a:lnTo>
                    <a:pt x="99929" y="198042"/>
                  </a:lnTo>
                  <a:lnTo>
                    <a:pt x="62710" y="237491"/>
                  </a:lnTo>
                  <a:lnTo>
                    <a:pt x="30410" y="273444"/>
                  </a:lnTo>
                  <a:lnTo>
                    <a:pt x="5089" y="304164"/>
                  </a:lnTo>
                  <a:lnTo>
                    <a:pt x="0" y="327404"/>
                  </a:lnTo>
                  <a:lnTo>
                    <a:pt x="12662" y="350916"/>
                  </a:lnTo>
                  <a:lnTo>
                    <a:pt x="35825" y="369119"/>
                  </a:lnTo>
                  <a:lnTo>
                    <a:pt x="62239" y="376427"/>
                  </a:lnTo>
                  <a:lnTo>
                    <a:pt x="69004" y="375814"/>
                  </a:lnTo>
                  <a:lnTo>
                    <a:pt x="75305" y="373903"/>
                  </a:lnTo>
                  <a:lnTo>
                    <a:pt x="81010" y="370587"/>
                  </a:lnTo>
                  <a:lnTo>
                    <a:pt x="85988" y="365760"/>
                  </a:lnTo>
                  <a:lnTo>
                    <a:pt x="110126" y="338351"/>
                  </a:lnTo>
                  <a:lnTo>
                    <a:pt x="142765" y="303914"/>
                  </a:lnTo>
                  <a:lnTo>
                    <a:pt x="181107" y="264841"/>
                  </a:lnTo>
                  <a:lnTo>
                    <a:pt x="302373" y="143696"/>
                  </a:lnTo>
                  <a:lnTo>
                    <a:pt x="335547" y="109974"/>
                  </a:lnTo>
                  <a:lnTo>
                    <a:pt x="360435" y="83565"/>
                  </a:lnTo>
                  <a:lnTo>
                    <a:pt x="365474" y="75630"/>
                  </a:lnTo>
                  <a:lnTo>
                    <a:pt x="367786" y="66754"/>
                  </a:lnTo>
                  <a:lnTo>
                    <a:pt x="367311" y="57616"/>
                  </a:lnTo>
                  <a:lnTo>
                    <a:pt x="345894" y="24082"/>
                  </a:lnTo>
                  <a:lnTo>
                    <a:pt x="320049" y="1524"/>
                  </a:lnTo>
                  <a:lnTo>
                    <a:pt x="314715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92069" y="702563"/>
              <a:ext cx="85542" cy="94487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5321897" y="986027"/>
            <a:ext cx="406400" cy="320040"/>
            <a:chOff x="5321897" y="986027"/>
            <a:chExt cx="406400" cy="320040"/>
          </a:xfrm>
        </p:grpSpPr>
        <p:sp>
          <p:nvSpPr>
            <p:cNvPr id="69" name="object 69"/>
            <p:cNvSpPr/>
            <p:nvPr/>
          </p:nvSpPr>
          <p:spPr>
            <a:xfrm>
              <a:off x="5321897" y="1095755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909" y="0"/>
                  </a:moveTo>
                  <a:lnTo>
                    <a:pt x="341229" y="2095"/>
                  </a:lnTo>
                  <a:lnTo>
                    <a:pt x="303551" y="3206"/>
                  </a:lnTo>
                  <a:lnTo>
                    <a:pt x="259945" y="3698"/>
                  </a:lnTo>
                  <a:lnTo>
                    <a:pt x="68935" y="4016"/>
                  </a:lnTo>
                  <a:lnTo>
                    <a:pt x="46349" y="4399"/>
                  </a:lnTo>
                  <a:lnTo>
                    <a:pt x="7778" y="17045"/>
                  </a:lnTo>
                  <a:lnTo>
                    <a:pt x="0" y="63730"/>
                  </a:lnTo>
                  <a:lnTo>
                    <a:pt x="1434" y="75819"/>
                  </a:lnTo>
                  <a:lnTo>
                    <a:pt x="4595" y="84010"/>
                  </a:lnTo>
                  <a:lnTo>
                    <a:pt x="10340" y="90392"/>
                  </a:lnTo>
                  <a:lnTo>
                    <a:pt x="17918" y="94535"/>
                  </a:lnTo>
                  <a:lnTo>
                    <a:pt x="26580" y="96012"/>
                  </a:lnTo>
                  <a:lnTo>
                    <a:pt x="190051" y="95862"/>
                  </a:lnTo>
                  <a:lnTo>
                    <a:pt x="245084" y="95243"/>
                  </a:lnTo>
                  <a:lnTo>
                    <a:pt x="297478" y="93899"/>
                  </a:lnTo>
                  <a:lnTo>
                    <a:pt x="344191" y="91574"/>
                  </a:lnTo>
                  <a:lnTo>
                    <a:pt x="382180" y="88011"/>
                  </a:lnTo>
                  <a:lnTo>
                    <a:pt x="406024" y="42148"/>
                  </a:lnTo>
                  <a:lnTo>
                    <a:pt x="395610" y="13055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87533" y="986027"/>
              <a:ext cx="75491" cy="8229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87533" y="1223771"/>
              <a:ext cx="75491" cy="82295"/>
            </a:xfrm>
            <a:prstGeom prst="rect">
              <a:avLst/>
            </a:prstGeom>
          </p:spPr>
        </p:pic>
      </p:grpSp>
      <p:sp>
        <p:nvSpPr>
          <p:cNvPr id="72" name="object 72"/>
          <p:cNvSpPr/>
          <p:nvPr/>
        </p:nvSpPr>
        <p:spPr>
          <a:xfrm>
            <a:off x="5829822" y="705612"/>
            <a:ext cx="426084" cy="436245"/>
          </a:xfrm>
          <a:custGeom>
            <a:avLst/>
            <a:gdLst/>
            <a:ahLst/>
            <a:cxnLst/>
            <a:rect l="l" t="t" r="r" b="b"/>
            <a:pathLst>
              <a:path w="426085" h="436244">
                <a:moveTo>
                  <a:pt x="217584" y="89"/>
                </a:moveTo>
                <a:lnTo>
                  <a:pt x="167842" y="3482"/>
                </a:lnTo>
                <a:lnTo>
                  <a:pt x="140194" y="32385"/>
                </a:lnTo>
                <a:lnTo>
                  <a:pt x="145077" y="68851"/>
                </a:lnTo>
                <a:lnTo>
                  <a:pt x="152497" y="109426"/>
                </a:lnTo>
                <a:lnTo>
                  <a:pt x="158464" y="145452"/>
                </a:lnTo>
                <a:lnTo>
                  <a:pt x="158990" y="168275"/>
                </a:lnTo>
                <a:lnTo>
                  <a:pt x="134316" y="175766"/>
                </a:lnTo>
                <a:lnTo>
                  <a:pt x="30438" y="185509"/>
                </a:lnTo>
                <a:lnTo>
                  <a:pt x="2907" y="193928"/>
                </a:lnTo>
                <a:lnTo>
                  <a:pt x="0" y="207942"/>
                </a:lnTo>
                <a:lnTo>
                  <a:pt x="2129" y="227075"/>
                </a:lnTo>
                <a:lnTo>
                  <a:pt x="7568" y="248114"/>
                </a:lnTo>
                <a:lnTo>
                  <a:pt x="31021" y="282987"/>
                </a:lnTo>
                <a:lnTo>
                  <a:pt x="38594" y="284099"/>
                </a:lnTo>
                <a:lnTo>
                  <a:pt x="41769" y="283972"/>
                </a:lnTo>
                <a:lnTo>
                  <a:pt x="70161" y="279167"/>
                </a:lnTo>
                <a:lnTo>
                  <a:pt x="95744" y="276018"/>
                </a:lnTo>
                <a:lnTo>
                  <a:pt x="119802" y="273893"/>
                </a:lnTo>
                <a:lnTo>
                  <a:pt x="143115" y="272541"/>
                </a:lnTo>
                <a:lnTo>
                  <a:pt x="153283" y="274635"/>
                </a:lnTo>
                <a:lnTo>
                  <a:pt x="161498" y="280336"/>
                </a:lnTo>
                <a:lnTo>
                  <a:pt x="166903" y="288776"/>
                </a:lnTo>
                <a:lnTo>
                  <a:pt x="168642" y="299085"/>
                </a:lnTo>
                <a:lnTo>
                  <a:pt x="167409" y="328021"/>
                </a:lnTo>
                <a:lnTo>
                  <a:pt x="166498" y="357314"/>
                </a:lnTo>
                <a:lnTo>
                  <a:pt x="169785" y="413638"/>
                </a:lnTo>
                <a:lnTo>
                  <a:pt x="222238" y="435796"/>
                </a:lnTo>
                <a:lnTo>
                  <a:pt x="247413" y="435657"/>
                </a:lnTo>
                <a:lnTo>
                  <a:pt x="284755" y="420330"/>
                </a:lnTo>
                <a:lnTo>
                  <a:pt x="287956" y="383813"/>
                </a:lnTo>
                <a:lnTo>
                  <a:pt x="287180" y="353187"/>
                </a:lnTo>
                <a:lnTo>
                  <a:pt x="284952" y="321893"/>
                </a:lnTo>
                <a:lnTo>
                  <a:pt x="281545" y="292480"/>
                </a:lnTo>
                <a:lnTo>
                  <a:pt x="282444" y="281253"/>
                </a:lnTo>
                <a:lnTo>
                  <a:pt x="287688" y="271907"/>
                </a:lnTo>
                <a:lnTo>
                  <a:pt x="296243" y="265513"/>
                </a:lnTo>
                <a:lnTo>
                  <a:pt x="307072" y="263143"/>
                </a:lnTo>
                <a:lnTo>
                  <a:pt x="308850" y="263143"/>
                </a:lnTo>
                <a:lnTo>
                  <a:pt x="377447" y="269555"/>
                </a:lnTo>
                <a:lnTo>
                  <a:pt x="400290" y="270890"/>
                </a:lnTo>
                <a:lnTo>
                  <a:pt x="410331" y="268801"/>
                </a:lnTo>
                <a:lnTo>
                  <a:pt x="418514" y="263128"/>
                </a:lnTo>
                <a:lnTo>
                  <a:pt x="423935" y="254763"/>
                </a:lnTo>
                <a:lnTo>
                  <a:pt x="425690" y="244601"/>
                </a:lnTo>
                <a:lnTo>
                  <a:pt x="424844" y="231600"/>
                </a:lnTo>
                <a:lnTo>
                  <a:pt x="419594" y="193166"/>
                </a:lnTo>
                <a:lnTo>
                  <a:pt x="376120" y="169338"/>
                </a:lnTo>
                <a:lnTo>
                  <a:pt x="333035" y="166004"/>
                </a:lnTo>
                <a:lnTo>
                  <a:pt x="302246" y="165480"/>
                </a:lnTo>
                <a:lnTo>
                  <a:pt x="296023" y="165735"/>
                </a:lnTo>
                <a:lnTo>
                  <a:pt x="286359" y="163831"/>
                </a:lnTo>
                <a:lnTo>
                  <a:pt x="278433" y="158607"/>
                </a:lnTo>
                <a:lnTo>
                  <a:pt x="272984" y="150786"/>
                </a:lnTo>
                <a:lnTo>
                  <a:pt x="270750" y="141097"/>
                </a:lnTo>
                <a:lnTo>
                  <a:pt x="269482" y="114305"/>
                </a:lnTo>
                <a:lnTo>
                  <a:pt x="267559" y="84597"/>
                </a:lnTo>
                <a:lnTo>
                  <a:pt x="262749" y="24384"/>
                </a:lnTo>
                <a:lnTo>
                  <a:pt x="238873" y="1142"/>
                </a:lnTo>
                <a:lnTo>
                  <a:pt x="217584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42912" y="5047518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20">
                <a:moveTo>
                  <a:pt x="372873" y="0"/>
                </a:moveTo>
                <a:lnTo>
                  <a:pt x="340157" y="2106"/>
                </a:lnTo>
                <a:lnTo>
                  <a:pt x="301039" y="3239"/>
                </a:lnTo>
                <a:lnTo>
                  <a:pt x="255801" y="3751"/>
                </a:lnTo>
                <a:lnTo>
                  <a:pt x="102754" y="3867"/>
                </a:lnTo>
                <a:lnTo>
                  <a:pt x="73550" y="4095"/>
                </a:lnTo>
                <a:lnTo>
                  <a:pt x="27941" y="5356"/>
                </a:lnTo>
                <a:lnTo>
                  <a:pt x="1774" y="37539"/>
                </a:lnTo>
                <a:lnTo>
                  <a:pt x="0" y="63762"/>
                </a:lnTo>
                <a:lnTo>
                  <a:pt x="1398" y="75793"/>
                </a:lnTo>
                <a:lnTo>
                  <a:pt x="4724" y="83959"/>
                </a:lnTo>
                <a:lnTo>
                  <a:pt x="10479" y="90330"/>
                </a:lnTo>
                <a:lnTo>
                  <a:pt x="18043" y="94472"/>
                </a:lnTo>
                <a:lnTo>
                  <a:pt x="26798" y="95950"/>
                </a:lnTo>
                <a:lnTo>
                  <a:pt x="192563" y="95835"/>
                </a:lnTo>
                <a:lnTo>
                  <a:pt x="246932" y="95236"/>
                </a:lnTo>
                <a:lnTo>
                  <a:pt x="298607" y="93934"/>
                </a:lnTo>
                <a:lnTo>
                  <a:pt x="344655" y="91685"/>
                </a:lnTo>
                <a:lnTo>
                  <a:pt x="402163" y="72284"/>
                </a:lnTo>
                <a:lnTo>
                  <a:pt x="405989" y="42193"/>
                </a:lnTo>
                <a:lnTo>
                  <a:pt x="395575" y="13064"/>
                </a:lnTo>
                <a:lnTo>
                  <a:pt x="37287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58777" y="4468367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79">
                <a:moveTo>
                  <a:pt x="306171" y="42176"/>
                </a:moveTo>
                <a:lnTo>
                  <a:pt x="298284" y="13068"/>
                </a:lnTo>
                <a:lnTo>
                  <a:pt x="281114" y="0"/>
                </a:lnTo>
                <a:lnTo>
                  <a:pt x="256463" y="2120"/>
                </a:lnTo>
                <a:lnTo>
                  <a:pt x="226974" y="3251"/>
                </a:lnTo>
                <a:lnTo>
                  <a:pt x="192874" y="3784"/>
                </a:lnTo>
                <a:lnTo>
                  <a:pt x="77444" y="3898"/>
                </a:lnTo>
                <a:lnTo>
                  <a:pt x="55435" y="4114"/>
                </a:lnTo>
                <a:lnTo>
                  <a:pt x="15036" y="7086"/>
                </a:lnTo>
                <a:lnTo>
                  <a:pt x="88" y="50825"/>
                </a:lnTo>
                <a:lnTo>
                  <a:pt x="0" y="63754"/>
                </a:lnTo>
                <a:lnTo>
                  <a:pt x="1206" y="75780"/>
                </a:lnTo>
                <a:lnTo>
                  <a:pt x="110934" y="96012"/>
                </a:lnTo>
                <a:lnTo>
                  <a:pt x="160464" y="95758"/>
                </a:lnTo>
                <a:lnTo>
                  <a:pt x="209130" y="94665"/>
                </a:lnTo>
                <a:lnTo>
                  <a:pt x="252984" y="92303"/>
                </a:lnTo>
                <a:lnTo>
                  <a:pt x="288099" y="88188"/>
                </a:lnTo>
                <a:lnTo>
                  <a:pt x="303276" y="72250"/>
                </a:lnTo>
                <a:lnTo>
                  <a:pt x="306171" y="42176"/>
                </a:lnTo>
                <a:close/>
              </a:path>
              <a:path w="306704" h="233679">
                <a:moveTo>
                  <a:pt x="306260" y="180174"/>
                </a:moveTo>
                <a:lnTo>
                  <a:pt x="298450" y="151536"/>
                </a:lnTo>
                <a:lnTo>
                  <a:pt x="281368" y="138684"/>
                </a:lnTo>
                <a:lnTo>
                  <a:pt x="258140" y="140690"/>
                </a:lnTo>
                <a:lnTo>
                  <a:pt x="230987" y="141782"/>
                </a:lnTo>
                <a:lnTo>
                  <a:pt x="199529" y="142316"/>
                </a:lnTo>
                <a:lnTo>
                  <a:pt x="72161" y="142354"/>
                </a:lnTo>
                <a:lnTo>
                  <a:pt x="52285" y="142570"/>
                </a:lnTo>
                <a:lnTo>
                  <a:pt x="9804" y="149352"/>
                </a:lnTo>
                <a:lnTo>
                  <a:pt x="88" y="188683"/>
                </a:lnTo>
                <a:lnTo>
                  <a:pt x="0" y="201447"/>
                </a:lnTo>
                <a:lnTo>
                  <a:pt x="1206" y="213169"/>
                </a:lnTo>
                <a:lnTo>
                  <a:pt x="110934" y="233146"/>
                </a:lnTo>
                <a:lnTo>
                  <a:pt x="160528" y="232892"/>
                </a:lnTo>
                <a:lnTo>
                  <a:pt x="209181" y="231838"/>
                </a:lnTo>
                <a:lnTo>
                  <a:pt x="252996" y="229501"/>
                </a:lnTo>
                <a:lnTo>
                  <a:pt x="288099" y="225450"/>
                </a:lnTo>
                <a:lnTo>
                  <a:pt x="303288" y="209765"/>
                </a:lnTo>
                <a:lnTo>
                  <a:pt x="306260" y="18017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" name="object 75"/>
          <p:cNvGrpSpPr/>
          <p:nvPr/>
        </p:nvGrpSpPr>
        <p:grpSpPr>
          <a:xfrm>
            <a:off x="6341385" y="4354067"/>
            <a:ext cx="366395" cy="394970"/>
            <a:chOff x="6341385" y="4354067"/>
            <a:chExt cx="366395" cy="394970"/>
          </a:xfrm>
        </p:grpSpPr>
        <p:sp>
          <p:nvSpPr>
            <p:cNvPr id="76" name="object 76"/>
            <p:cNvSpPr/>
            <p:nvPr/>
          </p:nvSpPr>
          <p:spPr>
            <a:xfrm>
              <a:off x="6341385" y="4372355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5" h="376554">
                  <a:moveTo>
                    <a:pt x="312906" y="0"/>
                  </a:moveTo>
                  <a:lnTo>
                    <a:pt x="307445" y="0"/>
                  </a:lnTo>
                  <a:lnTo>
                    <a:pt x="299698" y="0"/>
                  </a:lnTo>
                  <a:lnTo>
                    <a:pt x="292205" y="3098"/>
                  </a:lnTo>
                  <a:lnTo>
                    <a:pt x="180104" y="115638"/>
                  </a:lnTo>
                  <a:lnTo>
                    <a:pt x="139408" y="156902"/>
                  </a:lnTo>
                  <a:lnTo>
                    <a:pt x="99516" y="198113"/>
                  </a:lnTo>
                  <a:lnTo>
                    <a:pt x="62480" y="237538"/>
                  </a:lnTo>
                  <a:lnTo>
                    <a:pt x="30352" y="273441"/>
                  </a:lnTo>
                  <a:lnTo>
                    <a:pt x="5185" y="304088"/>
                  </a:lnTo>
                  <a:lnTo>
                    <a:pt x="0" y="327329"/>
                  </a:lnTo>
                  <a:lnTo>
                    <a:pt x="12567" y="350869"/>
                  </a:lnTo>
                  <a:lnTo>
                    <a:pt x="35635" y="369104"/>
                  </a:lnTo>
                  <a:lnTo>
                    <a:pt x="61954" y="376428"/>
                  </a:lnTo>
                  <a:lnTo>
                    <a:pt x="68718" y="375811"/>
                  </a:lnTo>
                  <a:lnTo>
                    <a:pt x="75019" y="373886"/>
                  </a:lnTo>
                  <a:lnTo>
                    <a:pt x="80724" y="370539"/>
                  </a:lnTo>
                  <a:lnTo>
                    <a:pt x="85703" y="365658"/>
                  </a:lnTo>
                  <a:lnTo>
                    <a:pt x="109651" y="338347"/>
                  </a:lnTo>
                  <a:lnTo>
                    <a:pt x="142103" y="303977"/>
                  </a:lnTo>
                  <a:lnTo>
                    <a:pt x="180264" y="264939"/>
                  </a:lnTo>
                  <a:lnTo>
                    <a:pt x="301051" y="143739"/>
                  </a:lnTo>
                  <a:lnTo>
                    <a:pt x="334098" y="109949"/>
                  </a:lnTo>
                  <a:lnTo>
                    <a:pt x="358880" y="83451"/>
                  </a:lnTo>
                  <a:lnTo>
                    <a:pt x="363914" y="75534"/>
                  </a:lnTo>
                  <a:lnTo>
                    <a:pt x="366198" y="66711"/>
                  </a:lnTo>
                  <a:lnTo>
                    <a:pt x="365648" y="57628"/>
                  </a:lnTo>
                  <a:lnTo>
                    <a:pt x="344386" y="23952"/>
                  </a:lnTo>
                  <a:lnTo>
                    <a:pt x="318367" y="1549"/>
                  </a:lnTo>
                  <a:lnTo>
                    <a:pt x="312906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70833" y="4354067"/>
              <a:ext cx="85522" cy="94487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90289" y="4654321"/>
              <a:ext cx="85470" cy="94462"/>
            </a:xfrm>
            <a:prstGeom prst="rect">
              <a:avLst/>
            </a:prstGeom>
          </p:spPr>
        </p:pic>
      </p:grpSp>
      <p:grpSp>
        <p:nvGrpSpPr>
          <p:cNvPr id="79" name="object 79"/>
          <p:cNvGrpSpPr/>
          <p:nvPr/>
        </p:nvGrpSpPr>
        <p:grpSpPr>
          <a:xfrm>
            <a:off x="6321641" y="4937759"/>
            <a:ext cx="406400" cy="205740"/>
            <a:chOff x="6321641" y="4937759"/>
            <a:chExt cx="406400" cy="205740"/>
          </a:xfrm>
        </p:grpSpPr>
        <p:sp>
          <p:nvSpPr>
            <p:cNvPr id="80" name="object 80"/>
            <p:cNvSpPr/>
            <p:nvPr/>
          </p:nvSpPr>
          <p:spPr>
            <a:xfrm>
              <a:off x="6321641" y="5047518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20">
                  <a:moveTo>
                    <a:pt x="372909" y="0"/>
                  </a:moveTo>
                  <a:lnTo>
                    <a:pt x="340100" y="2106"/>
                  </a:lnTo>
                  <a:lnTo>
                    <a:pt x="300900" y="3239"/>
                  </a:lnTo>
                  <a:lnTo>
                    <a:pt x="255605" y="3751"/>
                  </a:lnTo>
                  <a:lnTo>
                    <a:pt x="102612" y="3867"/>
                  </a:lnTo>
                  <a:lnTo>
                    <a:pt x="73459" y="4095"/>
                  </a:lnTo>
                  <a:lnTo>
                    <a:pt x="27977" y="5356"/>
                  </a:lnTo>
                  <a:lnTo>
                    <a:pt x="1702" y="37539"/>
                  </a:lnTo>
                  <a:lnTo>
                    <a:pt x="0" y="63762"/>
                  </a:lnTo>
                  <a:lnTo>
                    <a:pt x="1434" y="75793"/>
                  </a:lnTo>
                  <a:lnTo>
                    <a:pt x="4560" y="83959"/>
                  </a:lnTo>
                  <a:lnTo>
                    <a:pt x="10245" y="90330"/>
                  </a:lnTo>
                  <a:lnTo>
                    <a:pt x="17811" y="94472"/>
                  </a:lnTo>
                  <a:lnTo>
                    <a:pt x="26580" y="95950"/>
                  </a:lnTo>
                  <a:lnTo>
                    <a:pt x="192485" y="95835"/>
                  </a:lnTo>
                  <a:lnTo>
                    <a:pt x="246886" y="95236"/>
                  </a:lnTo>
                  <a:lnTo>
                    <a:pt x="298598" y="93934"/>
                  </a:lnTo>
                  <a:lnTo>
                    <a:pt x="344678" y="91685"/>
                  </a:lnTo>
                  <a:lnTo>
                    <a:pt x="402199" y="72284"/>
                  </a:lnTo>
                  <a:lnTo>
                    <a:pt x="406024" y="42193"/>
                  </a:lnTo>
                  <a:lnTo>
                    <a:pt x="395610" y="13064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87177" y="4937759"/>
              <a:ext cx="74295" cy="82265"/>
            </a:xfrm>
            <a:prstGeom prst="rect">
              <a:avLst/>
            </a:prstGeom>
          </p:spPr>
        </p:pic>
      </p:grpSp>
      <p:sp>
        <p:nvSpPr>
          <p:cNvPr id="82" name="object 82"/>
          <p:cNvSpPr/>
          <p:nvPr/>
        </p:nvSpPr>
        <p:spPr>
          <a:xfrm>
            <a:off x="6829603" y="4657369"/>
            <a:ext cx="424815" cy="436245"/>
          </a:xfrm>
          <a:custGeom>
            <a:avLst/>
            <a:gdLst/>
            <a:ahLst/>
            <a:cxnLst/>
            <a:rect l="l" t="t" r="r" b="b"/>
            <a:pathLst>
              <a:path w="424815" h="436245">
                <a:moveTo>
                  <a:pt x="217771" y="67"/>
                </a:moveTo>
                <a:lnTo>
                  <a:pt x="167743" y="3380"/>
                </a:lnTo>
                <a:lnTo>
                  <a:pt x="139648" y="32461"/>
                </a:lnTo>
                <a:lnTo>
                  <a:pt x="144658" y="68950"/>
                </a:lnTo>
                <a:lnTo>
                  <a:pt x="152110" y="109512"/>
                </a:lnTo>
                <a:lnTo>
                  <a:pt x="158061" y="145453"/>
                </a:lnTo>
                <a:lnTo>
                  <a:pt x="158571" y="168084"/>
                </a:lnTo>
                <a:lnTo>
                  <a:pt x="133939" y="175611"/>
                </a:lnTo>
                <a:lnTo>
                  <a:pt x="30287" y="185377"/>
                </a:lnTo>
                <a:lnTo>
                  <a:pt x="2869" y="193840"/>
                </a:lnTo>
                <a:lnTo>
                  <a:pt x="0" y="207965"/>
                </a:lnTo>
                <a:lnTo>
                  <a:pt x="2202" y="227098"/>
                </a:lnTo>
                <a:lnTo>
                  <a:pt x="7691" y="248150"/>
                </a:lnTo>
                <a:lnTo>
                  <a:pt x="30896" y="282915"/>
                </a:lnTo>
                <a:lnTo>
                  <a:pt x="38302" y="284048"/>
                </a:lnTo>
                <a:lnTo>
                  <a:pt x="41731" y="283895"/>
                </a:lnTo>
                <a:lnTo>
                  <a:pt x="70155" y="279065"/>
                </a:lnTo>
                <a:lnTo>
                  <a:pt x="95642" y="275940"/>
                </a:lnTo>
                <a:lnTo>
                  <a:pt x="119606" y="273904"/>
                </a:lnTo>
                <a:lnTo>
                  <a:pt x="143204" y="272681"/>
                </a:lnTo>
                <a:lnTo>
                  <a:pt x="153203" y="274805"/>
                </a:lnTo>
                <a:lnTo>
                  <a:pt x="161286" y="280563"/>
                </a:lnTo>
                <a:lnTo>
                  <a:pt x="166582" y="289039"/>
                </a:lnTo>
                <a:lnTo>
                  <a:pt x="168223" y="299313"/>
                </a:lnTo>
                <a:lnTo>
                  <a:pt x="166032" y="357395"/>
                </a:lnTo>
                <a:lnTo>
                  <a:pt x="166437" y="386142"/>
                </a:lnTo>
                <a:lnTo>
                  <a:pt x="177557" y="428538"/>
                </a:lnTo>
                <a:lnTo>
                  <a:pt x="223712" y="435767"/>
                </a:lnTo>
                <a:lnTo>
                  <a:pt x="248217" y="435690"/>
                </a:lnTo>
                <a:lnTo>
                  <a:pt x="283813" y="420386"/>
                </a:lnTo>
                <a:lnTo>
                  <a:pt x="287049" y="383859"/>
                </a:lnTo>
                <a:lnTo>
                  <a:pt x="286285" y="353140"/>
                </a:lnTo>
                <a:lnTo>
                  <a:pt x="284116" y="321804"/>
                </a:lnTo>
                <a:lnTo>
                  <a:pt x="280745" y="292392"/>
                </a:lnTo>
                <a:lnTo>
                  <a:pt x="281495" y="281249"/>
                </a:lnTo>
                <a:lnTo>
                  <a:pt x="286650" y="271953"/>
                </a:lnTo>
                <a:lnTo>
                  <a:pt x="295140" y="265583"/>
                </a:lnTo>
                <a:lnTo>
                  <a:pt x="305891" y="263220"/>
                </a:lnTo>
                <a:lnTo>
                  <a:pt x="330831" y="265258"/>
                </a:lnTo>
                <a:lnTo>
                  <a:pt x="376201" y="269460"/>
                </a:lnTo>
                <a:lnTo>
                  <a:pt x="398855" y="270789"/>
                </a:lnTo>
                <a:lnTo>
                  <a:pt x="408880" y="268699"/>
                </a:lnTo>
                <a:lnTo>
                  <a:pt x="417048" y="263024"/>
                </a:lnTo>
                <a:lnTo>
                  <a:pt x="422501" y="254657"/>
                </a:lnTo>
                <a:lnTo>
                  <a:pt x="424382" y="244487"/>
                </a:lnTo>
                <a:lnTo>
                  <a:pt x="423550" y="231572"/>
                </a:lnTo>
                <a:lnTo>
                  <a:pt x="418032" y="193001"/>
                </a:lnTo>
                <a:lnTo>
                  <a:pt x="374957" y="169225"/>
                </a:lnTo>
                <a:lnTo>
                  <a:pt x="332654" y="166038"/>
                </a:lnTo>
                <a:lnTo>
                  <a:pt x="306780" y="165544"/>
                </a:lnTo>
                <a:lnTo>
                  <a:pt x="295731" y="165887"/>
                </a:lnTo>
                <a:lnTo>
                  <a:pt x="285898" y="163971"/>
                </a:lnTo>
                <a:lnTo>
                  <a:pt x="277840" y="158700"/>
                </a:lnTo>
                <a:lnTo>
                  <a:pt x="272282" y="150794"/>
                </a:lnTo>
                <a:lnTo>
                  <a:pt x="269950" y="140970"/>
                </a:lnTo>
                <a:lnTo>
                  <a:pt x="268735" y="114145"/>
                </a:lnTo>
                <a:lnTo>
                  <a:pt x="266807" y="84418"/>
                </a:lnTo>
                <a:lnTo>
                  <a:pt x="261949" y="24142"/>
                </a:lnTo>
                <a:lnTo>
                  <a:pt x="238327" y="901"/>
                </a:lnTo>
                <a:lnTo>
                  <a:pt x="217771" y="6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862480" y="3974591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5">
                <a:moveTo>
                  <a:pt x="438316" y="50"/>
                </a:moveTo>
                <a:lnTo>
                  <a:pt x="377965" y="440"/>
                </a:lnTo>
                <a:lnTo>
                  <a:pt x="335309" y="1925"/>
                </a:lnTo>
                <a:lnTo>
                  <a:pt x="279239" y="9004"/>
                </a:lnTo>
                <a:lnTo>
                  <a:pt x="260372" y="60346"/>
                </a:lnTo>
                <a:lnTo>
                  <a:pt x="253266" y="110133"/>
                </a:lnTo>
                <a:lnTo>
                  <a:pt x="246900" y="169672"/>
                </a:lnTo>
                <a:lnTo>
                  <a:pt x="240665" y="234219"/>
                </a:lnTo>
                <a:lnTo>
                  <a:pt x="233952" y="299029"/>
                </a:lnTo>
                <a:lnTo>
                  <a:pt x="225518" y="364896"/>
                </a:lnTo>
                <a:lnTo>
                  <a:pt x="221073" y="367703"/>
                </a:lnTo>
                <a:lnTo>
                  <a:pt x="212564" y="367703"/>
                </a:lnTo>
                <a:lnTo>
                  <a:pt x="208373" y="365417"/>
                </a:lnTo>
                <a:lnTo>
                  <a:pt x="206849" y="360756"/>
                </a:lnTo>
                <a:lnTo>
                  <a:pt x="176639" y="258522"/>
                </a:lnTo>
                <a:lnTo>
                  <a:pt x="161575" y="215171"/>
                </a:lnTo>
                <a:lnTo>
                  <a:pt x="140428" y="165404"/>
                </a:lnTo>
                <a:lnTo>
                  <a:pt x="113631" y="148590"/>
                </a:lnTo>
                <a:lnTo>
                  <a:pt x="80716" y="151405"/>
                </a:lnTo>
                <a:lnTo>
                  <a:pt x="49385" y="160347"/>
                </a:lnTo>
                <a:lnTo>
                  <a:pt x="22459" y="176789"/>
                </a:lnTo>
                <a:lnTo>
                  <a:pt x="2760" y="202107"/>
                </a:lnTo>
                <a:lnTo>
                  <a:pt x="0" y="215670"/>
                </a:lnTo>
                <a:lnTo>
                  <a:pt x="1442" y="227217"/>
                </a:lnTo>
                <a:lnTo>
                  <a:pt x="5957" y="237728"/>
                </a:lnTo>
                <a:lnTo>
                  <a:pt x="15587" y="253009"/>
                </a:lnTo>
                <a:lnTo>
                  <a:pt x="21048" y="255574"/>
                </a:lnTo>
                <a:lnTo>
                  <a:pt x="30319" y="255574"/>
                </a:lnTo>
                <a:lnTo>
                  <a:pt x="34129" y="254254"/>
                </a:lnTo>
                <a:lnTo>
                  <a:pt x="37304" y="251498"/>
                </a:lnTo>
                <a:lnTo>
                  <a:pt x="53300" y="239330"/>
                </a:lnTo>
                <a:lnTo>
                  <a:pt x="69451" y="229873"/>
                </a:lnTo>
                <a:lnTo>
                  <a:pt x="84292" y="223744"/>
                </a:lnTo>
                <a:lnTo>
                  <a:pt x="96359" y="221564"/>
                </a:lnTo>
                <a:lnTo>
                  <a:pt x="101058" y="221564"/>
                </a:lnTo>
                <a:lnTo>
                  <a:pt x="119217" y="269275"/>
                </a:lnTo>
                <a:lnTo>
                  <a:pt x="133554" y="321403"/>
                </a:lnTo>
                <a:lnTo>
                  <a:pt x="147866" y="374736"/>
                </a:lnTo>
                <a:lnTo>
                  <a:pt x="161380" y="421237"/>
                </a:lnTo>
                <a:lnTo>
                  <a:pt x="179703" y="459227"/>
                </a:lnTo>
                <a:lnTo>
                  <a:pt x="220565" y="467842"/>
                </a:lnTo>
                <a:lnTo>
                  <a:pt x="237023" y="466752"/>
                </a:lnTo>
                <a:lnTo>
                  <a:pt x="272635" y="449287"/>
                </a:lnTo>
                <a:lnTo>
                  <a:pt x="289554" y="408715"/>
                </a:lnTo>
                <a:lnTo>
                  <a:pt x="301958" y="359793"/>
                </a:lnTo>
                <a:lnTo>
                  <a:pt x="311104" y="305322"/>
                </a:lnTo>
                <a:lnTo>
                  <a:pt x="318245" y="248100"/>
                </a:lnTo>
                <a:lnTo>
                  <a:pt x="324638" y="190924"/>
                </a:lnTo>
                <a:lnTo>
                  <a:pt x="331538" y="136595"/>
                </a:lnTo>
                <a:lnTo>
                  <a:pt x="340199" y="87909"/>
                </a:lnTo>
                <a:lnTo>
                  <a:pt x="439767" y="61696"/>
                </a:lnTo>
                <a:lnTo>
                  <a:pt x="449933" y="67482"/>
                </a:lnTo>
                <a:lnTo>
                  <a:pt x="457467" y="76703"/>
                </a:lnTo>
                <a:lnTo>
                  <a:pt x="462788" y="87726"/>
                </a:lnTo>
                <a:lnTo>
                  <a:pt x="466310" y="98920"/>
                </a:lnTo>
                <a:lnTo>
                  <a:pt x="469501" y="105975"/>
                </a:lnTo>
                <a:lnTo>
                  <a:pt x="474692" y="111391"/>
                </a:lnTo>
                <a:lnTo>
                  <a:pt x="481312" y="114865"/>
                </a:lnTo>
                <a:lnTo>
                  <a:pt x="490059" y="116052"/>
                </a:lnTo>
                <a:lnTo>
                  <a:pt x="519396" y="114388"/>
                </a:lnTo>
                <a:lnTo>
                  <a:pt x="528613" y="112050"/>
                </a:lnTo>
                <a:lnTo>
                  <a:pt x="535890" y="106457"/>
                </a:lnTo>
                <a:lnTo>
                  <a:pt x="540381" y="98483"/>
                </a:lnTo>
                <a:lnTo>
                  <a:pt x="541240" y="89001"/>
                </a:lnTo>
                <a:lnTo>
                  <a:pt x="538489" y="72458"/>
                </a:lnTo>
                <a:lnTo>
                  <a:pt x="524095" y="30238"/>
                </a:lnTo>
                <a:lnTo>
                  <a:pt x="493591" y="3088"/>
                </a:lnTo>
                <a:lnTo>
                  <a:pt x="479518" y="736"/>
                </a:lnTo>
                <a:lnTo>
                  <a:pt x="438316" y="5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456898" y="3288791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467" y="0"/>
                </a:moveTo>
                <a:lnTo>
                  <a:pt x="257579" y="2115"/>
                </a:lnTo>
                <a:lnTo>
                  <a:pt x="229143" y="3270"/>
                </a:lnTo>
                <a:lnTo>
                  <a:pt x="196230" y="3806"/>
                </a:lnTo>
                <a:lnTo>
                  <a:pt x="71713" y="3847"/>
                </a:lnTo>
                <a:lnTo>
                  <a:pt x="34998" y="4399"/>
                </a:lnTo>
                <a:lnTo>
                  <a:pt x="1373" y="37474"/>
                </a:lnTo>
                <a:lnTo>
                  <a:pt x="0" y="63783"/>
                </a:lnTo>
                <a:lnTo>
                  <a:pt x="1051" y="75818"/>
                </a:lnTo>
                <a:lnTo>
                  <a:pt x="110525" y="96011"/>
                </a:lnTo>
                <a:lnTo>
                  <a:pt x="160329" y="95726"/>
                </a:lnTo>
                <a:lnTo>
                  <a:pt x="209204" y="94583"/>
                </a:lnTo>
                <a:lnTo>
                  <a:pt x="253222" y="92154"/>
                </a:lnTo>
                <a:lnTo>
                  <a:pt x="303506" y="72223"/>
                </a:lnTo>
                <a:lnTo>
                  <a:pt x="306391" y="42195"/>
                </a:lnTo>
                <a:lnTo>
                  <a:pt x="298561" y="13073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5" name="object 85"/>
          <p:cNvGrpSpPr/>
          <p:nvPr/>
        </p:nvGrpSpPr>
        <p:grpSpPr>
          <a:xfrm>
            <a:off x="5341629" y="3054095"/>
            <a:ext cx="368300" cy="376555"/>
            <a:chOff x="5341629" y="3054095"/>
            <a:chExt cx="368300" cy="376555"/>
          </a:xfrm>
        </p:grpSpPr>
        <p:sp>
          <p:nvSpPr>
            <p:cNvPr id="86" name="object 86"/>
            <p:cNvSpPr/>
            <p:nvPr/>
          </p:nvSpPr>
          <p:spPr>
            <a:xfrm>
              <a:off x="5341629" y="3054095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4">
                  <a:moveTo>
                    <a:pt x="314442" y="0"/>
                  </a:moveTo>
                  <a:lnTo>
                    <a:pt x="308981" y="0"/>
                  </a:lnTo>
                  <a:lnTo>
                    <a:pt x="301234" y="0"/>
                  </a:lnTo>
                  <a:lnTo>
                    <a:pt x="293487" y="3048"/>
                  </a:lnTo>
                  <a:lnTo>
                    <a:pt x="180877" y="115597"/>
                  </a:lnTo>
                  <a:lnTo>
                    <a:pt x="139991" y="156829"/>
                  </a:lnTo>
                  <a:lnTo>
                    <a:pt x="99910" y="198007"/>
                  </a:lnTo>
                  <a:lnTo>
                    <a:pt x="62690" y="237400"/>
                  </a:lnTo>
                  <a:lnTo>
                    <a:pt x="30390" y="273278"/>
                  </a:lnTo>
                  <a:lnTo>
                    <a:pt x="5070" y="303911"/>
                  </a:lnTo>
                  <a:lnTo>
                    <a:pt x="0" y="327189"/>
                  </a:lnTo>
                  <a:lnTo>
                    <a:pt x="12705" y="350789"/>
                  </a:lnTo>
                  <a:lnTo>
                    <a:pt x="35913" y="369079"/>
                  </a:lnTo>
                  <a:lnTo>
                    <a:pt x="62347" y="376428"/>
                  </a:lnTo>
                  <a:lnTo>
                    <a:pt x="69038" y="375814"/>
                  </a:lnTo>
                  <a:lnTo>
                    <a:pt x="75301" y="373903"/>
                  </a:lnTo>
                  <a:lnTo>
                    <a:pt x="80992" y="370587"/>
                  </a:lnTo>
                  <a:lnTo>
                    <a:pt x="85969" y="365760"/>
                  </a:lnTo>
                  <a:lnTo>
                    <a:pt x="110107" y="338392"/>
                  </a:lnTo>
                  <a:lnTo>
                    <a:pt x="142746" y="303984"/>
                  </a:lnTo>
                  <a:lnTo>
                    <a:pt x="181088" y="264923"/>
                  </a:lnTo>
                  <a:lnTo>
                    <a:pt x="302353" y="143714"/>
                  </a:lnTo>
                  <a:lnTo>
                    <a:pt x="335528" y="109931"/>
                  </a:lnTo>
                  <a:lnTo>
                    <a:pt x="360416" y="83439"/>
                  </a:lnTo>
                  <a:lnTo>
                    <a:pt x="365454" y="75630"/>
                  </a:lnTo>
                  <a:lnTo>
                    <a:pt x="367766" y="66786"/>
                  </a:lnTo>
                  <a:lnTo>
                    <a:pt x="367291" y="57632"/>
                  </a:lnTo>
                  <a:lnTo>
                    <a:pt x="345874" y="23955"/>
                  </a:lnTo>
                  <a:lnTo>
                    <a:pt x="319903" y="1524"/>
                  </a:lnTo>
                  <a:lnTo>
                    <a:pt x="314442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92069" y="3336035"/>
              <a:ext cx="85522" cy="94487"/>
            </a:xfrm>
            <a:prstGeom prst="rect">
              <a:avLst/>
            </a:prstGeom>
          </p:spPr>
        </p:pic>
      </p:grpSp>
      <p:grpSp>
        <p:nvGrpSpPr>
          <p:cNvPr id="88" name="object 88"/>
          <p:cNvGrpSpPr/>
          <p:nvPr/>
        </p:nvGrpSpPr>
        <p:grpSpPr>
          <a:xfrm>
            <a:off x="5321897" y="3621023"/>
            <a:ext cx="406400" cy="320040"/>
            <a:chOff x="5321897" y="3621023"/>
            <a:chExt cx="406400" cy="320040"/>
          </a:xfrm>
        </p:grpSpPr>
        <p:sp>
          <p:nvSpPr>
            <p:cNvPr id="89" name="object 89"/>
            <p:cNvSpPr/>
            <p:nvPr/>
          </p:nvSpPr>
          <p:spPr>
            <a:xfrm>
              <a:off x="5321897" y="3730751"/>
              <a:ext cx="406400" cy="94615"/>
            </a:xfrm>
            <a:custGeom>
              <a:avLst/>
              <a:gdLst/>
              <a:ahLst/>
              <a:cxnLst/>
              <a:rect l="l" t="t" r="r" b="b"/>
              <a:pathLst>
                <a:path w="406400" h="94614">
                  <a:moveTo>
                    <a:pt x="373163" y="0"/>
                  </a:moveTo>
                  <a:lnTo>
                    <a:pt x="341524" y="1968"/>
                  </a:lnTo>
                  <a:lnTo>
                    <a:pt x="304297" y="3048"/>
                  </a:lnTo>
                  <a:lnTo>
                    <a:pt x="261213" y="3556"/>
                  </a:lnTo>
                  <a:lnTo>
                    <a:pt x="100665" y="3615"/>
                  </a:lnTo>
                  <a:lnTo>
                    <a:pt x="72300" y="3841"/>
                  </a:lnTo>
                  <a:lnTo>
                    <a:pt x="27977" y="5080"/>
                  </a:lnTo>
                  <a:lnTo>
                    <a:pt x="1702" y="36847"/>
                  </a:lnTo>
                  <a:lnTo>
                    <a:pt x="0" y="62791"/>
                  </a:lnTo>
                  <a:lnTo>
                    <a:pt x="1434" y="74549"/>
                  </a:lnTo>
                  <a:lnTo>
                    <a:pt x="147103" y="94488"/>
                  </a:lnTo>
                  <a:lnTo>
                    <a:pt x="199727" y="94328"/>
                  </a:lnTo>
                  <a:lnTo>
                    <a:pt x="252198" y="93699"/>
                  </a:lnTo>
                  <a:lnTo>
                    <a:pt x="301865" y="92375"/>
                  </a:lnTo>
                  <a:lnTo>
                    <a:pt x="346077" y="90131"/>
                  </a:lnTo>
                  <a:lnTo>
                    <a:pt x="402220" y="71044"/>
                  </a:lnTo>
                  <a:lnTo>
                    <a:pt x="406104" y="41465"/>
                  </a:lnTo>
                  <a:lnTo>
                    <a:pt x="395771" y="12838"/>
                  </a:lnTo>
                  <a:lnTo>
                    <a:pt x="373163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87533" y="3621023"/>
              <a:ext cx="75491" cy="82295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87533" y="3858767"/>
              <a:ext cx="75471" cy="82270"/>
            </a:xfrm>
            <a:prstGeom prst="rect">
              <a:avLst/>
            </a:prstGeom>
          </p:spPr>
        </p:pic>
      </p:grpSp>
      <p:sp>
        <p:nvSpPr>
          <p:cNvPr id="92" name="object 92"/>
          <p:cNvSpPr/>
          <p:nvPr/>
        </p:nvSpPr>
        <p:spPr>
          <a:xfrm>
            <a:off x="5829822" y="3340608"/>
            <a:ext cx="426084" cy="434340"/>
          </a:xfrm>
          <a:custGeom>
            <a:avLst/>
            <a:gdLst/>
            <a:ahLst/>
            <a:cxnLst/>
            <a:rect l="l" t="t" r="r" b="b"/>
            <a:pathLst>
              <a:path w="426085" h="434339">
                <a:moveTo>
                  <a:pt x="217584" y="89"/>
                </a:moveTo>
                <a:lnTo>
                  <a:pt x="167842" y="3482"/>
                </a:lnTo>
                <a:lnTo>
                  <a:pt x="140194" y="32258"/>
                </a:lnTo>
                <a:lnTo>
                  <a:pt x="145077" y="68609"/>
                </a:lnTo>
                <a:lnTo>
                  <a:pt x="152497" y="109045"/>
                </a:lnTo>
                <a:lnTo>
                  <a:pt x="158464" y="144932"/>
                </a:lnTo>
                <a:lnTo>
                  <a:pt x="158990" y="167640"/>
                </a:lnTo>
                <a:lnTo>
                  <a:pt x="134316" y="174984"/>
                </a:lnTo>
                <a:lnTo>
                  <a:pt x="82853" y="179625"/>
                </a:lnTo>
                <a:lnTo>
                  <a:pt x="30438" y="184624"/>
                </a:lnTo>
                <a:lnTo>
                  <a:pt x="2907" y="193040"/>
                </a:lnTo>
                <a:lnTo>
                  <a:pt x="0" y="207125"/>
                </a:lnTo>
                <a:lnTo>
                  <a:pt x="2129" y="226187"/>
                </a:lnTo>
                <a:lnTo>
                  <a:pt x="14591" y="266954"/>
                </a:lnTo>
                <a:lnTo>
                  <a:pt x="38213" y="282956"/>
                </a:lnTo>
                <a:lnTo>
                  <a:pt x="41642" y="282702"/>
                </a:lnTo>
                <a:lnTo>
                  <a:pt x="70161" y="277921"/>
                </a:lnTo>
                <a:lnTo>
                  <a:pt x="95744" y="274843"/>
                </a:lnTo>
                <a:lnTo>
                  <a:pt x="119802" y="272837"/>
                </a:lnTo>
                <a:lnTo>
                  <a:pt x="143496" y="271653"/>
                </a:lnTo>
                <a:lnTo>
                  <a:pt x="153550" y="273762"/>
                </a:lnTo>
                <a:lnTo>
                  <a:pt x="161641" y="279479"/>
                </a:lnTo>
                <a:lnTo>
                  <a:pt x="166945" y="287887"/>
                </a:lnTo>
                <a:lnTo>
                  <a:pt x="168642" y="298069"/>
                </a:lnTo>
                <a:lnTo>
                  <a:pt x="167409" y="326874"/>
                </a:lnTo>
                <a:lnTo>
                  <a:pt x="166498" y="356012"/>
                </a:lnTo>
                <a:lnTo>
                  <a:pt x="169785" y="412242"/>
                </a:lnTo>
                <a:lnTo>
                  <a:pt x="223273" y="434250"/>
                </a:lnTo>
                <a:lnTo>
                  <a:pt x="248159" y="434133"/>
                </a:lnTo>
                <a:lnTo>
                  <a:pt x="284755" y="418770"/>
                </a:lnTo>
                <a:lnTo>
                  <a:pt x="287956" y="382369"/>
                </a:lnTo>
                <a:lnTo>
                  <a:pt x="287180" y="351790"/>
                </a:lnTo>
                <a:lnTo>
                  <a:pt x="284952" y="320639"/>
                </a:lnTo>
                <a:lnTo>
                  <a:pt x="281545" y="291465"/>
                </a:lnTo>
                <a:lnTo>
                  <a:pt x="282420" y="280344"/>
                </a:lnTo>
                <a:lnTo>
                  <a:pt x="287593" y="270986"/>
                </a:lnTo>
                <a:lnTo>
                  <a:pt x="296029" y="264533"/>
                </a:lnTo>
                <a:lnTo>
                  <a:pt x="306691" y="262128"/>
                </a:lnTo>
                <a:lnTo>
                  <a:pt x="331731" y="264211"/>
                </a:lnTo>
                <a:lnTo>
                  <a:pt x="377447" y="268505"/>
                </a:lnTo>
                <a:lnTo>
                  <a:pt x="400290" y="269748"/>
                </a:lnTo>
                <a:lnTo>
                  <a:pt x="410331" y="267658"/>
                </a:lnTo>
                <a:lnTo>
                  <a:pt x="418514" y="261985"/>
                </a:lnTo>
                <a:lnTo>
                  <a:pt x="423935" y="253620"/>
                </a:lnTo>
                <a:lnTo>
                  <a:pt x="425690" y="243459"/>
                </a:lnTo>
                <a:lnTo>
                  <a:pt x="424844" y="230584"/>
                </a:lnTo>
                <a:lnTo>
                  <a:pt x="419594" y="192151"/>
                </a:lnTo>
                <a:lnTo>
                  <a:pt x="376310" y="168650"/>
                </a:lnTo>
                <a:lnTo>
                  <a:pt x="333607" y="165352"/>
                </a:lnTo>
                <a:lnTo>
                  <a:pt x="307580" y="164846"/>
                </a:lnTo>
                <a:lnTo>
                  <a:pt x="296531" y="165227"/>
                </a:lnTo>
                <a:lnTo>
                  <a:pt x="286680" y="163323"/>
                </a:lnTo>
                <a:lnTo>
                  <a:pt x="278592" y="158099"/>
                </a:lnTo>
                <a:lnTo>
                  <a:pt x="273028" y="150278"/>
                </a:lnTo>
                <a:lnTo>
                  <a:pt x="270750" y="140589"/>
                </a:lnTo>
                <a:lnTo>
                  <a:pt x="269482" y="113750"/>
                </a:lnTo>
                <a:lnTo>
                  <a:pt x="267559" y="84089"/>
                </a:lnTo>
                <a:lnTo>
                  <a:pt x="262749" y="24257"/>
                </a:lnTo>
                <a:lnTo>
                  <a:pt x="238873" y="1143"/>
                </a:lnTo>
                <a:lnTo>
                  <a:pt x="217584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458894" y="516636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253" y="0"/>
                </a:moveTo>
                <a:lnTo>
                  <a:pt x="256583" y="2115"/>
                </a:lnTo>
                <a:lnTo>
                  <a:pt x="227056" y="3270"/>
                </a:lnTo>
                <a:lnTo>
                  <a:pt x="192909" y="3806"/>
                </a:lnTo>
                <a:lnTo>
                  <a:pt x="77392" y="3869"/>
                </a:lnTo>
                <a:lnTo>
                  <a:pt x="55336" y="4095"/>
                </a:lnTo>
                <a:lnTo>
                  <a:pt x="14966" y="7078"/>
                </a:lnTo>
                <a:lnTo>
                  <a:pt x="75" y="50815"/>
                </a:lnTo>
                <a:lnTo>
                  <a:pt x="0" y="63763"/>
                </a:lnTo>
                <a:lnTo>
                  <a:pt x="1091" y="75818"/>
                </a:lnTo>
                <a:lnTo>
                  <a:pt x="3423" y="83956"/>
                </a:lnTo>
                <a:lnTo>
                  <a:pt x="7743" y="90344"/>
                </a:lnTo>
                <a:lnTo>
                  <a:pt x="13467" y="94517"/>
                </a:lnTo>
                <a:lnTo>
                  <a:pt x="20014" y="96012"/>
                </a:lnTo>
                <a:lnTo>
                  <a:pt x="102183" y="96012"/>
                </a:lnTo>
                <a:lnTo>
                  <a:pt x="153922" y="95761"/>
                </a:lnTo>
                <a:lnTo>
                  <a:pt x="205196" y="94678"/>
                </a:lnTo>
                <a:lnTo>
                  <a:pt x="251541" y="92261"/>
                </a:lnTo>
                <a:lnTo>
                  <a:pt x="303524" y="72169"/>
                </a:lnTo>
                <a:lnTo>
                  <a:pt x="306351" y="42148"/>
                </a:lnTo>
                <a:lnTo>
                  <a:pt x="298440" y="13055"/>
                </a:lnTo>
                <a:lnTo>
                  <a:pt x="28125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864252" y="22859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978" y="89027"/>
                </a:moveTo>
                <a:lnTo>
                  <a:pt x="528066" y="42773"/>
                </a:lnTo>
                <a:lnTo>
                  <a:pt x="504812" y="9067"/>
                </a:lnTo>
                <a:lnTo>
                  <a:pt x="437362" y="50"/>
                </a:lnTo>
                <a:lnTo>
                  <a:pt x="421741" y="0"/>
                </a:lnTo>
                <a:lnTo>
                  <a:pt x="377164" y="457"/>
                </a:lnTo>
                <a:lnTo>
                  <a:pt x="334581" y="1943"/>
                </a:lnTo>
                <a:lnTo>
                  <a:pt x="278485" y="9017"/>
                </a:lnTo>
                <a:lnTo>
                  <a:pt x="259638" y="60236"/>
                </a:lnTo>
                <a:lnTo>
                  <a:pt x="252577" y="110020"/>
                </a:lnTo>
                <a:lnTo>
                  <a:pt x="246265" y="169583"/>
                </a:lnTo>
                <a:lnTo>
                  <a:pt x="240093" y="234175"/>
                </a:lnTo>
                <a:lnTo>
                  <a:pt x="233476" y="299034"/>
                </a:lnTo>
                <a:lnTo>
                  <a:pt x="225780" y="359410"/>
                </a:lnTo>
                <a:lnTo>
                  <a:pt x="224891" y="364744"/>
                </a:lnTo>
                <a:lnTo>
                  <a:pt x="220446" y="367665"/>
                </a:lnTo>
                <a:lnTo>
                  <a:pt x="211937" y="367665"/>
                </a:lnTo>
                <a:lnTo>
                  <a:pt x="207873" y="365379"/>
                </a:lnTo>
                <a:lnTo>
                  <a:pt x="176263" y="258495"/>
                </a:lnTo>
                <a:lnTo>
                  <a:pt x="161163" y="215150"/>
                </a:lnTo>
                <a:lnTo>
                  <a:pt x="140055" y="165354"/>
                </a:lnTo>
                <a:lnTo>
                  <a:pt x="113639" y="148590"/>
                </a:lnTo>
                <a:lnTo>
                  <a:pt x="80632" y="151396"/>
                </a:lnTo>
                <a:lnTo>
                  <a:pt x="49339" y="160299"/>
                </a:lnTo>
                <a:lnTo>
                  <a:pt x="22479" y="176657"/>
                </a:lnTo>
                <a:lnTo>
                  <a:pt x="2768" y="201803"/>
                </a:lnTo>
                <a:lnTo>
                  <a:pt x="0" y="215442"/>
                </a:lnTo>
                <a:lnTo>
                  <a:pt x="1435" y="227076"/>
                </a:lnTo>
                <a:lnTo>
                  <a:pt x="5905" y="237667"/>
                </a:lnTo>
                <a:lnTo>
                  <a:pt x="12293" y="248158"/>
                </a:lnTo>
                <a:lnTo>
                  <a:pt x="15722" y="252984"/>
                </a:lnTo>
                <a:lnTo>
                  <a:pt x="21056" y="255397"/>
                </a:lnTo>
                <a:lnTo>
                  <a:pt x="30327" y="255397"/>
                </a:lnTo>
                <a:lnTo>
                  <a:pt x="34264" y="254127"/>
                </a:lnTo>
                <a:lnTo>
                  <a:pt x="37439" y="251460"/>
                </a:lnTo>
                <a:lnTo>
                  <a:pt x="53352" y="239356"/>
                </a:lnTo>
                <a:lnTo>
                  <a:pt x="69443" y="229920"/>
                </a:lnTo>
                <a:lnTo>
                  <a:pt x="84188" y="223799"/>
                </a:lnTo>
                <a:lnTo>
                  <a:pt x="96113" y="221615"/>
                </a:lnTo>
                <a:lnTo>
                  <a:pt x="100812" y="221615"/>
                </a:lnTo>
                <a:lnTo>
                  <a:pt x="104114" y="223139"/>
                </a:lnTo>
                <a:lnTo>
                  <a:pt x="118821" y="269176"/>
                </a:lnTo>
                <a:lnTo>
                  <a:pt x="133134" y="321259"/>
                </a:lnTo>
                <a:lnTo>
                  <a:pt x="147408" y="374624"/>
                </a:lnTo>
                <a:lnTo>
                  <a:pt x="160883" y="421195"/>
                </a:lnTo>
                <a:lnTo>
                  <a:pt x="179273" y="459244"/>
                </a:lnTo>
                <a:lnTo>
                  <a:pt x="220065" y="467868"/>
                </a:lnTo>
                <a:lnTo>
                  <a:pt x="236423" y="466775"/>
                </a:lnTo>
                <a:lnTo>
                  <a:pt x="271881" y="449326"/>
                </a:lnTo>
                <a:lnTo>
                  <a:pt x="288747" y="408749"/>
                </a:lnTo>
                <a:lnTo>
                  <a:pt x="301117" y="359816"/>
                </a:lnTo>
                <a:lnTo>
                  <a:pt x="310235" y="305346"/>
                </a:lnTo>
                <a:lnTo>
                  <a:pt x="317347" y="248119"/>
                </a:lnTo>
                <a:lnTo>
                  <a:pt x="323710" y="190931"/>
                </a:lnTo>
                <a:lnTo>
                  <a:pt x="330568" y="136601"/>
                </a:lnTo>
                <a:lnTo>
                  <a:pt x="339191" y="87884"/>
                </a:lnTo>
                <a:lnTo>
                  <a:pt x="368401" y="63373"/>
                </a:lnTo>
                <a:lnTo>
                  <a:pt x="438505" y="61468"/>
                </a:lnTo>
                <a:lnTo>
                  <a:pt x="448703" y="67398"/>
                </a:lnTo>
                <a:lnTo>
                  <a:pt x="456311" y="76682"/>
                </a:lnTo>
                <a:lnTo>
                  <a:pt x="461683" y="87731"/>
                </a:lnTo>
                <a:lnTo>
                  <a:pt x="465175" y="98933"/>
                </a:lnTo>
                <a:lnTo>
                  <a:pt x="468236" y="105905"/>
                </a:lnTo>
                <a:lnTo>
                  <a:pt x="473417" y="111315"/>
                </a:lnTo>
                <a:lnTo>
                  <a:pt x="480136" y="114833"/>
                </a:lnTo>
                <a:lnTo>
                  <a:pt x="488924" y="116078"/>
                </a:lnTo>
                <a:lnTo>
                  <a:pt x="518134" y="114427"/>
                </a:lnTo>
                <a:lnTo>
                  <a:pt x="527202" y="111912"/>
                </a:lnTo>
                <a:lnTo>
                  <a:pt x="534428" y="106260"/>
                </a:lnTo>
                <a:lnTo>
                  <a:pt x="538975" y="98336"/>
                </a:lnTo>
                <a:lnTo>
                  <a:pt x="539978" y="89027"/>
                </a:lnTo>
                <a:close/>
              </a:path>
              <a:path w="845185" h="774700">
                <a:moveTo>
                  <a:pt x="845134" y="464527"/>
                </a:moveTo>
                <a:lnTo>
                  <a:pt x="823252" y="421855"/>
                </a:lnTo>
                <a:lnTo>
                  <a:pt x="792073" y="397764"/>
                </a:lnTo>
                <a:lnTo>
                  <a:pt x="786612" y="397764"/>
                </a:lnTo>
                <a:lnTo>
                  <a:pt x="778865" y="397764"/>
                </a:lnTo>
                <a:lnTo>
                  <a:pt x="658253" y="513359"/>
                </a:lnTo>
                <a:lnTo>
                  <a:pt x="617359" y="554596"/>
                </a:lnTo>
                <a:lnTo>
                  <a:pt x="577278" y="595807"/>
                </a:lnTo>
                <a:lnTo>
                  <a:pt x="540067" y="635266"/>
                </a:lnTo>
                <a:lnTo>
                  <a:pt x="507758" y="671220"/>
                </a:lnTo>
                <a:lnTo>
                  <a:pt x="482447" y="701929"/>
                </a:lnTo>
                <a:lnTo>
                  <a:pt x="477354" y="725170"/>
                </a:lnTo>
                <a:lnTo>
                  <a:pt x="490016" y="748690"/>
                </a:lnTo>
                <a:lnTo>
                  <a:pt x="513181" y="766889"/>
                </a:lnTo>
                <a:lnTo>
                  <a:pt x="539597" y="774192"/>
                </a:lnTo>
                <a:lnTo>
                  <a:pt x="546354" y="773582"/>
                </a:lnTo>
                <a:lnTo>
                  <a:pt x="552653" y="771677"/>
                </a:lnTo>
                <a:lnTo>
                  <a:pt x="558355" y="768362"/>
                </a:lnTo>
                <a:lnTo>
                  <a:pt x="563346" y="763524"/>
                </a:lnTo>
                <a:lnTo>
                  <a:pt x="587476" y="736117"/>
                </a:lnTo>
                <a:lnTo>
                  <a:pt x="620115" y="701687"/>
                </a:lnTo>
                <a:lnTo>
                  <a:pt x="658456" y="662609"/>
                </a:lnTo>
                <a:lnTo>
                  <a:pt x="779729" y="541464"/>
                </a:lnTo>
                <a:lnTo>
                  <a:pt x="812901" y="507746"/>
                </a:lnTo>
                <a:lnTo>
                  <a:pt x="837793" y="481330"/>
                </a:lnTo>
                <a:lnTo>
                  <a:pt x="842822" y="473405"/>
                </a:lnTo>
                <a:lnTo>
                  <a:pt x="845134" y="46452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5" name="object 95"/>
          <p:cNvGrpSpPr/>
          <p:nvPr/>
        </p:nvGrpSpPr>
        <p:grpSpPr>
          <a:xfrm>
            <a:off x="3343719" y="402336"/>
            <a:ext cx="367665" cy="394970"/>
            <a:chOff x="3343719" y="402336"/>
            <a:chExt cx="367665" cy="394970"/>
          </a:xfrm>
        </p:grpSpPr>
        <p:sp>
          <p:nvSpPr>
            <p:cNvPr id="96" name="object 96"/>
            <p:cNvSpPr/>
            <p:nvPr/>
          </p:nvSpPr>
          <p:spPr>
            <a:xfrm>
              <a:off x="3343719" y="420624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4" h="376555">
                  <a:moveTo>
                    <a:pt x="314261" y="0"/>
                  </a:moveTo>
                  <a:lnTo>
                    <a:pt x="308927" y="0"/>
                  </a:lnTo>
                  <a:lnTo>
                    <a:pt x="301180" y="0"/>
                  </a:lnTo>
                  <a:lnTo>
                    <a:pt x="293433" y="3175"/>
                  </a:lnTo>
                  <a:lnTo>
                    <a:pt x="180796" y="115586"/>
                  </a:lnTo>
                  <a:lnTo>
                    <a:pt x="139906" y="156829"/>
                  </a:lnTo>
                  <a:lnTo>
                    <a:pt x="99831" y="198042"/>
                  </a:lnTo>
                  <a:lnTo>
                    <a:pt x="62636" y="237491"/>
                  </a:lnTo>
                  <a:lnTo>
                    <a:pt x="30385" y="273444"/>
                  </a:lnTo>
                  <a:lnTo>
                    <a:pt x="5143" y="304164"/>
                  </a:lnTo>
                  <a:lnTo>
                    <a:pt x="0" y="327404"/>
                  </a:lnTo>
                  <a:lnTo>
                    <a:pt x="12668" y="350916"/>
                  </a:lnTo>
                  <a:lnTo>
                    <a:pt x="35861" y="369119"/>
                  </a:lnTo>
                  <a:lnTo>
                    <a:pt x="62293" y="376427"/>
                  </a:lnTo>
                  <a:lnTo>
                    <a:pt x="69058" y="375814"/>
                  </a:lnTo>
                  <a:lnTo>
                    <a:pt x="75358" y="373903"/>
                  </a:lnTo>
                  <a:lnTo>
                    <a:pt x="81063" y="370587"/>
                  </a:lnTo>
                  <a:lnTo>
                    <a:pt x="86042" y="365760"/>
                  </a:lnTo>
                  <a:lnTo>
                    <a:pt x="110101" y="338351"/>
                  </a:lnTo>
                  <a:lnTo>
                    <a:pt x="142686" y="303914"/>
                  </a:lnTo>
                  <a:lnTo>
                    <a:pt x="180989" y="264841"/>
                  </a:lnTo>
                  <a:lnTo>
                    <a:pt x="302123" y="143696"/>
                  </a:lnTo>
                  <a:lnTo>
                    <a:pt x="335214" y="109974"/>
                  </a:lnTo>
                  <a:lnTo>
                    <a:pt x="359981" y="83565"/>
                  </a:lnTo>
                  <a:lnTo>
                    <a:pt x="365128" y="75630"/>
                  </a:lnTo>
                  <a:lnTo>
                    <a:pt x="367538" y="66754"/>
                  </a:lnTo>
                  <a:lnTo>
                    <a:pt x="367089" y="57616"/>
                  </a:lnTo>
                  <a:lnTo>
                    <a:pt x="345662" y="24082"/>
                  </a:lnTo>
                  <a:lnTo>
                    <a:pt x="319722" y="1524"/>
                  </a:lnTo>
                  <a:lnTo>
                    <a:pt x="31426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374649" y="402336"/>
              <a:ext cx="85522" cy="94487"/>
            </a:xfrm>
            <a:prstGeom prst="rect">
              <a:avLst/>
            </a:prstGeom>
          </p:spPr>
        </p:pic>
      </p:grpSp>
      <p:sp>
        <p:nvSpPr>
          <p:cNvPr id="98" name="object 98"/>
          <p:cNvSpPr/>
          <p:nvPr/>
        </p:nvSpPr>
        <p:spPr>
          <a:xfrm>
            <a:off x="3958699" y="0"/>
            <a:ext cx="406400" cy="365760"/>
          </a:xfrm>
          <a:custGeom>
            <a:avLst/>
            <a:gdLst/>
            <a:ahLst/>
            <a:cxnLst/>
            <a:rect l="l" t="t" r="r" b="b"/>
            <a:pathLst>
              <a:path w="406400" h="365760">
                <a:moveTo>
                  <a:pt x="298594" y="0"/>
                </a:moveTo>
                <a:lnTo>
                  <a:pt x="294530" y="0"/>
                </a:lnTo>
                <a:lnTo>
                  <a:pt x="287799" y="0"/>
                </a:lnTo>
                <a:lnTo>
                  <a:pt x="281195" y="2666"/>
                </a:lnTo>
                <a:lnTo>
                  <a:pt x="242111" y="44100"/>
                </a:lnTo>
                <a:lnTo>
                  <a:pt x="211345" y="82041"/>
                </a:lnTo>
                <a:lnTo>
                  <a:pt x="206519" y="89026"/>
                </a:lnTo>
                <a:lnTo>
                  <a:pt x="198645" y="92837"/>
                </a:lnTo>
                <a:lnTo>
                  <a:pt x="185564" y="92837"/>
                </a:lnTo>
                <a:lnTo>
                  <a:pt x="180357" y="91312"/>
                </a:lnTo>
                <a:lnTo>
                  <a:pt x="154096" y="72882"/>
                </a:lnTo>
                <a:lnTo>
                  <a:pt x="129589" y="56387"/>
                </a:lnTo>
                <a:lnTo>
                  <a:pt x="104082" y="39703"/>
                </a:lnTo>
                <a:lnTo>
                  <a:pt x="75074" y="21209"/>
                </a:lnTo>
                <a:lnTo>
                  <a:pt x="70375" y="19938"/>
                </a:lnTo>
                <a:lnTo>
                  <a:pt x="58691" y="19938"/>
                </a:lnTo>
                <a:lnTo>
                  <a:pt x="19909" y="62039"/>
                </a:lnTo>
                <a:lnTo>
                  <a:pt x="1287" y="96392"/>
                </a:lnTo>
                <a:lnTo>
                  <a:pt x="0" y="104374"/>
                </a:lnTo>
                <a:lnTo>
                  <a:pt x="1462" y="112236"/>
                </a:lnTo>
                <a:lnTo>
                  <a:pt x="5377" y="119288"/>
                </a:lnTo>
                <a:lnTo>
                  <a:pt x="11447" y="124840"/>
                </a:lnTo>
                <a:lnTo>
                  <a:pt x="43062" y="142942"/>
                </a:lnTo>
                <a:lnTo>
                  <a:pt x="79392" y="161544"/>
                </a:lnTo>
                <a:lnTo>
                  <a:pt x="111246" y="178526"/>
                </a:lnTo>
                <a:lnTo>
                  <a:pt x="129430" y="191770"/>
                </a:lnTo>
                <a:lnTo>
                  <a:pt x="120372" y="215620"/>
                </a:lnTo>
                <a:lnTo>
                  <a:pt x="65012" y="302801"/>
                </a:lnTo>
                <a:lnTo>
                  <a:pt x="54881" y="329438"/>
                </a:lnTo>
                <a:lnTo>
                  <a:pt x="100441" y="358388"/>
                </a:lnTo>
                <a:lnTo>
                  <a:pt x="124985" y="365760"/>
                </a:lnTo>
                <a:lnTo>
                  <a:pt x="127271" y="365760"/>
                </a:lnTo>
                <a:lnTo>
                  <a:pt x="162609" y="328120"/>
                </a:lnTo>
                <a:lnTo>
                  <a:pt x="175627" y="306260"/>
                </a:lnTo>
                <a:lnTo>
                  <a:pt x="188596" y="286210"/>
                </a:lnTo>
                <a:lnTo>
                  <a:pt x="201185" y="267970"/>
                </a:lnTo>
                <a:lnTo>
                  <a:pt x="206138" y="261112"/>
                </a:lnTo>
                <a:lnTo>
                  <a:pt x="213885" y="257428"/>
                </a:lnTo>
                <a:lnTo>
                  <a:pt x="227601" y="257428"/>
                </a:lnTo>
                <a:lnTo>
                  <a:pt x="233316" y="259334"/>
                </a:lnTo>
                <a:lnTo>
                  <a:pt x="238269" y="263271"/>
                </a:lnTo>
                <a:lnTo>
                  <a:pt x="260038" y="281680"/>
                </a:lnTo>
                <a:lnTo>
                  <a:pt x="282307" y="300053"/>
                </a:lnTo>
                <a:lnTo>
                  <a:pt x="305099" y="317117"/>
                </a:lnTo>
                <a:lnTo>
                  <a:pt x="328439" y="331597"/>
                </a:lnTo>
                <a:lnTo>
                  <a:pt x="332122" y="333628"/>
                </a:lnTo>
                <a:lnTo>
                  <a:pt x="336059" y="334517"/>
                </a:lnTo>
                <a:lnTo>
                  <a:pt x="347362" y="334517"/>
                </a:lnTo>
                <a:lnTo>
                  <a:pt x="381017" y="299450"/>
                </a:lnTo>
                <a:lnTo>
                  <a:pt x="405586" y="263132"/>
                </a:lnTo>
                <a:lnTo>
                  <a:pt x="406052" y="254190"/>
                </a:lnTo>
                <a:lnTo>
                  <a:pt x="403399" y="245629"/>
                </a:lnTo>
                <a:lnTo>
                  <a:pt x="352077" y="203215"/>
                </a:lnTo>
                <a:lnTo>
                  <a:pt x="301134" y="170814"/>
                </a:lnTo>
                <a:lnTo>
                  <a:pt x="292604" y="163028"/>
                </a:lnTo>
                <a:lnTo>
                  <a:pt x="288514" y="152812"/>
                </a:lnTo>
                <a:lnTo>
                  <a:pt x="289115" y="141882"/>
                </a:lnTo>
                <a:lnTo>
                  <a:pt x="294657" y="131952"/>
                </a:lnTo>
                <a:lnTo>
                  <a:pt x="341127" y="82143"/>
                </a:lnTo>
                <a:lnTo>
                  <a:pt x="355363" y="65786"/>
                </a:lnTo>
                <a:lnTo>
                  <a:pt x="360277" y="56626"/>
                </a:lnTo>
                <a:lnTo>
                  <a:pt x="361047" y="46609"/>
                </a:lnTo>
                <a:lnTo>
                  <a:pt x="357864" y="37068"/>
                </a:lnTo>
                <a:lnTo>
                  <a:pt x="350918" y="29337"/>
                </a:lnTo>
                <a:lnTo>
                  <a:pt x="340260" y="22159"/>
                </a:lnTo>
                <a:lnTo>
                  <a:pt x="329376" y="15636"/>
                </a:lnTo>
                <a:lnTo>
                  <a:pt x="302785" y="1015"/>
                </a:lnTo>
                <a:lnTo>
                  <a:pt x="29859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866388" y="22859"/>
            <a:ext cx="539750" cy="467995"/>
          </a:xfrm>
          <a:custGeom>
            <a:avLst/>
            <a:gdLst/>
            <a:ahLst/>
            <a:cxnLst/>
            <a:rect l="l" t="t" r="r" b="b"/>
            <a:pathLst>
              <a:path w="539750" h="467995">
                <a:moveTo>
                  <a:pt x="437062" y="47"/>
                </a:moveTo>
                <a:lnTo>
                  <a:pt x="376864" y="444"/>
                </a:lnTo>
                <a:lnTo>
                  <a:pt x="334377" y="1936"/>
                </a:lnTo>
                <a:lnTo>
                  <a:pt x="278512" y="9016"/>
                </a:lnTo>
                <a:lnTo>
                  <a:pt x="259727" y="60232"/>
                </a:lnTo>
                <a:lnTo>
                  <a:pt x="252643" y="110017"/>
                </a:lnTo>
                <a:lnTo>
                  <a:pt x="246291" y="169582"/>
                </a:lnTo>
                <a:lnTo>
                  <a:pt x="240063" y="234171"/>
                </a:lnTo>
                <a:lnTo>
                  <a:pt x="233352" y="299032"/>
                </a:lnTo>
                <a:lnTo>
                  <a:pt x="224791" y="364743"/>
                </a:lnTo>
                <a:lnTo>
                  <a:pt x="220219" y="367664"/>
                </a:lnTo>
                <a:lnTo>
                  <a:pt x="211710" y="367664"/>
                </a:lnTo>
                <a:lnTo>
                  <a:pt x="207773" y="365378"/>
                </a:lnTo>
                <a:lnTo>
                  <a:pt x="176150" y="258492"/>
                </a:lnTo>
                <a:lnTo>
                  <a:pt x="161157" y="215143"/>
                </a:lnTo>
                <a:lnTo>
                  <a:pt x="140209" y="165353"/>
                </a:lnTo>
                <a:lnTo>
                  <a:pt x="113412" y="148589"/>
                </a:lnTo>
                <a:lnTo>
                  <a:pt x="80591" y="151385"/>
                </a:lnTo>
                <a:lnTo>
                  <a:pt x="49341" y="160289"/>
                </a:lnTo>
                <a:lnTo>
                  <a:pt x="22473" y="176647"/>
                </a:lnTo>
                <a:lnTo>
                  <a:pt x="2795" y="201802"/>
                </a:lnTo>
                <a:lnTo>
                  <a:pt x="0" y="215439"/>
                </a:lnTo>
                <a:lnTo>
                  <a:pt x="1478" y="227075"/>
                </a:lnTo>
                <a:lnTo>
                  <a:pt x="6028" y="237664"/>
                </a:lnTo>
                <a:lnTo>
                  <a:pt x="12447" y="248157"/>
                </a:lnTo>
                <a:lnTo>
                  <a:pt x="15749" y="252984"/>
                </a:lnTo>
                <a:lnTo>
                  <a:pt x="21083" y="255397"/>
                </a:lnTo>
                <a:lnTo>
                  <a:pt x="30354" y="255397"/>
                </a:lnTo>
                <a:lnTo>
                  <a:pt x="34164" y="254126"/>
                </a:lnTo>
                <a:lnTo>
                  <a:pt x="37339" y="251460"/>
                </a:lnTo>
                <a:lnTo>
                  <a:pt x="53314" y="239349"/>
                </a:lnTo>
                <a:lnTo>
                  <a:pt x="69407" y="229917"/>
                </a:lnTo>
                <a:lnTo>
                  <a:pt x="84167" y="223795"/>
                </a:lnTo>
                <a:lnTo>
                  <a:pt x="96140" y="221614"/>
                </a:lnTo>
                <a:lnTo>
                  <a:pt x="100839" y="221614"/>
                </a:lnTo>
                <a:lnTo>
                  <a:pt x="118900" y="269168"/>
                </a:lnTo>
                <a:lnTo>
                  <a:pt x="133126" y="321254"/>
                </a:lnTo>
                <a:lnTo>
                  <a:pt x="147364" y="374619"/>
                </a:lnTo>
                <a:lnTo>
                  <a:pt x="160889" y="421187"/>
                </a:lnTo>
                <a:lnTo>
                  <a:pt x="179282" y="459241"/>
                </a:lnTo>
                <a:lnTo>
                  <a:pt x="219965" y="467867"/>
                </a:lnTo>
                <a:lnTo>
                  <a:pt x="236329" y="466774"/>
                </a:lnTo>
                <a:lnTo>
                  <a:pt x="271654" y="449325"/>
                </a:lnTo>
                <a:lnTo>
                  <a:pt x="288560" y="408737"/>
                </a:lnTo>
                <a:lnTo>
                  <a:pt x="300933" y="359808"/>
                </a:lnTo>
                <a:lnTo>
                  <a:pt x="310043" y="305334"/>
                </a:lnTo>
                <a:lnTo>
                  <a:pt x="317158" y="248110"/>
                </a:lnTo>
                <a:lnTo>
                  <a:pt x="323547" y="190930"/>
                </a:lnTo>
                <a:lnTo>
                  <a:pt x="330477" y="136590"/>
                </a:lnTo>
                <a:lnTo>
                  <a:pt x="339218" y="87884"/>
                </a:lnTo>
                <a:lnTo>
                  <a:pt x="368428" y="63373"/>
                </a:lnTo>
                <a:lnTo>
                  <a:pt x="438405" y="61467"/>
                </a:lnTo>
                <a:lnTo>
                  <a:pt x="448589" y="67393"/>
                </a:lnTo>
                <a:lnTo>
                  <a:pt x="456154" y="76676"/>
                </a:lnTo>
                <a:lnTo>
                  <a:pt x="461480" y="87721"/>
                </a:lnTo>
                <a:lnTo>
                  <a:pt x="464948" y="98932"/>
                </a:lnTo>
                <a:lnTo>
                  <a:pt x="468104" y="105898"/>
                </a:lnTo>
                <a:lnTo>
                  <a:pt x="473235" y="111315"/>
                </a:lnTo>
                <a:lnTo>
                  <a:pt x="479843" y="114827"/>
                </a:lnTo>
                <a:lnTo>
                  <a:pt x="488570" y="116077"/>
                </a:lnTo>
                <a:lnTo>
                  <a:pt x="517907" y="114426"/>
                </a:lnTo>
                <a:lnTo>
                  <a:pt x="527105" y="111904"/>
                </a:lnTo>
                <a:lnTo>
                  <a:pt x="534338" y="106251"/>
                </a:lnTo>
                <a:lnTo>
                  <a:pt x="538785" y="98335"/>
                </a:lnTo>
                <a:lnTo>
                  <a:pt x="539624" y="89026"/>
                </a:lnTo>
                <a:lnTo>
                  <a:pt x="536892" y="72481"/>
                </a:lnTo>
                <a:lnTo>
                  <a:pt x="522479" y="30225"/>
                </a:lnTo>
                <a:lnTo>
                  <a:pt x="492119" y="3097"/>
                </a:lnTo>
                <a:lnTo>
                  <a:pt x="478156" y="762"/>
                </a:lnTo>
                <a:lnTo>
                  <a:pt x="437062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458894" y="3151632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19">
                <a:moveTo>
                  <a:pt x="281507" y="0"/>
                </a:moveTo>
                <a:lnTo>
                  <a:pt x="258210" y="2041"/>
                </a:lnTo>
                <a:lnTo>
                  <a:pt x="231024" y="3159"/>
                </a:lnTo>
                <a:lnTo>
                  <a:pt x="199552" y="3681"/>
                </a:lnTo>
                <a:lnTo>
                  <a:pt x="72052" y="3742"/>
                </a:lnTo>
                <a:lnTo>
                  <a:pt x="52177" y="3968"/>
                </a:lnTo>
                <a:lnTo>
                  <a:pt x="9790" y="10874"/>
                </a:lnTo>
                <a:lnTo>
                  <a:pt x="75" y="50831"/>
                </a:lnTo>
                <a:lnTo>
                  <a:pt x="0" y="63797"/>
                </a:lnTo>
                <a:lnTo>
                  <a:pt x="1091" y="75692"/>
                </a:lnTo>
                <a:lnTo>
                  <a:pt x="111073" y="96012"/>
                </a:lnTo>
                <a:lnTo>
                  <a:pt x="160762" y="95746"/>
                </a:lnTo>
                <a:lnTo>
                  <a:pt x="209498" y="94646"/>
                </a:lnTo>
                <a:lnTo>
                  <a:pt x="253376" y="92261"/>
                </a:lnTo>
                <a:lnTo>
                  <a:pt x="303545" y="72330"/>
                </a:lnTo>
                <a:lnTo>
                  <a:pt x="306431" y="42259"/>
                </a:lnTo>
                <a:lnTo>
                  <a:pt x="298600" y="13092"/>
                </a:lnTo>
                <a:lnTo>
                  <a:pt x="28150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864252" y="2656331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978" y="89281"/>
                </a:moveTo>
                <a:lnTo>
                  <a:pt x="528066" y="43065"/>
                </a:lnTo>
                <a:lnTo>
                  <a:pt x="504812" y="9232"/>
                </a:lnTo>
                <a:lnTo>
                  <a:pt x="437362" y="50"/>
                </a:lnTo>
                <a:lnTo>
                  <a:pt x="421741" y="0"/>
                </a:lnTo>
                <a:lnTo>
                  <a:pt x="377164" y="444"/>
                </a:lnTo>
                <a:lnTo>
                  <a:pt x="334581" y="1943"/>
                </a:lnTo>
                <a:lnTo>
                  <a:pt x="278485" y="9017"/>
                </a:lnTo>
                <a:lnTo>
                  <a:pt x="259638" y="60515"/>
                </a:lnTo>
                <a:lnTo>
                  <a:pt x="252577" y="110464"/>
                </a:lnTo>
                <a:lnTo>
                  <a:pt x="246265" y="170205"/>
                </a:lnTo>
                <a:lnTo>
                  <a:pt x="240093" y="234975"/>
                </a:lnTo>
                <a:lnTo>
                  <a:pt x="233476" y="300012"/>
                </a:lnTo>
                <a:lnTo>
                  <a:pt x="225780" y="360553"/>
                </a:lnTo>
                <a:lnTo>
                  <a:pt x="224891" y="366141"/>
                </a:lnTo>
                <a:lnTo>
                  <a:pt x="220446" y="369062"/>
                </a:lnTo>
                <a:lnTo>
                  <a:pt x="211937" y="369062"/>
                </a:lnTo>
                <a:lnTo>
                  <a:pt x="207873" y="366649"/>
                </a:lnTo>
                <a:lnTo>
                  <a:pt x="176263" y="259486"/>
                </a:lnTo>
                <a:lnTo>
                  <a:pt x="161163" y="216103"/>
                </a:lnTo>
                <a:lnTo>
                  <a:pt x="140055" y="166243"/>
                </a:lnTo>
                <a:lnTo>
                  <a:pt x="113639" y="149098"/>
                </a:lnTo>
                <a:lnTo>
                  <a:pt x="80632" y="152019"/>
                </a:lnTo>
                <a:lnTo>
                  <a:pt x="49339" y="160959"/>
                </a:lnTo>
                <a:lnTo>
                  <a:pt x="22479" y="177406"/>
                </a:lnTo>
                <a:lnTo>
                  <a:pt x="2768" y="202819"/>
                </a:lnTo>
                <a:lnTo>
                  <a:pt x="0" y="216408"/>
                </a:lnTo>
                <a:lnTo>
                  <a:pt x="1435" y="228015"/>
                </a:lnTo>
                <a:lnTo>
                  <a:pt x="5905" y="238556"/>
                </a:lnTo>
                <a:lnTo>
                  <a:pt x="12293" y="248920"/>
                </a:lnTo>
                <a:lnTo>
                  <a:pt x="15722" y="253873"/>
                </a:lnTo>
                <a:lnTo>
                  <a:pt x="20929" y="256540"/>
                </a:lnTo>
                <a:lnTo>
                  <a:pt x="30200" y="256540"/>
                </a:lnTo>
                <a:lnTo>
                  <a:pt x="34137" y="255143"/>
                </a:lnTo>
                <a:lnTo>
                  <a:pt x="37439" y="252349"/>
                </a:lnTo>
                <a:lnTo>
                  <a:pt x="53276" y="240195"/>
                </a:lnTo>
                <a:lnTo>
                  <a:pt x="69329" y="230759"/>
                </a:lnTo>
                <a:lnTo>
                  <a:pt x="84061" y="224675"/>
                </a:lnTo>
                <a:lnTo>
                  <a:pt x="95986" y="222504"/>
                </a:lnTo>
                <a:lnTo>
                  <a:pt x="100812" y="222504"/>
                </a:lnTo>
                <a:lnTo>
                  <a:pt x="104114" y="224028"/>
                </a:lnTo>
                <a:lnTo>
                  <a:pt x="118821" y="270268"/>
                </a:lnTo>
                <a:lnTo>
                  <a:pt x="133134" y="322503"/>
                </a:lnTo>
                <a:lnTo>
                  <a:pt x="147408" y="376008"/>
                </a:lnTo>
                <a:lnTo>
                  <a:pt x="160883" y="422706"/>
                </a:lnTo>
                <a:lnTo>
                  <a:pt x="179247" y="460819"/>
                </a:lnTo>
                <a:lnTo>
                  <a:pt x="219811" y="469392"/>
                </a:lnTo>
                <a:lnTo>
                  <a:pt x="236258" y="468299"/>
                </a:lnTo>
                <a:lnTo>
                  <a:pt x="271881" y="450723"/>
                </a:lnTo>
                <a:lnTo>
                  <a:pt x="288747" y="410032"/>
                </a:lnTo>
                <a:lnTo>
                  <a:pt x="301117" y="360984"/>
                </a:lnTo>
                <a:lnTo>
                  <a:pt x="310235" y="306387"/>
                </a:lnTo>
                <a:lnTo>
                  <a:pt x="317347" y="249008"/>
                </a:lnTo>
                <a:lnTo>
                  <a:pt x="323710" y="191655"/>
                </a:lnTo>
                <a:lnTo>
                  <a:pt x="330568" y="137096"/>
                </a:lnTo>
                <a:lnTo>
                  <a:pt x="339191" y="88138"/>
                </a:lnTo>
                <a:lnTo>
                  <a:pt x="438505" y="61849"/>
                </a:lnTo>
                <a:lnTo>
                  <a:pt x="448703" y="67652"/>
                </a:lnTo>
                <a:lnTo>
                  <a:pt x="456311" y="76898"/>
                </a:lnTo>
                <a:lnTo>
                  <a:pt x="461683" y="87960"/>
                </a:lnTo>
                <a:lnTo>
                  <a:pt x="465175" y="99187"/>
                </a:lnTo>
                <a:lnTo>
                  <a:pt x="468172" y="106235"/>
                </a:lnTo>
                <a:lnTo>
                  <a:pt x="473214" y="111683"/>
                </a:lnTo>
                <a:lnTo>
                  <a:pt x="479755" y="115214"/>
                </a:lnTo>
                <a:lnTo>
                  <a:pt x="488924" y="116459"/>
                </a:lnTo>
                <a:lnTo>
                  <a:pt x="518134" y="115062"/>
                </a:lnTo>
                <a:lnTo>
                  <a:pt x="527202" y="112534"/>
                </a:lnTo>
                <a:lnTo>
                  <a:pt x="534428" y="106845"/>
                </a:lnTo>
                <a:lnTo>
                  <a:pt x="538975" y="98818"/>
                </a:lnTo>
                <a:lnTo>
                  <a:pt x="539978" y="89281"/>
                </a:lnTo>
                <a:close/>
              </a:path>
              <a:path w="845185" h="774700">
                <a:moveTo>
                  <a:pt x="845134" y="464553"/>
                </a:moveTo>
                <a:lnTo>
                  <a:pt x="823252" y="421728"/>
                </a:lnTo>
                <a:lnTo>
                  <a:pt x="791819" y="397764"/>
                </a:lnTo>
                <a:lnTo>
                  <a:pt x="786358" y="397764"/>
                </a:lnTo>
                <a:lnTo>
                  <a:pt x="778611" y="397764"/>
                </a:lnTo>
                <a:lnTo>
                  <a:pt x="658253" y="513372"/>
                </a:lnTo>
                <a:lnTo>
                  <a:pt x="617359" y="554596"/>
                </a:lnTo>
                <a:lnTo>
                  <a:pt x="577278" y="595782"/>
                </a:lnTo>
                <a:lnTo>
                  <a:pt x="540067" y="635165"/>
                </a:lnTo>
                <a:lnTo>
                  <a:pt x="507758" y="671055"/>
                </a:lnTo>
                <a:lnTo>
                  <a:pt x="482447" y="701675"/>
                </a:lnTo>
                <a:lnTo>
                  <a:pt x="477367" y="724954"/>
                </a:lnTo>
                <a:lnTo>
                  <a:pt x="490080" y="748563"/>
                </a:lnTo>
                <a:lnTo>
                  <a:pt x="513283" y="766851"/>
                </a:lnTo>
                <a:lnTo>
                  <a:pt x="539724" y="774192"/>
                </a:lnTo>
                <a:lnTo>
                  <a:pt x="546404" y="773582"/>
                </a:lnTo>
                <a:lnTo>
                  <a:pt x="552678" y="771677"/>
                </a:lnTo>
                <a:lnTo>
                  <a:pt x="558368" y="768362"/>
                </a:lnTo>
                <a:lnTo>
                  <a:pt x="563346" y="763524"/>
                </a:lnTo>
                <a:lnTo>
                  <a:pt x="587476" y="736168"/>
                </a:lnTo>
                <a:lnTo>
                  <a:pt x="620115" y="701751"/>
                </a:lnTo>
                <a:lnTo>
                  <a:pt x="658456" y="662698"/>
                </a:lnTo>
                <a:lnTo>
                  <a:pt x="779729" y="541489"/>
                </a:lnTo>
                <a:lnTo>
                  <a:pt x="812901" y="507695"/>
                </a:lnTo>
                <a:lnTo>
                  <a:pt x="837793" y="481203"/>
                </a:lnTo>
                <a:lnTo>
                  <a:pt x="842822" y="473405"/>
                </a:lnTo>
                <a:lnTo>
                  <a:pt x="845134" y="464553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" name="object 10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541097" y="2656332"/>
            <a:ext cx="2164482" cy="2092452"/>
          </a:xfrm>
          <a:prstGeom prst="rect">
            <a:avLst/>
          </a:prstGeom>
        </p:spPr>
      </p:pic>
      <p:grpSp>
        <p:nvGrpSpPr>
          <p:cNvPr id="103" name="object 103"/>
          <p:cNvGrpSpPr/>
          <p:nvPr/>
        </p:nvGrpSpPr>
        <p:grpSpPr>
          <a:xfrm>
            <a:off x="3343792" y="3037332"/>
            <a:ext cx="367665" cy="393700"/>
            <a:chOff x="3343792" y="3037332"/>
            <a:chExt cx="367665" cy="393700"/>
          </a:xfrm>
        </p:grpSpPr>
        <p:sp>
          <p:nvSpPr>
            <p:cNvPr id="104" name="object 104"/>
            <p:cNvSpPr/>
            <p:nvPr/>
          </p:nvSpPr>
          <p:spPr>
            <a:xfrm>
              <a:off x="3343792" y="3054096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4" h="376554">
                  <a:moveTo>
                    <a:pt x="314061" y="0"/>
                  </a:moveTo>
                  <a:lnTo>
                    <a:pt x="308600" y="0"/>
                  </a:lnTo>
                  <a:lnTo>
                    <a:pt x="300980" y="0"/>
                  </a:lnTo>
                  <a:lnTo>
                    <a:pt x="293233" y="3048"/>
                  </a:lnTo>
                  <a:lnTo>
                    <a:pt x="287645" y="8890"/>
                  </a:lnTo>
                  <a:lnTo>
                    <a:pt x="180729" y="115597"/>
                  </a:lnTo>
                  <a:lnTo>
                    <a:pt x="139848" y="156829"/>
                  </a:lnTo>
                  <a:lnTo>
                    <a:pt x="99789" y="198007"/>
                  </a:lnTo>
                  <a:lnTo>
                    <a:pt x="62616" y="237400"/>
                  </a:lnTo>
                  <a:lnTo>
                    <a:pt x="30397" y="273278"/>
                  </a:lnTo>
                  <a:lnTo>
                    <a:pt x="5197" y="303911"/>
                  </a:lnTo>
                  <a:lnTo>
                    <a:pt x="0" y="327189"/>
                  </a:lnTo>
                  <a:lnTo>
                    <a:pt x="12674" y="350789"/>
                  </a:lnTo>
                  <a:lnTo>
                    <a:pt x="35897" y="369079"/>
                  </a:lnTo>
                  <a:lnTo>
                    <a:pt x="62347" y="376428"/>
                  </a:lnTo>
                  <a:lnTo>
                    <a:pt x="69040" y="375814"/>
                  </a:lnTo>
                  <a:lnTo>
                    <a:pt x="75316" y="373903"/>
                  </a:lnTo>
                  <a:lnTo>
                    <a:pt x="81045" y="370587"/>
                  </a:lnTo>
                  <a:lnTo>
                    <a:pt x="86096" y="365760"/>
                  </a:lnTo>
                  <a:lnTo>
                    <a:pt x="110112" y="338392"/>
                  </a:lnTo>
                  <a:lnTo>
                    <a:pt x="142666" y="303984"/>
                  </a:lnTo>
                  <a:lnTo>
                    <a:pt x="180947" y="264923"/>
                  </a:lnTo>
                  <a:lnTo>
                    <a:pt x="302051" y="143714"/>
                  </a:lnTo>
                  <a:lnTo>
                    <a:pt x="335141" y="109931"/>
                  </a:lnTo>
                  <a:lnTo>
                    <a:pt x="359908" y="83439"/>
                  </a:lnTo>
                  <a:lnTo>
                    <a:pt x="365055" y="75630"/>
                  </a:lnTo>
                  <a:lnTo>
                    <a:pt x="367464" y="66786"/>
                  </a:lnTo>
                  <a:lnTo>
                    <a:pt x="367016" y="57632"/>
                  </a:lnTo>
                  <a:lnTo>
                    <a:pt x="345588" y="23955"/>
                  </a:lnTo>
                  <a:lnTo>
                    <a:pt x="319522" y="1524"/>
                  </a:lnTo>
                  <a:lnTo>
                    <a:pt x="31406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74649" y="3037332"/>
              <a:ext cx="85542" cy="94487"/>
            </a:xfrm>
            <a:prstGeom prst="rect">
              <a:avLst/>
            </a:prstGeom>
          </p:spPr>
        </p:pic>
      </p:grpSp>
      <p:sp>
        <p:nvSpPr>
          <p:cNvPr id="106" name="object 106"/>
          <p:cNvSpPr/>
          <p:nvPr/>
        </p:nvSpPr>
        <p:spPr>
          <a:xfrm>
            <a:off x="3958699" y="2633472"/>
            <a:ext cx="406400" cy="367665"/>
          </a:xfrm>
          <a:custGeom>
            <a:avLst/>
            <a:gdLst/>
            <a:ahLst/>
            <a:cxnLst/>
            <a:rect l="l" t="t" r="r" b="b"/>
            <a:pathLst>
              <a:path w="406400" h="367664">
                <a:moveTo>
                  <a:pt x="298594" y="0"/>
                </a:moveTo>
                <a:lnTo>
                  <a:pt x="294530" y="0"/>
                </a:lnTo>
                <a:lnTo>
                  <a:pt x="287799" y="0"/>
                </a:lnTo>
                <a:lnTo>
                  <a:pt x="281068" y="2666"/>
                </a:lnTo>
                <a:lnTo>
                  <a:pt x="242111" y="44291"/>
                </a:lnTo>
                <a:lnTo>
                  <a:pt x="211345" y="82550"/>
                </a:lnTo>
                <a:lnTo>
                  <a:pt x="206519" y="89534"/>
                </a:lnTo>
                <a:lnTo>
                  <a:pt x="198772" y="93217"/>
                </a:lnTo>
                <a:lnTo>
                  <a:pt x="185691" y="93217"/>
                </a:lnTo>
                <a:lnTo>
                  <a:pt x="180484" y="91566"/>
                </a:lnTo>
                <a:lnTo>
                  <a:pt x="154096" y="73046"/>
                </a:lnTo>
                <a:lnTo>
                  <a:pt x="129589" y="56626"/>
                </a:lnTo>
                <a:lnTo>
                  <a:pt x="104082" y="39991"/>
                </a:lnTo>
                <a:lnTo>
                  <a:pt x="79265" y="24129"/>
                </a:lnTo>
                <a:lnTo>
                  <a:pt x="75201" y="21335"/>
                </a:lnTo>
                <a:lnTo>
                  <a:pt x="70502" y="20065"/>
                </a:lnTo>
                <a:lnTo>
                  <a:pt x="58691" y="20065"/>
                </a:lnTo>
                <a:lnTo>
                  <a:pt x="19909" y="62166"/>
                </a:lnTo>
                <a:lnTo>
                  <a:pt x="1287" y="96646"/>
                </a:lnTo>
                <a:lnTo>
                  <a:pt x="0" y="104788"/>
                </a:lnTo>
                <a:lnTo>
                  <a:pt x="1462" y="112633"/>
                </a:lnTo>
                <a:lnTo>
                  <a:pt x="5377" y="119596"/>
                </a:lnTo>
                <a:lnTo>
                  <a:pt x="11447" y="125094"/>
                </a:lnTo>
                <a:lnTo>
                  <a:pt x="43062" y="143331"/>
                </a:lnTo>
                <a:lnTo>
                  <a:pt x="79392" y="162115"/>
                </a:lnTo>
                <a:lnTo>
                  <a:pt x="111246" y="179280"/>
                </a:lnTo>
                <a:lnTo>
                  <a:pt x="129430" y="192658"/>
                </a:lnTo>
                <a:lnTo>
                  <a:pt x="120372" y="216548"/>
                </a:lnTo>
                <a:lnTo>
                  <a:pt x="65012" y="303905"/>
                </a:lnTo>
                <a:lnTo>
                  <a:pt x="54881" y="330580"/>
                </a:lnTo>
                <a:lnTo>
                  <a:pt x="100441" y="359906"/>
                </a:lnTo>
                <a:lnTo>
                  <a:pt x="127144" y="367283"/>
                </a:lnTo>
                <a:lnTo>
                  <a:pt x="134036" y="366315"/>
                </a:lnTo>
                <a:lnTo>
                  <a:pt x="140368" y="363537"/>
                </a:lnTo>
                <a:lnTo>
                  <a:pt x="145772" y="359140"/>
                </a:lnTo>
                <a:lnTo>
                  <a:pt x="149877" y="353313"/>
                </a:lnTo>
                <a:lnTo>
                  <a:pt x="162609" y="329459"/>
                </a:lnTo>
                <a:lnTo>
                  <a:pt x="175627" y="307451"/>
                </a:lnTo>
                <a:lnTo>
                  <a:pt x="188596" y="287323"/>
                </a:lnTo>
                <a:lnTo>
                  <a:pt x="206138" y="262000"/>
                </a:lnTo>
                <a:lnTo>
                  <a:pt x="214012" y="258317"/>
                </a:lnTo>
                <a:lnTo>
                  <a:pt x="227601" y="258317"/>
                </a:lnTo>
                <a:lnTo>
                  <a:pt x="233443" y="260222"/>
                </a:lnTo>
                <a:lnTo>
                  <a:pt x="260038" y="282698"/>
                </a:lnTo>
                <a:lnTo>
                  <a:pt x="282307" y="301212"/>
                </a:lnTo>
                <a:lnTo>
                  <a:pt x="305099" y="318345"/>
                </a:lnTo>
                <a:lnTo>
                  <a:pt x="328439" y="332739"/>
                </a:lnTo>
                <a:lnTo>
                  <a:pt x="332249" y="334771"/>
                </a:lnTo>
                <a:lnTo>
                  <a:pt x="336313" y="335788"/>
                </a:lnTo>
                <a:lnTo>
                  <a:pt x="347616" y="335788"/>
                </a:lnTo>
                <a:lnTo>
                  <a:pt x="381017" y="300640"/>
                </a:lnTo>
                <a:lnTo>
                  <a:pt x="405586" y="263985"/>
                </a:lnTo>
                <a:lnTo>
                  <a:pt x="406052" y="255079"/>
                </a:lnTo>
                <a:lnTo>
                  <a:pt x="403399" y="246554"/>
                </a:lnTo>
                <a:lnTo>
                  <a:pt x="352077" y="203866"/>
                </a:lnTo>
                <a:lnTo>
                  <a:pt x="301134" y="171703"/>
                </a:lnTo>
                <a:lnTo>
                  <a:pt x="292604" y="163837"/>
                </a:lnTo>
                <a:lnTo>
                  <a:pt x="288514" y="153543"/>
                </a:lnTo>
                <a:lnTo>
                  <a:pt x="289115" y="142486"/>
                </a:lnTo>
                <a:lnTo>
                  <a:pt x="294657" y="132333"/>
                </a:lnTo>
                <a:lnTo>
                  <a:pt x="325868" y="99059"/>
                </a:lnTo>
                <a:lnTo>
                  <a:pt x="341127" y="82506"/>
                </a:lnTo>
                <a:lnTo>
                  <a:pt x="355363" y="66166"/>
                </a:lnTo>
                <a:lnTo>
                  <a:pt x="360277" y="57005"/>
                </a:lnTo>
                <a:lnTo>
                  <a:pt x="361047" y="46974"/>
                </a:lnTo>
                <a:lnTo>
                  <a:pt x="357864" y="37395"/>
                </a:lnTo>
                <a:lnTo>
                  <a:pt x="350918" y="29590"/>
                </a:lnTo>
                <a:lnTo>
                  <a:pt x="340260" y="22353"/>
                </a:lnTo>
                <a:lnTo>
                  <a:pt x="329376" y="15700"/>
                </a:lnTo>
                <a:lnTo>
                  <a:pt x="302785" y="1015"/>
                </a:lnTo>
                <a:lnTo>
                  <a:pt x="29859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866388" y="2656332"/>
            <a:ext cx="539750" cy="469900"/>
          </a:xfrm>
          <a:custGeom>
            <a:avLst/>
            <a:gdLst/>
            <a:ahLst/>
            <a:cxnLst/>
            <a:rect l="l" t="t" r="r" b="b"/>
            <a:pathLst>
              <a:path w="539750" h="469900">
                <a:moveTo>
                  <a:pt x="437062" y="47"/>
                </a:moveTo>
                <a:lnTo>
                  <a:pt x="376864" y="444"/>
                </a:lnTo>
                <a:lnTo>
                  <a:pt x="334377" y="1936"/>
                </a:lnTo>
                <a:lnTo>
                  <a:pt x="278512" y="9017"/>
                </a:lnTo>
                <a:lnTo>
                  <a:pt x="259727" y="60503"/>
                </a:lnTo>
                <a:lnTo>
                  <a:pt x="252643" y="110454"/>
                </a:lnTo>
                <a:lnTo>
                  <a:pt x="246291" y="170195"/>
                </a:lnTo>
                <a:lnTo>
                  <a:pt x="240063" y="234965"/>
                </a:lnTo>
                <a:lnTo>
                  <a:pt x="233352" y="300005"/>
                </a:lnTo>
                <a:lnTo>
                  <a:pt x="224791" y="366141"/>
                </a:lnTo>
                <a:lnTo>
                  <a:pt x="220219" y="369062"/>
                </a:lnTo>
                <a:lnTo>
                  <a:pt x="211710" y="369062"/>
                </a:lnTo>
                <a:lnTo>
                  <a:pt x="207773" y="366649"/>
                </a:lnTo>
                <a:lnTo>
                  <a:pt x="176150" y="259476"/>
                </a:lnTo>
                <a:lnTo>
                  <a:pt x="161157" y="216092"/>
                </a:lnTo>
                <a:lnTo>
                  <a:pt x="140209" y="166243"/>
                </a:lnTo>
                <a:lnTo>
                  <a:pt x="113412" y="149098"/>
                </a:lnTo>
                <a:lnTo>
                  <a:pt x="80591" y="152009"/>
                </a:lnTo>
                <a:lnTo>
                  <a:pt x="49341" y="160956"/>
                </a:lnTo>
                <a:lnTo>
                  <a:pt x="22473" y="177405"/>
                </a:lnTo>
                <a:lnTo>
                  <a:pt x="2795" y="202819"/>
                </a:lnTo>
                <a:lnTo>
                  <a:pt x="0" y="216398"/>
                </a:lnTo>
                <a:lnTo>
                  <a:pt x="1478" y="228012"/>
                </a:lnTo>
                <a:lnTo>
                  <a:pt x="6028" y="238555"/>
                </a:lnTo>
                <a:lnTo>
                  <a:pt x="15622" y="253873"/>
                </a:lnTo>
                <a:lnTo>
                  <a:pt x="20956" y="256540"/>
                </a:lnTo>
                <a:lnTo>
                  <a:pt x="30227" y="256540"/>
                </a:lnTo>
                <a:lnTo>
                  <a:pt x="34164" y="255143"/>
                </a:lnTo>
                <a:lnTo>
                  <a:pt x="37339" y="252349"/>
                </a:lnTo>
                <a:lnTo>
                  <a:pt x="53240" y="240184"/>
                </a:lnTo>
                <a:lnTo>
                  <a:pt x="69296" y="230759"/>
                </a:lnTo>
                <a:lnTo>
                  <a:pt x="84042" y="224666"/>
                </a:lnTo>
                <a:lnTo>
                  <a:pt x="96013" y="222504"/>
                </a:lnTo>
                <a:lnTo>
                  <a:pt x="100839" y="222504"/>
                </a:lnTo>
                <a:lnTo>
                  <a:pt x="118900" y="270259"/>
                </a:lnTo>
                <a:lnTo>
                  <a:pt x="133126" y="322502"/>
                </a:lnTo>
                <a:lnTo>
                  <a:pt x="147364" y="376002"/>
                </a:lnTo>
                <a:lnTo>
                  <a:pt x="160889" y="422698"/>
                </a:lnTo>
                <a:lnTo>
                  <a:pt x="179260" y="460819"/>
                </a:lnTo>
                <a:lnTo>
                  <a:pt x="219711" y="469392"/>
                </a:lnTo>
                <a:lnTo>
                  <a:pt x="236168" y="468296"/>
                </a:lnTo>
                <a:lnTo>
                  <a:pt x="271654" y="450723"/>
                </a:lnTo>
                <a:lnTo>
                  <a:pt x="288560" y="410024"/>
                </a:lnTo>
                <a:lnTo>
                  <a:pt x="300933" y="360978"/>
                </a:lnTo>
                <a:lnTo>
                  <a:pt x="310043" y="306375"/>
                </a:lnTo>
                <a:lnTo>
                  <a:pt x="317158" y="249001"/>
                </a:lnTo>
                <a:lnTo>
                  <a:pt x="323547" y="191644"/>
                </a:lnTo>
                <a:lnTo>
                  <a:pt x="330477" y="137094"/>
                </a:lnTo>
                <a:lnTo>
                  <a:pt x="339218" y="88137"/>
                </a:lnTo>
                <a:lnTo>
                  <a:pt x="438405" y="61849"/>
                </a:lnTo>
                <a:lnTo>
                  <a:pt x="448589" y="67647"/>
                </a:lnTo>
                <a:lnTo>
                  <a:pt x="456154" y="76898"/>
                </a:lnTo>
                <a:lnTo>
                  <a:pt x="461480" y="87959"/>
                </a:lnTo>
                <a:lnTo>
                  <a:pt x="464948" y="99187"/>
                </a:lnTo>
                <a:lnTo>
                  <a:pt x="467989" y="106225"/>
                </a:lnTo>
                <a:lnTo>
                  <a:pt x="472981" y="111680"/>
                </a:lnTo>
                <a:lnTo>
                  <a:pt x="479450" y="115206"/>
                </a:lnTo>
                <a:lnTo>
                  <a:pt x="488570" y="116459"/>
                </a:lnTo>
                <a:lnTo>
                  <a:pt x="517907" y="115062"/>
                </a:lnTo>
                <a:lnTo>
                  <a:pt x="527105" y="112533"/>
                </a:lnTo>
                <a:lnTo>
                  <a:pt x="534338" y="106838"/>
                </a:lnTo>
                <a:lnTo>
                  <a:pt x="538785" y="98809"/>
                </a:lnTo>
                <a:lnTo>
                  <a:pt x="539624" y="89281"/>
                </a:lnTo>
                <a:lnTo>
                  <a:pt x="536892" y="72858"/>
                </a:lnTo>
                <a:lnTo>
                  <a:pt x="522479" y="30353"/>
                </a:lnTo>
                <a:lnTo>
                  <a:pt x="492119" y="3153"/>
                </a:lnTo>
                <a:lnTo>
                  <a:pt x="478156" y="762"/>
                </a:lnTo>
                <a:lnTo>
                  <a:pt x="437062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544913" y="2412492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229" y="2115"/>
                </a:lnTo>
                <a:lnTo>
                  <a:pt x="303551" y="3270"/>
                </a:lnTo>
                <a:lnTo>
                  <a:pt x="259945" y="3806"/>
                </a:lnTo>
                <a:lnTo>
                  <a:pt x="94950" y="3865"/>
                </a:lnTo>
                <a:lnTo>
                  <a:pt x="46349" y="4452"/>
                </a:lnTo>
                <a:lnTo>
                  <a:pt x="7725" y="16902"/>
                </a:lnTo>
                <a:lnTo>
                  <a:pt x="0" y="63855"/>
                </a:lnTo>
                <a:lnTo>
                  <a:pt x="1434" y="75945"/>
                </a:lnTo>
                <a:lnTo>
                  <a:pt x="147103" y="96012"/>
                </a:lnTo>
                <a:lnTo>
                  <a:pt x="199715" y="95851"/>
                </a:lnTo>
                <a:lnTo>
                  <a:pt x="252162" y="95215"/>
                </a:lnTo>
                <a:lnTo>
                  <a:pt x="301811" y="93872"/>
                </a:lnTo>
                <a:lnTo>
                  <a:pt x="346028" y="91590"/>
                </a:lnTo>
                <a:lnTo>
                  <a:pt x="402199" y="72330"/>
                </a:lnTo>
                <a:lnTo>
                  <a:pt x="406024" y="42259"/>
                </a:lnTo>
                <a:lnTo>
                  <a:pt x="395610" y="13092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460712" y="1834908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80">
                <a:moveTo>
                  <a:pt x="306324" y="179349"/>
                </a:moveTo>
                <a:lnTo>
                  <a:pt x="298500" y="150228"/>
                </a:lnTo>
                <a:lnTo>
                  <a:pt x="281470" y="137147"/>
                </a:lnTo>
                <a:lnTo>
                  <a:pt x="257505" y="139268"/>
                </a:lnTo>
                <a:lnTo>
                  <a:pt x="229031" y="140423"/>
                </a:lnTo>
                <a:lnTo>
                  <a:pt x="196100" y="140957"/>
                </a:lnTo>
                <a:lnTo>
                  <a:pt x="71653" y="140995"/>
                </a:lnTo>
                <a:lnTo>
                  <a:pt x="34988" y="141554"/>
                </a:lnTo>
                <a:lnTo>
                  <a:pt x="1371" y="174739"/>
                </a:lnTo>
                <a:lnTo>
                  <a:pt x="0" y="200977"/>
                </a:lnTo>
                <a:lnTo>
                  <a:pt x="1054" y="212966"/>
                </a:lnTo>
                <a:lnTo>
                  <a:pt x="3543" y="221157"/>
                </a:lnTo>
                <a:lnTo>
                  <a:pt x="7848" y="227545"/>
                </a:lnTo>
                <a:lnTo>
                  <a:pt x="13474" y="231686"/>
                </a:lnTo>
                <a:lnTo>
                  <a:pt x="19977" y="233159"/>
                </a:lnTo>
                <a:lnTo>
                  <a:pt x="102146" y="233159"/>
                </a:lnTo>
                <a:lnTo>
                  <a:pt x="153873" y="232918"/>
                </a:lnTo>
                <a:lnTo>
                  <a:pt x="205143" y="231825"/>
                </a:lnTo>
                <a:lnTo>
                  <a:pt x="251447" y="229412"/>
                </a:lnTo>
                <a:lnTo>
                  <a:pt x="303428" y="209372"/>
                </a:lnTo>
                <a:lnTo>
                  <a:pt x="306324" y="179349"/>
                </a:lnTo>
                <a:close/>
              </a:path>
              <a:path w="306704" h="233680">
                <a:moveTo>
                  <a:pt x="306324" y="42189"/>
                </a:moveTo>
                <a:lnTo>
                  <a:pt x="298500" y="13068"/>
                </a:lnTo>
                <a:lnTo>
                  <a:pt x="281470" y="0"/>
                </a:lnTo>
                <a:lnTo>
                  <a:pt x="257505" y="2057"/>
                </a:lnTo>
                <a:lnTo>
                  <a:pt x="229031" y="3213"/>
                </a:lnTo>
                <a:lnTo>
                  <a:pt x="196100" y="3784"/>
                </a:lnTo>
                <a:lnTo>
                  <a:pt x="71653" y="3835"/>
                </a:lnTo>
                <a:lnTo>
                  <a:pt x="34988" y="4394"/>
                </a:lnTo>
                <a:lnTo>
                  <a:pt x="1371" y="37465"/>
                </a:lnTo>
                <a:lnTo>
                  <a:pt x="0" y="63830"/>
                </a:lnTo>
                <a:lnTo>
                  <a:pt x="1054" y="75933"/>
                </a:lnTo>
                <a:lnTo>
                  <a:pt x="110528" y="95999"/>
                </a:lnTo>
                <a:lnTo>
                  <a:pt x="160324" y="95719"/>
                </a:lnTo>
                <a:lnTo>
                  <a:pt x="209181" y="94576"/>
                </a:lnTo>
                <a:lnTo>
                  <a:pt x="253161" y="92151"/>
                </a:lnTo>
                <a:lnTo>
                  <a:pt x="288328" y="87998"/>
                </a:lnTo>
                <a:lnTo>
                  <a:pt x="303428" y="72212"/>
                </a:lnTo>
                <a:lnTo>
                  <a:pt x="306324" y="421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0" name="object 110"/>
          <p:cNvGrpSpPr/>
          <p:nvPr/>
        </p:nvGrpSpPr>
        <p:grpSpPr>
          <a:xfrm>
            <a:off x="4343389" y="1720595"/>
            <a:ext cx="367665" cy="393700"/>
            <a:chOff x="4343389" y="1720595"/>
            <a:chExt cx="367665" cy="393700"/>
          </a:xfrm>
        </p:grpSpPr>
        <p:sp>
          <p:nvSpPr>
            <p:cNvPr id="111" name="object 111"/>
            <p:cNvSpPr/>
            <p:nvPr/>
          </p:nvSpPr>
          <p:spPr>
            <a:xfrm>
              <a:off x="4343389" y="1737359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4" h="376555">
                  <a:moveTo>
                    <a:pt x="314334" y="0"/>
                  </a:moveTo>
                  <a:lnTo>
                    <a:pt x="308873" y="0"/>
                  </a:lnTo>
                  <a:lnTo>
                    <a:pt x="301126" y="0"/>
                  </a:lnTo>
                  <a:lnTo>
                    <a:pt x="293379" y="3175"/>
                  </a:lnTo>
                  <a:lnTo>
                    <a:pt x="180801" y="115510"/>
                  </a:lnTo>
                  <a:lnTo>
                    <a:pt x="139932" y="156765"/>
                  </a:lnTo>
                  <a:lnTo>
                    <a:pt x="99860" y="197966"/>
                  </a:lnTo>
                  <a:lnTo>
                    <a:pt x="62652" y="237380"/>
                  </a:lnTo>
                  <a:lnTo>
                    <a:pt x="30373" y="273273"/>
                  </a:lnTo>
                  <a:lnTo>
                    <a:pt x="5089" y="303910"/>
                  </a:lnTo>
                  <a:lnTo>
                    <a:pt x="0" y="327296"/>
                  </a:lnTo>
                  <a:lnTo>
                    <a:pt x="12662" y="350885"/>
                  </a:lnTo>
                  <a:lnTo>
                    <a:pt x="35825" y="369115"/>
                  </a:lnTo>
                  <a:lnTo>
                    <a:pt x="62239" y="376427"/>
                  </a:lnTo>
                  <a:lnTo>
                    <a:pt x="68933" y="375814"/>
                  </a:lnTo>
                  <a:lnTo>
                    <a:pt x="75209" y="373903"/>
                  </a:lnTo>
                  <a:lnTo>
                    <a:pt x="80938" y="370587"/>
                  </a:lnTo>
                  <a:lnTo>
                    <a:pt x="85988" y="365759"/>
                  </a:lnTo>
                  <a:lnTo>
                    <a:pt x="110089" y="338350"/>
                  </a:lnTo>
                  <a:lnTo>
                    <a:pt x="142706" y="303910"/>
                  </a:lnTo>
                  <a:lnTo>
                    <a:pt x="181032" y="264827"/>
                  </a:lnTo>
                  <a:lnTo>
                    <a:pt x="302194" y="143589"/>
                  </a:lnTo>
                  <a:lnTo>
                    <a:pt x="335287" y="109804"/>
                  </a:lnTo>
                  <a:lnTo>
                    <a:pt x="360054" y="83312"/>
                  </a:lnTo>
                  <a:lnTo>
                    <a:pt x="365202" y="75576"/>
                  </a:lnTo>
                  <a:lnTo>
                    <a:pt x="367611" y="66770"/>
                  </a:lnTo>
                  <a:lnTo>
                    <a:pt x="367162" y="57630"/>
                  </a:lnTo>
                  <a:lnTo>
                    <a:pt x="345640" y="23987"/>
                  </a:lnTo>
                  <a:lnTo>
                    <a:pt x="319795" y="1524"/>
                  </a:lnTo>
                  <a:lnTo>
                    <a:pt x="314334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372867" y="1720595"/>
              <a:ext cx="85472" cy="94487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92325" y="2019299"/>
              <a:ext cx="85522" cy="94487"/>
            </a:xfrm>
            <a:prstGeom prst="rect">
              <a:avLst/>
            </a:prstGeom>
          </p:spPr>
        </p:pic>
      </p:grpSp>
      <p:grpSp>
        <p:nvGrpSpPr>
          <p:cNvPr id="114" name="object 114"/>
          <p:cNvGrpSpPr/>
          <p:nvPr/>
        </p:nvGrpSpPr>
        <p:grpSpPr>
          <a:xfrm>
            <a:off x="4322188" y="2304288"/>
            <a:ext cx="407670" cy="318770"/>
            <a:chOff x="4322188" y="2304288"/>
            <a:chExt cx="407670" cy="318770"/>
          </a:xfrm>
        </p:grpSpPr>
        <p:sp>
          <p:nvSpPr>
            <p:cNvPr id="115" name="object 115"/>
            <p:cNvSpPr/>
            <p:nvPr/>
          </p:nvSpPr>
          <p:spPr>
            <a:xfrm>
              <a:off x="4322188" y="2412492"/>
              <a:ext cx="407670" cy="96520"/>
            </a:xfrm>
            <a:custGeom>
              <a:avLst/>
              <a:gdLst/>
              <a:ahLst/>
              <a:cxnLst/>
              <a:rect l="l" t="t" r="r" b="b"/>
              <a:pathLst>
                <a:path w="407670" h="96519">
                  <a:moveTo>
                    <a:pt x="374270" y="0"/>
                  </a:moveTo>
                  <a:lnTo>
                    <a:pt x="342386" y="2115"/>
                  </a:lnTo>
                  <a:lnTo>
                    <a:pt x="304643" y="3270"/>
                  </a:lnTo>
                  <a:lnTo>
                    <a:pt x="260947" y="3806"/>
                  </a:lnTo>
                  <a:lnTo>
                    <a:pt x="95378" y="3865"/>
                  </a:lnTo>
                  <a:lnTo>
                    <a:pt x="46483" y="4452"/>
                  </a:lnTo>
                  <a:lnTo>
                    <a:pt x="7743" y="16902"/>
                  </a:lnTo>
                  <a:lnTo>
                    <a:pt x="0" y="63855"/>
                  </a:lnTo>
                  <a:lnTo>
                    <a:pt x="1398" y="75945"/>
                  </a:lnTo>
                  <a:lnTo>
                    <a:pt x="147702" y="96012"/>
                  </a:lnTo>
                  <a:lnTo>
                    <a:pt x="200430" y="95851"/>
                  </a:lnTo>
                  <a:lnTo>
                    <a:pt x="253047" y="95215"/>
                  </a:lnTo>
                  <a:lnTo>
                    <a:pt x="302885" y="93872"/>
                  </a:lnTo>
                  <a:lnTo>
                    <a:pt x="347273" y="91590"/>
                  </a:lnTo>
                  <a:lnTo>
                    <a:pt x="403631" y="72330"/>
                  </a:lnTo>
                  <a:lnTo>
                    <a:pt x="407481" y="42259"/>
                  </a:lnTo>
                  <a:lnTo>
                    <a:pt x="397043" y="13092"/>
                  </a:lnTo>
                  <a:lnTo>
                    <a:pt x="374270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489106" y="2304288"/>
              <a:ext cx="74402" cy="80772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89088" y="2540508"/>
              <a:ext cx="74420" cy="82296"/>
            </a:xfrm>
            <a:prstGeom prst="rect">
              <a:avLst/>
            </a:prstGeom>
          </p:spPr>
        </p:pic>
      </p:grpSp>
      <p:sp>
        <p:nvSpPr>
          <p:cNvPr id="118" name="object 118"/>
          <p:cNvSpPr/>
          <p:nvPr/>
        </p:nvSpPr>
        <p:spPr>
          <a:xfrm>
            <a:off x="4831582" y="2023872"/>
            <a:ext cx="424180" cy="434340"/>
          </a:xfrm>
          <a:custGeom>
            <a:avLst/>
            <a:gdLst/>
            <a:ahLst/>
            <a:cxnLst/>
            <a:rect l="l" t="t" r="r" b="b"/>
            <a:pathLst>
              <a:path w="424179" h="434339">
                <a:moveTo>
                  <a:pt x="216842" y="89"/>
                </a:moveTo>
                <a:lnTo>
                  <a:pt x="167334" y="3482"/>
                </a:lnTo>
                <a:lnTo>
                  <a:pt x="139705" y="32257"/>
                </a:lnTo>
                <a:lnTo>
                  <a:pt x="144569" y="68609"/>
                </a:lnTo>
                <a:lnTo>
                  <a:pt x="151945" y="109045"/>
                </a:lnTo>
                <a:lnTo>
                  <a:pt x="157868" y="144932"/>
                </a:lnTo>
                <a:lnTo>
                  <a:pt x="158374" y="167639"/>
                </a:lnTo>
                <a:lnTo>
                  <a:pt x="133782" y="175127"/>
                </a:lnTo>
                <a:lnTo>
                  <a:pt x="30305" y="184767"/>
                </a:lnTo>
                <a:lnTo>
                  <a:pt x="2926" y="193039"/>
                </a:lnTo>
                <a:lnTo>
                  <a:pt x="0" y="207125"/>
                </a:lnTo>
                <a:lnTo>
                  <a:pt x="2085" y="226186"/>
                </a:lnTo>
                <a:lnTo>
                  <a:pt x="7481" y="247153"/>
                </a:lnTo>
                <a:lnTo>
                  <a:pt x="31075" y="281938"/>
                </a:lnTo>
                <a:lnTo>
                  <a:pt x="38613" y="283082"/>
                </a:lnTo>
                <a:lnTo>
                  <a:pt x="43185" y="282701"/>
                </a:lnTo>
                <a:lnTo>
                  <a:pt x="69887" y="278118"/>
                </a:lnTo>
                <a:lnTo>
                  <a:pt x="95351" y="274986"/>
                </a:lnTo>
                <a:lnTo>
                  <a:pt x="119338" y="272950"/>
                </a:lnTo>
                <a:lnTo>
                  <a:pt x="142626" y="271652"/>
                </a:lnTo>
                <a:lnTo>
                  <a:pt x="152779" y="273744"/>
                </a:lnTo>
                <a:lnTo>
                  <a:pt x="161073" y="279431"/>
                </a:lnTo>
                <a:lnTo>
                  <a:pt x="166558" y="287833"/>
                </a:lnTo>
                <a:lnTo>
                  <a:pt x="168280" y="298069"/>
                </a:lnTo>
                <a:lnTo>
                  <a:pt x="166901" y="326874"/>
                </a:lnTo>
                <a:lnTo>
                  <a:pt x="165915" y="356012"/>
                </a:lnTo>
                <a:lnTo>
                  <a:pt x="169169" y="412241"/>
                </a:lnTo>
                <a:lnTo>
                  <a:pt x="222480" y="434250"/>
                </a:lnTo>
                <a:lnTo>
                  <a:pt x="247417" y="434133"/>
                </a:lnTo>
                <a:lnTo>
                  <a:pt x="283765" y="418806"/>
                </a:lnTo>
                <a:lnTo>
                  <a:pt x="286960" y="382404"/>
                </a:lnTo>
                <a:lnTo>
                  <a:pt x="286184" y="351885"/>
                </a:lnTo>
                <a:lnTo>
                  <a:pt x="283956" y="320746"/>
                </a:lnTo>
                <a:lnTo>
                  <a:pt x="280548" y="291464"/>
                </a:lnTo>
                <a:lnTo>
                  <a:pt x="281451" y="280310"/>
                </a:lnTo>
                <a:lnTo>
                  <a:pt x="286724" y="271002"/>
                </a:lnTo>
                <a:lnTo>
                  <a:pt x="295354" y="264622"/>
                </a:lnTo>
                <a:lnTo>
                  <a:pt x="308107" y="262254"/>
                </a:lnTo>
                <a:lnTo>
                  <a:pt x="376152" y="268648"/>
                </a:lnTo>
                <a:lnTo>
                  <a:pt x="398912" y="270001"/>
                </a:lnTo>
                <a:lnTo>
                  <a:pt x="408934" y="267912"/>
                </a:lnTo>
                <a:lnTo>
                  <a:pt x="417073" y="262239"/>
                </a:lnTo>
                <a:lnTo>
                  <a:pt x="422451" y="253874"/>
                </a:lnTo>
                <a:lnTo>
                  <a:pt x="424185" y="243712"/>
                </a:lnTo>
                <a:lnTo>
                  <a:pt x="423358" y="230745"/>
                </a:lnTo>
                <a:lnTo>
                  <a:pt x="418089" y="192150"/>
                </a:lnTo>
                <a:lnTo>
                  <a:pt x="374765" y="168703"/>
                </a:lnTo>
                <a:lnTo>
                  <a:pt x="331819" y="165369"/>
                </a:lnTo>
                <a:lnTo>
                  <a:pt x="305948" y="164845"/>
                </a:lnTo>
                <a:lnTo>
                  <a:pt x="295026" y="165226"/>
                </a:lnTo>
                <a:lnTo>
                  <a:pt x="285474" y="163288"/>
                </a:lnTo>
                <a:lnTo>
                  <a:pt x="277564" y="158003"/>
                </a:lnTo>
                <a:lnTo>
                  <a:pt x="272131" y="150171"/>
                </a:lnTo>
                <a:lnTo>
                  <a:pt x="270007" y="140588"/>
                </a:lnTo>
                <a:lnTo>
                  <a:pt x="268793" y="113857"/>
                </a:lnTo>
                <a:lnTo>
                  <a:pt x="266864" y="84185"/>
                </a:lnTo>
                <a:lnTo>
                  <a:pt x="262006" y="24256"/>
                </a:lnTo>
                <a:lnTo>
                  <a:pt x="238130" y="1142"/>
                </a:lnTo>
                <a:lnTo>
                  <a:pt x="216842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958282" y="1316736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29" h="365760">
                <a:moveTo>
                  <a:pt x="297612" y="0"/>
                </a:moveTo>
                <a:lnTo>
                  <a:pt x="293548" y="0"/>
                </a:lnTo>
                <a:lnTo>
                  <a:pt x="286817" y="0"/>
                </a:lnTo>
                <a:lnTo>
                  <a:pt x="280213" y="2666"/>
                </a:lnTo>
                <a:lnTo>
                  <a:pt x="241240" y="43973"/>
                </a:lnTo>
                <a:lnTo>
                  <a:pt x="210744" y="82041"/>
                </a:lnTo>
                <a:lnTo>
                  <a:pt x="205918" y="89153"/>
                </a:lnTo>
                <a:lnTo>
                  <a:pt x="198044" y="92837"/>
                </a:lnTo>
                <a:lnTo>
                  <a:pt x="184963" y="92837"/>
                </a:lnTo>
                <a:lnTo>
                  <a:pt x="179883" y="91186"/>
                </a:lnTo>
                <a:lnTo>
                  <a:pt x="153628" y="72882"/>
                </a:lnTo>
                <a:lnTo>
                  <a:pt x="129162" y="56387"/>
                </a:lnTo>
                <a:lnTo>
                  <a:pt x="103768" y="39703"/>
                </a:lnTo>
                <a:lnTo>
                  <a:pt x="74981" y="21209"/>
                </a:lnTo>
                <a:lnTo>
                  <a:pt x="70282" y="19938"/>
                </a:lnTo>
                <a:lnTo>
                  <a:pt x="58598" y="19938"/>
                </a:lnTo>
                <a:lnTo>
                  <a:pt x="19895" y="62055"/>
                </a:lnTo>
                <a:lnTo>
                  <a:pt x="1067" y="96392"/>
                </a:lnTo>
                <a:lnTo>
                  <a:pt x="0" y="104392"/>
                </a:lnTo>
                <a:lnTo>
                  <a:pt x="1575" y="112188"/>
                </a:lnTo>
                <a:lnTo>
                  <a:pt x="5532" y="119199"/>
                </a:lnTo>
                <a:lnTo>
                  <a:pt x="11608" y="124840"/>
                </a:lnTo>
                <a:lnTo>
                  <a:pt x="43037" y="142942"/>
                </a:lnTo>
                <a:lnTo>
                  <a:pt x="79204" y="161544"/>
                </a:lnTo>
                <a:lnTo>
                  <a:pt x="110942" y="178526"/>
                </a:lnTo>
                <a:lnTo>
                  <a:pt x="129083" y="191769"/>
                </a:lnTo>
                <a:lnTo>
                  <a:pt x="119941" y="215634"/>
                </a:lnTo>
                <a:lnTo>
                  <a:pt x="64843" y="302748"/>
                </a:lnTo>
                <a:lnTo>
                  <a:pt x="54915" y="329184"/>
                </a:lnTo>
                <a:lnTo>
                  <a:pt x="99956" y="358401"/>
                </a:lnTo>
                <a:lnTo>
                  <a:pt x="126670" y="365760"/>
                </a:lnTo>
                <a:lnTo>
                  <a:pt x="133635" y="364809"/>
                </a:lnTo>
                <a:lnTo>
                  <a:pt x="140005" y="362061"/>
                </a:lnTo>
                <a:lnTo>
                  <a:pt x="145422" y="357669"/>
                </a:lnTo>
                <a:lnTo>
                  <a:pt x="149530" y="351789"/>
                </a:lnTo>
                <a:lnTo>
                  <a:pt x="162186" y="328084"/>
                </a:lnTo>
                <a:lnTo>
                  <a:pt x="175152" y="306165"/>
                </a:lnTo>
                <a:lnTo>
                  <a:pt x="188071" y="286103"/>
                </a:lnTo>
                <a:lnTo>
                  <a:pt x="205283" y="260985"/>
                </a:lnTo>
                <a:lnTo>
                  <a:pt x="213030" y="257301"/>
                </a:lnTo>
                <a:lnTo>
                  <a:pt x="226619" y="257301"/>
                </a:lnTo>
                <a:lnTo>
                  <a:pt x="232461" y="259206"/>
                </a:lnTo>
                <a:lnTo>
                  <a:pt x="259163" y="281678"/>
                </a:lnTo>
                <a:lnTo>
                  <a:pt x="281420" y="300037"/>
                </a:lnTo>
                <a:lnTo>
                  <a:pt x="304153" y="317063"/>
                </a:lnTo>
                <a:lnTo>
                  <a:pt x="327457" y="331469"/>
                </a:lnTo>
                <a:lnTo>
                  <a:pt x="331140" y="333501"/>
                </a:lnTo>
                <a:lnTo>
                  <a:pt x="335204" y="334517"/>
                </a:lnTo>
                <a:lnTo>
                  <a:pt x="346507" y="334517"/>
                </a:lnTo>
                <a:lnTo>
                  <a:pt x="379781" y="299370"/>
                </a:lnTo>
                <a:lnTo>
                  <a:pt x="404276" y="262919"/>
                </a:lnTo>
                <a:lnTo>
                  <a:pt x="404705" y="254079"/>
                </a:lnTo>
                <a:lnTo>
                  <a:pt x="402038" y="245643"/>
                </a:lnTo>
                <a:lnTo>
                  <a:pt x="350952" y="203231"/>
                </a:lnTo>
                <a:lnTo>
                  <a:pt x="300152" y="170814"/>
                </a:lnTo>
                <a:lnTo>
                  <a:pt x="291695" y="163095"/>
                </a:lnTo>
                <a:lnTo>
                  <a:pt x="287643" y="152876"/>
                </a:lnTo>
                <a:lnTo>
                  <a:pt x="288258" y="141847"/>
                </a:lnTo>
                <a:lnTo>
                  <a:pt x="293802" y="131699"/>
                </a:lnTo>
                <a:lnTo>
                  <a:pt x="340022" y="82032"/>
                </a:lnTo>
                <a:lnTo>
                  <a:pt x="354254" y="65786"/>
                </a:lnTo>
                <a:lnTo>
                  <a:pt x="359092" y="56643"/>
                </a:lnTo>
                <a:lnTo>
                  <a:pt x="359810" y="46656"/>
                </a:lnTo>
                <a:lnTo>
                  <a:pt x="356576" y="37121"/>
                </a:lnTo>
                <a:lnTo>
                  <a:pt x="349555" y="29337"/>
                </a:lnTo>
                <a:lnTo>
                  <a:pt x="338921" y="22159"/>
                </a:lnTo>
                <a:lnTo>
                  <a:pt x="328108" y="15636"/>
                </a:lnTo>
                <a:lnTo>
                  <a:pt x="301803" y="1015"/>
                </a:lnTo>
                <a:lnTo>
                  <a:pt x="29761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864627" y="1339596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4">
                <a:moveTo>
                  <a:pt x="438277" y="47"/>
                </a:moveTo>
                <a:lnTo>
                  <a:pt x="377928" y="444"/>
                </a:lnTo>
                <a:lnTo>
                  <a:pt x="335278" y="1936"/>
                </a:lnTo>
                <a:lnTo>
                  <a:pt x="279255" y="9016"/>
                </a:lnTo>
                <a:lnTo>
                  <a:pt x="260280" y="60384"/>
                </a:lnTo>
                <a:lnTo>
                  <a:pt x="253186" y="110194"/>
                </a:lnTo>
                <a:lnTo>
                  <a:pt x="246860" y="169744"/>
                </a:lnTo>
                <a:lnTo>
                  <a:pt x="240683" y="234280"/>
                </a:lnTo>
                <a:lnTo>
                  <a:pt x="234034" y="299045"/>
                </a:lnTo>
                <a:lnTo>
                  <a:pt x="226296" y="359282"/>
                </a:lnTo>
                <a:lnTo>
                  <a:pt x="225407" y="364870"/>
                </a:lnTo>
                <a:lnTo>
                  <a:pt x="220835" y="367791"/>
                </a:lnTo>
                <a:lnTo>
                  <a:pt x="212326" y="367791"/>
                </a:lnTo>
                <a:lnTo>
                  <a:pt x="208262" y="365505"/>
                </a:lnTo>
                <a:lnTo>
                  <a:pt x="176528" y="258714"/>
                </a:lnTo>
                <a:lnTo>
                  <a:pt x="161377" y="215393"/>
                </a:lnTo>
                <a:lnTo>
                  <a:pt x="140190" y="165607"/>
                </a:lnTo>
                <a:lnTo>
                  <a:pt x="113774" y="148589"/>
                </a:lnTo>
                <a:lnTo>
                  <a:pt x="80698" y="151497"/>
                </a:lnTo>
                <a:lnTo>
                  <a:pt x="49385" y="160416"/>
                </a:lnTo>
                <a:lnTo>
                  <a:pt x="22548" y="176789"/>
                </a:lnTo>
                <a:lnTo>
                  <a:pt x="2903" y="202056"/>
                </a:lnTo>
                <a:lnTo>
                  <a:pt x="0" y="215636"/>
                </a:lnTo>
                <a:lnTo>
                  <a:pt x="1395" y="227250"/>
                </a:lnTo>
                <a:lnTo>
                  <a:pt x="5957" y="237793"/>
                </a:lnTo>
                <a:lnTo>
                  <a:pt x="15730" y="252983"/>
                </a:lnTo>
                <a:lnTo>
                  <a:pt x="20937" y="255650"/>
                </a:lnTo>
                <a:lnTo>
                  <a:pt x="30208" y="255650"/>
                </a:lnTo>
                <a:lnTo>
                  <a:pt x="34145" y="254253"/>
                </a:lnTo>
                <a:lnTo>
                  <a:pt x="37447" y="251459"/>
                </a:lnTo>
                <a:lnTo>
                  <a:pt x="53421" y="239369"/>
                </a:lnTo>
                <a:lnTo>
                  <a:pt x="69514" y="229981"/>
                </a:lnTo>
                <a:lnTo>
                  <a:pt x="84274" y="223902"/>
                </a:lnTo>
                <a:lnTo>
                  <a:pt x="96248" y="221741"/>
                </a:lnTo>
                <a:lnTo>
                  <a:pt x="101074" y="221741"/>
                </a:lnTo>
                <a:lnTo>
                  <a:pt x="104503" y="223265"/>
                </a:lnTo>
                <a:lnTo>
                  <a:pt x="119207" y="269332"/>
                </a:lnTo>
                <a:lnTo>
                  <a:pt x="133488" y="321399"/>
                </a:lnTo>
                <a:lnTo>
                  <a:pt x="147745" y="374728"/>
                </a:lnTo>
                <a:lnTo>
                  <a:pt x="161233" y="421278"/>
                </a:lnTo>
                <a:lnTo>
                  <a:pt x="179550" y="459349"/>
                </a:lnTo>
                <a:lnTo>
                  <a:pt x="220073" y="467867"/>
                </a:lnTo>
                <a:lnTo>
                  <a:pt x="236571" y="466754"/>
                </a:lnTo>
                <a:lnTo>
                  <a:pt x="272397" y="449199"/>
                </a:lnTo>
                <a:lnTo>
                  <a:pt x="289268" y="408744"/>
                </a:lnTo>
                <a:lnTo>
                  <a:pt x="301639" y="359901"/>
                </a:lnTo>
                <a:lnTo>
                  <a:pt x="310762" y="305477"/>
                </a:lnTo>
                <a:lnTo>
                  <a:pt x="317890" y="248281"/>
                </a:lnTo>
                <a:lnTo>
                  <a:pt x="324276" y="191120"/>
                </a:lnTo>
                <a:lnTo>
                  <a:pt x="331173" y="136803"/>
                </a:lnTo>
                <a:lnTo>
                  <a:pt x="339834" y="88137"/>
                </a:lnTo>
                <a:lnTo>
                  <a:pt x="369425" y="63626"/>
                </a:lnTo>
                <a:lnTo>
                  <a:pt x="439402" y="61721"/>
                </a:lnTo>
                <a:lnTo>
                  <a:pt x="449732" y="67500"/>
                </a:lnTo>
                <a:lnTo>
                  <a:pt x="457372" y="76707"/>
                </a:lnTo>
                <a:lnTo>
                  <a:pt x="462726" y="87725"/>
                </a:lnTo>
                <a:lnTo>
                  <a:pt x="466199" y="98932"/>
                </a:lnTo>
                <a:lnTo>
                  <a:pt x="469374" y="106044"/>
                </a:lnTo>
                <a:lnTo>
                  <a:pt x="474549" y="111537"/>
                </a:lnTo>
                <a:lnTo>
                  <a:pt x="481201" y="115077"/>
                </a:lnTo>
                <a:lnTo>
                  <a:pt x="489948" y="116331"/>
                </a:lnTo>
                <a:lnTo>
                  <a:pt x="519285" y="114680"/>
                </a:lnTo>
                <a:lnTo>
                  <a:pt x="528502" y="112158"/>
                </a:lnTo>
                <a:lnTo>
                  <a:pt x="535779" y="106505"/>
                </a:lnTo>
                <a:lnTo>
                  <a:pt x="540269" y="98589"/>
                </a:lnTo>
                <a:lnTo>
                  <a:pt x="541129" y="89280"/>
                </a:lnTo>
                <a:lnTo>
                  <a:pt x="538235" y="72735"/>
                </a:lnTo>
                <a:lnTo>
                  <a:pt x="523984" y="30479"/>
                </a:lnTo>
                <a:lnTo>
                  <a:pt x="493444" y="3137"/>
                </a:lnTo>
                <a:lnTo>
                  <a:pt x="479407" y="762"/>
                </a:lnTo>
                <a:lnTo>
                  <a:pt x="438277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543173" y="1095755"/>
            <a:ext cx="407670" cy="96520"/>
          </a:xfrm>
          <a:custGeom>
            <a:avLst/>
            <a:gdLst/>
            <a:ahLst/>
            <a:cxnLst/>
            <a:rect l="l" t="t" r="r" b="b"/>
            <a:pathLst>
              <a:path w="407670" h="96519">
                <a:moveTo>
                  <a:pt x="374267" y="0"/>
                </a:moveTo>
                <a:lnTo>
                  <a:pt x="342415" y="2095"/>
                </a:lnTo>
                <a:lnTo>
                  <a:pt x="304591" y="3206"/>
                </a:lnTo>
                <a:lnTo>
                  <a:pt x="260838" y="3698"/>
                </a:lnTo>
                <a:lnTo>
                  <a:pt x="69340" y="4016"/>
                </a:lnTo>
                <a:lnTo>
                  <a:pt x="46658" y="4399"/>
                </a:lnTo>
                <a:lnTo>
                  <a:pt x="7850" y="17045"/>
                </a:lnTo>
                <a:lnTo>
                  <a:pt x="0" y="63730"/>
                </a:lnTo>
                <a:lnTo>
                  <a:pt x="1395" y="75819"/>
                </a:lnTo>
                <a:lnTo>
                  <a:pt x="4738" y="84010"/>
                </a:lnTo>
                <a:lnTo>
                  <a:pt x="10523" y="90392"/>
                </a:lnTo>
                <a:lnTo>
                  <a:pt x="18093" y="94535"/>
                </a:lnTo>
                <a:lnTo>
                  <a:pt x="26795" y="96012"/>
                </a:lnTo>
                <a:lnTo>
                  <a:pt x="190810" y="95862"/>
                </a:lnTo>
                <a:lnTo>
                  <a:pt x="246021" y="95243"/>
                </a:lnTo>
                <a:lnTo>
                  <a:pt x="298586" y="93899"/>
                </a:lnTo>
                <a:lnTo>
                  <a:pt x="345445" y="91574"/>
                </a:lnTo>
                <a:lnTo>
                  <a:pt x="383538" y="88011"/>
                </a:lnTo>
                <a:lnTo>
                  <a:pt x="407477" y="42148"/>
                </a:lnTo>
                <a:lnTo>
                  <a:pt x="397039" y="13055"/>
                </a:lnTo>
                <a:lnTo>
                  <a:pt x="3742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58894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253" y="0"/>
                </a:moveTo>
                <a:lnTo>
                  <a:pt x="256583" y="2115"/>
                </a:lnTo>
                <a:lnTo>
                  <a:pt x="227056" y="3270"/>
                </a:lnTo>
                <a:lnTo>
                  <a:pt x="192909" y="3806"/>
                </a:lnTo>
                <a:lnTo>
                  <a:pt x="77392" y="3869"/>
                </a:lnTo>
                <a:lnTo>
                  <a:pt x="55336" y="4095"/>
                </a:lnTo>
                <a:lnTo>
                  <a:pt x="14966" y="7080"/>
                </a:lnTo>
                <a:lnTo>
                  <a:pt x="75" y="50831"/>
                </a:lnTo>
                <a:lnTo>
                  <a:pt x="0" y="63765"/>
                </a:lnTo>
                <a:lnTo>
                  <a:pt x="1091" y="75818"/>
                </a:lnTo>
                <a:lnTo>
                  <a:pt x="3423" y="83956"/>
                </a:lnTo>
                <a:lnTo>
                  <a:pt x="7743" y="90344"/>
                </a:lnTo>
                <a:lnTo>
                  <a:pt x="13467" y="94517"/>
                </a:lnTo>
                <a:lnTo>
                  <a:pt x="20014" y="96012"/>
                </a:lnTo>
                <a:lnTo>
                  <a:pt x="104469" y="96012"/>
                </a:lnTo>
                <a:lnTo>
                  <a:pt x="155636" y="95765"/>
                </a:lnTo>
                <a:lnTo>
                  <a:pt x="206244" y="94710"/>
                </a:lnTo>
                <a:lnTo>
                  <a:pt x="251969" y="92368"/>
                </a:lnTo>
                <a:lnTo>
                  <a:pt x="303524" y="72276"/>
                </a:lnTo>
                <a:lnTo>
                  <a:pt x="306351" y="42179"/>
                </a:lnTo>
                <a:lnTo>
                  <a:pt x="298440" y="13059"/>
                </a:lnTo>
                <a:lnTo>
                  <a:pt x="28125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341610" y="420623"/>
            <a:ext cx="368300" cy="376555"/>
          </a:xfrm>
          <a:custGeom>
            <a:avLst/>
            <a:gdLst/>
            <a:ahLst/>
            <a:cxnLst/>
            <a:rect l="l" t="t" r="r" b="b"/>
            <a:pathLst>
              <a:path w="368300" h="376555">
                <a:moveTo>
                  <a:pt x="314715" y="0"/>
                </a:moveTo>
                <a:lnTo>
                  <a:pt x="309254" y="0"/>
                </a:lnTo>
                <a:lnTo>
                  <a:pt x="301507" y="0"/>
                </a:lnTo>
                <a:lnTo>
                  <a:pt x="293633" y="3175"/>
                </a:lnTo>
                <a:lnTo>
                  <a:pt x="180896" y="115586"/>
                </a:lnTo>
                <a:lnTo>
                  <a:pt x="140011" y="156829"/>
                </a:lnTo>
                <a:lnTo>
                  <a:pt x="99929" y="198042"/>
                </a:lnTo>
                <a:lnTo>
                  <a:pt x="62710" y="237491"/>
                </a:lnTo>
                <a:lnTo>
                  <a:pt x="30410" y="273444"/>
                </a:lnTo>
                <a:lnTo>
                  <a:pt x="5089" y="304164"/>
                </a:lnTo>
                <a:lnTo>
                  <a:pt x="0" y="327404"/>
                </a:lnTo>
                <a:lnTo>
                  <a:pt x="12662" y="350916"/>
                </a:lnTo>
                <a:lnTo>
                  <a:pt x="35825" y="369119"/>
                </a:lnTo>
                <a:lnTo>
                  <a:pt x="62239" y="376427"/>
                </a:lnTo>
                <a:lnTo>
                  <a:pt x="69004" y="375814"/>
                </a:lnTo>
                <a:lnTo>
                  <a:pt x="75305" y="373903"/>
                </a:lnTo>
                <a:lnTo>
                  <a:pt x="81010" y="370587"/>
                </a:lnTo>
                <a:lnTo>
                  <a:pt x="85988" y="365760"/>
                </a:lnTo>
                <a:lnTo>
                  <a:pt x="110126" y="338351"/>
                </a:lnTo>
                <a:lnTo>
                  <a:pt x="142765" y="303914"/>
                </a:lnTo>
                <a:lnTo>
                  <a:pt x="181107" y="264841"/>
                </a:lnTo>
                <a:lnTo>
                  <a:pt x="302373" y="143696"/>
                </a:lnTo>
                <a:lnTo>
                  <a:pt x="335547" y="109974"/>
                </a:lnTo>
                <a:lnTo>
                  <a:pt x="360435" y="83565"/>
                </a:lnTo>
                <a:lnTo>
                  <a:pt x="365474" y="75630"/>
                </a:lnTo>
                <a:lnTo>
                  <a:pt x="367786" y="66754"/>
                </a:lnTo>
                <a:lnTo>
                  <a:pt x="367311" y="57616"/>
                </a:lnTo>
                <a:lnTo>
                  <a:pt x="345894" y="24082"/>
                </a:lnTo>
                <a:lnTo>
                  <a:pt x="320049" y="1524"/>
                </a:lnTo>
                <a:lnTo>
                  <a:pt x="31471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321897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229" y="2095"/>
                </a:lnTo>
                <a:lnTo>
                  <a:pt x="303551" y="3206"/>
                </a:lnTo>
                <a:lnTo>
                  <a:pt x="259945" y="3698"/>
                </a:lnTo>
                <a:lnTo>
                  <a:pt x="68935" y="4016"/>
                </a:lnTo>
                <a:lnTo>
                  <a:pt x="46349" y="4399"/>
                </a:lnTo>
                <a:lnTo>
                  <a:pt x="7778" y="17045"/>
                </a:lnTo>
                <a:lnTo>
                  <a:pt x="0" y="63730"/>
                </a:lnTo>
                <a:lnTo>
                  <a:pt x="1434" y="75819"/>
                </a:lnTo>
                <a:lnTo>
                  <a:pt x="4595" y="84010"/>
                </a:lnTo>
                <a:lnTo>
                  <a:pt x="10340" y="90392"/>
                </a:lnTo>
                <a:lnTo>
                  <a:pt x="17918" y="94535"/>
                </a:lnTo>
                <a:lnTo>
                  <a:pt x="26580" y="96012"/>
                </a:lnTo>
                <a:lnTo>
                  <a:pt x="190051" y="95862"/>
                </a:lnTo>
                <a:lnTo>
                  <a:pt x="245084" y="95243"/>
                </a:lnTo>
                <a:lnTo>
                  <a:pt x="297478" y="93899"/>
                </a:lnTo>
                <a:lnTo>
                  <a:pt x="344191" y="91574"/>
                </a:lnTo>
                <a:lnTo>
                  <a:pt x="382180" y="88011"/>
                </a:lnTo>
                <a:lnTo>
                  <a:pt x="406024" y="42148"/>
                </a:lnTo>
                <a:lnTo>
                  <a:pt x="395610" y="13055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5" name="object 125"/>
          <p:cNvGrpSpPr/>
          <p:nvPr/>
        </p:nvGrpSpPr>
        <p:grpSpPr>
          <a:xfrm>
            <a:off x="3343719" y="420623"/>
            <a:ext cx="367665" cy="376555"/>
            <a:chOff x="3343719" y="420623"/>
            <a:chExt cx="367665" cy="376555"/>
          </a:xfrm>
        </p:grpSpPr>
        <p:sp>
          <p:nvSpPr>
            <p:cNvPr id="126" name="object 126"/>
            <p:cNvSpPr/>
            <p:nvPr/>
          </p:nvSpPr>
          <p:spPr>
            <a:xfrm>
              <a:off x="3343719" y="420623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4" h="376555">
                  <a:moveTo>
                    <a:pt x="314261" y="0"/>
                  </a:moveTo>
                  <a:lnTo>
                    <a:pt x="308927" y="0"/>
                  </a:lnTo>
                  <a:lnTo>
                    <a:pt x="301180" y="0"/>
                  </a:lnTo>
                  <a:lnTo>
                    <a:pt x="293433" y="3175"/>
                  </a:lnTo>
                  <a:lnTo>
                    <a:pt x="180796" y="115586"/>
                  </a:lnTo>
                  <a:lnTo>
                    <a:pt x="139906" y="156829"/>
                  </a:lnTo>
                  <a:lnTo>
                    <a:pt x="99831" y="198042"/>
                  </a:lnTo>
                  <a:lnTo>
                    <a:pt x="62636" y="237491"/>
                  </a:lnTo>
                  <a:lnTo>
                    <a:pt x="30385" y="273444"/>
                  </a:lnTo>
                  <a:lnTo>
                    <a:pt x="5143" y="304164"/>
                  </a:lnTo>
                  <a:lnTo>
                    <a:pt x="0" y="327404"/>
                  </a:lnTo>
                  <a:lnTo>
                    <a:pt x="12668" y="350916"/>
                  </a:lnTo>
                  <a:lnTo>
                    <a:pt x="35861" y="369119"/>
                  </a:lnTo>
                  <a:lnTo>
                    <a:pt x="62293" y="376427"/>
                  </a:lnTo>
                  <a:lnTo>
                    <a:pt x="69058" y="375814"/>
                  </a:lnTo>
                  <a:lnTo>
                    <a:pt x="75358" y="373903"/>
                  </a:lnTo>
                  <a:lnTo>
                    <a:pt x="81063" y="370587"/>
                  </a:lnTo>
                  <a:lnTo>
                    <a:pt x="86042" y="365760"/>
                  </a:lnTo>
                  <a:lnTo>
                    <a:pt x="110101" y="338351"/>
                  </a:lnTo>
                  <a:lnTo>
                    <a:pt x="142686" y="303914"/>
                  </a:lnTo>
                  <a:lnTo>
                    <a:pt x="180989" y="264841"/>
                  </a:lnTo>
                  <a:lnTo>
                    <a:pt x="302123" y="143696"/>
                  </a:lnTo>
                  <a:lnTo>
                    <a:pt x="335214" y="109974"/>
                  </a:lnTo>
                  <a:lnTo>
                    <a:pt x="359981" y="83565"/>
                  </a:lnTo>
                  <a:lnTo>
                    <a:pt x="365128" y="75630"/>
                  </a:lnTo>
                  <a:lnTo>
                    <a:pt x="367538" y="66754"/>
                  </a:lnTo>
                  <a:lnTo>
                    <a:pt x="367089" y="57616"/>
                  </a:lnTo>
                  <a:lnTo>
                    <a:pt x="345662" y="24082"/>
                  </a:lnTo>
                  <a:lnTo>
                    <a:pt x="319722" y="1524"/>
                  </a:lnTo>
                  <a:lnTo>
                    <a:pt x="31426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594104" y="702563"/>
              <a:ext cx="85490" cy="94487"/>
            </a:xfrm>
            <a:prstGeom prst="rect">
              <a:avLst/>
            </a:prstGeom>
          </p:spPr>
        </p:pic>
      </p:grpSp>
      <p:grpSp>
        <p:nvGrpSpPr>
          <p:cNvPr id="128" name="object 128"/>
          <p:cNvGrpSpPr/>
          <p:nvPr/>
        </p:nvGrpSpPr>
        <p:grpSpPr>
          <a:xfrm>
            <a:off x="3323973" y="986027"/>
            <a:ext cx="406400" cy="320040"/>
            <a:chOff x="3323973" y="986027"/>
            <a:chExt cx="406400" cy="320040"/>
          </a:xfrm>
        </p:grpSpPr>
        <p:sp>
          <p:nvSpPr>
            <p:cNvPr id="129" name="object 129"/>
            <p:cNvSpPr/>
            <p:nvPr/>
          </p:nvSpPr>
          <p:spPr>
            <a:xfrm>
              <a:off x="3323973" y="1095755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870" y="0"/>
                  </a:moveTo>
                  <a:lnTo>
                    <a:pt x="341135" y="2095"/>
                  </a:lnTo>
                  <a:lnTo>
                    <a:pt x="303464" y="3206"/>
                  </a:lnTo>
                  <a:lnTo>
                    <a:pt x="259887" y="3698"/>
                  </a:lnTo>
                  <a:lnTo>
                    <a:pt x="69086" y="4016"/>
                  </a:lnTo>
                  <a:lnTo>
                    <a:pt x="46543" y="4399"/>
                  </a:lnTo>
                  <a:lnTo>
                    <a:pt x="7850" y="17045"/>
                  </a:lnTo>
                  <a:lnTo>
                    <a:pt x="0" y="63730"/>
                  </a:lnTo>
                  <a:lnTo>
                    <a:pt x="1395" y="75819"/>
                  </a:lnTo>
                  <a:lnTo>
                    <a:pt x="4720" y="84010"/>
                  </a:lnTo>
                  <a:lnTo>
                    <a:pt x="10475" y="90392"/>
                  </a:lnTo>
                  <a:lnTo>
                    <a:pt x="18039" y="94535"/>
                  </a:lnTo>
                  <a:lnTo>
                    <a:pt x="26795" y="96012"/>
                  </a:lnTo>
                  <a:lnTo>
                    <a:pt x="190076" y="95862"/>
                  </a:lnTo>
                  <a:lnTo>
                    <a:pt x="245072" y="95243"/>
                  </a:lnTo>
                  <a:lnTo>
                    <a:pt x="297447" y="93899"/>
                  </a:lnTo>
                  <a:lnTo>
                    <a:pt x="344152" y="91574"/>
                  </a:lnTo>
                  <a:lnTo>
                    <a:pt x="382141" y="88011"/>
                  </a:lnTo>
                  <a:lnTo>
                    <a:pt x="405985" y="42148"/>
                  </a:lnTo>
                  <a:lnTo>
                    <a:pt x="395571" y="13055"/>
                  </a:lnTo>
                  <a:lnTo>
                    <a:pt x="372870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489364" y="986027"/>
              <a:ext cx="74418" cy="82296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489364" y="1223771"/>
              <a:ext cx="74418" cy="82295"/>
            </a:xfrm>
            <a:prstGeom prst="rect">
              <a:avLst/>
            </a:prstGeom>
          </p:spPr>
        </p:pic>
      </p:grpSp>
      <p:sp>
        <p:nvSpPr>
          <p:cNvPr id="132" name="object 132"/>
          <p:cNvSpPr/>
          <p:nvPr/>
        </p:nvSpPr>
        <p:spPr>
          <a:xfrm>
            <a:off x="3831842" y="705612"/>
            <a:ext cx="424815" cy="436245"/>
          </a:xfrm>
          <a:custGeom>
            <a:avLst/>
            <a:gdLst/>
            <a:ahLst/>
            <a:cxnLst/>
            <a:rect l="l" t="t" r="r" b="b"/>
            <a:pathLst>
              <a:path w="424814" h="436244">
                <a:moveTo>
                  <a:pt x="216967" y="89"/>
                </a:moveTo>
                <a:lnTo>
                  <a:pt x="167564" y="3482"/>
                </a:lnTo>
                <a:lnTo>
                  <a:pt x="139701" y="32385"/>
                </a:lnTo>
                <a:lnTo>
                  <a:pt x="144708" y="68851"/>
                </a:lnTo>
                <a:lnTo>
                  <a:pt x="152132" y="109426"/>
                </a:lnTo>
                <a:lnTo>
                  <a:pt x="158007" y="145452"/>
                </a:lnTo>
                <a:lnTo>
                  <a:pt x="158370" y="168275"/>
                </a:lnTo>
                <a:lnTo>
                  <a:pt x="133885" y="175766"/>
                </a:lnTo>
                <a:lnTo>
                  <a:pt x="30337" y="185509"/>
                </a:lnTo>
                <a:lnTo>
                  <a:pt x="2922" y="193928"/>
                </a:lnTo>
                <a:lnTo>
                  <a:pt x="0" y="207942"/>
                </a:lnTo>
                <a:lnTo>
                  <a:pt x="2113" y="227075"/>
                </a:lnTo>
                <a:lnTo>
                  <a:pt x="7584" y="248114"/>
                </a:lnTo>
                <a:lnTo>
                  <a:pt x="31021" y="282987"/>
                </a:lnTo>
                <a:lnTo>
                  <a:pt x="38609" y="284099"/>
                </a:lnTo>
                <a:lnTo>
                  <a:pt x="41784" y="283972"/>
                </a:lnTo>
                <a:lnTo>
                  <a:pt x="70187" y="279167"/>
                </a:lnTo>
                <a:lnTo>
                  <a:pt x="95617" y="276018"/>
                </a:lnTo>
                <a:lnTo>
                  <a:pt x="119499" y="273893"/>
                </a:lnTo>
                <a:lnTo>
                  <a:pt x="142622" y="272541"/>
                </a:lnTo>
                <a:lnTo>
                  <a:pt x="152882" y="274635"/>
                </a:lnTo>
                <a:lnTo>
                  <a:pt x="161164" y="280336"/>
                </a:lnTo>
                <a:lnTo>
                  <a:pt x="166590" y="288776"/>
                </a:lnTo>
                <a:lnTo>
                  <a:pt x="168276" y="299085"/>
                </a:lnTo>
                <a:lnTo>
                  <a:pt x="166054" y="357314"/>
                </a:lnTo>
                <a:lnTo>
                  <a:pt x="166383" y="386131"/>
                </a:lnTo>
                <a:lnTo>
                  <a:pt x="177532" y="428593"/>
                </a:lnTo>
                <a:lnTo>
                  <a:pt x="221533" y="435796"/>
                </a:lnTo>
                <a:lnTo>
                  <a:pt x="246762" y="435657"/>
                </a:lnTo>
                <a:lnTo>
                  <a:pt x="283866" y="420330"/>
                </a:lnTo>
                <a:lnTo>
                  <a:pt x="287103" y="383813"/>
                </a:lnTo>
                <a:lnTo>
                  <a:pt x="286339" y="353187"/>
                </a:lnTo>
                <a:lnTo>
                  <a:pt x="284170" y="321893"/>
                </a:lnTo>
                <a:lnTo>
                  <a:pt x="280798" y="292480"/>
                </a:lnTo>
                <a:lnTo>
                  <a:pt x="281590" y="281253"/>
                </a:lnTo>
                <a:lnTo>
                  <a:pt x="286847" y="271907"/>
                </a:lnTo>
                <a:lnTo>
                  <a:pt x="295461" y="265513"/>
                </a:lnTo>
                <a:lnTo>
                  <a:pt x="308103" y="263143"/>
                </a:lnTo>
                <a:lnTo>
                  <a:pt x="376291" y="269555"/>
                </a:lnTo>
                <a:lnTo>
                  <a:pt x="398908" y="270890"/>
                </a:lnTo>
                <a:lnTo>
                  <a:pt x="408934" y="268801"/>
                </a:lnTo>
                <a:lnTo>
                  <a:pt x="417101" y="263128"/>
                </a:lnTo>
                <a:lnTo>
                  <a:pt x="422554" y="254763"/>
                </a:lnTo>
                <a:lnTo>
                  <a:pt x="424435" y="244601"/>
                </a:lnTo>
                <a:lnTo>
                  <a:pt x="423604" y="231600"/>
                </a:lnTo>
                <a:lnTo>
                  <a:pt x="418085" y="193166"/>
                </a:lnTo>
                <a:lnTo>
                  <a:pt x="374765" y="169338"/>
                </a:lnTo>
                <a:lnTo>
                  <a:pt x="331922" y="166004"/>
                </a:lnTo>
                <a:lnTo>
                  <a:pt x="301372" y="165480"/>
                </a:lnTo>
                <a:lnTo>
                  <a:pt x="295276" y="165735"/>
                </a:lnTo>
                <a:lnTo>
                  <a:pt x="285613" y="163831"/>
                </a:lnTo>
                <a:lnTo>
                  <a:pt x="277687" y="158607"/>
                </a:lnTo>
                <a:lnTo>
                  <a:pt x="272238" y="150786"/>
                </a:lnTo>
                <a:lnTo>
                  <a:pt x="270003" y="141097"/>
                </a:lnTo>
                <a:lnTo>
                  <a:pt x="268789" y="114305"/>
                </a:lnTo>
                <a:lnTo>
                  <a:pt x="266860" y="84597"/>
                </a:lnTo>
                <a:lnTo>
                  <a:pt x="262002" y="24384"/>
                </a:lnTo>
                <a:lnTo>
                  <a:pt x="238380" y="1142"/>
                </a:lnTo>
                <a:lnTo>
                  <a:pt x="216967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544913" y="5047518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20">
                <a:moveTo>
                  <a:pt x="372909" y="0"/>
                </a:moveTo>
                <a:lnTo>
                  <a:pt x="340173" y="2106"/>
                </a:lnTo>
                <a:lnTo>
                  <a:pt x="301011" y="3239"/>
                </a:lnTo>
                <a:lnTo>
                  <a:pt x="255730" y="3751"/>
                </a:lnTo>
                <a:lnTo>
                  <a:pt x="102665" y="3867"/>
                </a:lnTo>
                <a:lnTo>
                  <a:pt x="73475" y="4095"/>
                </a:lnTo>
                <a:lnTo>
                  <a:pt x="27977" y="5356"/>
                </a:lnTo>
                <a:lnTo>
                  <a:pt x="1702" y="37539"/>
                </a:lnTo>
                <a:lnTo>
                  <a:pt x="0" y="63762"/>
                </a:lnTo>
                <a:lnTo>
                  <a:pt x="1434" y="75793"/>
                </a:lnTo>
                <a:lnTo>
                  <a:pt x="4560" y="83959"/>
                </a:lnTo>
                <a:lnTo>
                  <a:pt x="10245" y="90330"/>
                </a:lnTo>
                <a:lnTo>
                  <a:pt x="17811" y="94472"/>
                </a:lnTo>
                <a:lnTo>
                  <a:pt x="26580" y="95950"/>
                </a:lnTo>
                <a:lnTo>
                  <a:pt x="192485" y="95835"/>
                </a:lnTo>
                <a:lnTo>
                  <a:pt x="246886" y="95236"/>
                </a:lnTo>
                <a:lnTo>
                  <a:pt x="298598" y="93934"/>
                </a:lnTo>
                <a:lnTo>
                  <a:pt x="344678" y="91685"/>
                </a:lnTo>
                <a:lnTo>
                  <a:pt x="402199" y="72284"/>
                </a:lnTo>
                <a:lnTo>
                  <a:pt x="406024" y="42193"/>
                </a:lnTo>
                <a:lnTo>
                  <a:pt x="395610" y="13064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460712" y="4468367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79">
                <a:moveTo>
                  <a:pt x="306324" y="42176"/>
                </a:moveTo>
                <a:lnTo>
                  <a:pt x="298500" y="13068"/>
                </a:lnTo>
                <a:lnTo>
                  <a:pt x="281470" y="0"/>
                </a:lnTo>
                <a:lnTo>
                  <a:pt x="256717" y="2120"/>
                </a:lnTo>
                <a:lnTo>
                  <a:pt x="227139" y="3251"/>
                </a:lnTo>
                <a:lnTo>
                  <a:pt x="192938" y="3784"/>
                </a:lnTo>
                <a:lnTo>
                  <a:pt x="77444" y="3898"/>
                </a:lnTo>
                <a:lnTo>
                  <a:pt x="55473" y="4114"/>
                </a:lnTo>
                <a:lnTo>
                  <a:pt x="15036" y="7086"/>
                </a:lnTo>
                <a:lnTo>
                  <a:pt x="165" y="50825"/>
                </a:lnTo>
                <a:lnTo>
                  <a:pt x="0" y="63754"/>
                </a:lnTo>
                <a:lnTo>
                  <a:pt x="1054" y="75780"/>
                </a:lnTo>
                <a:lnTo>
                  <a:pt x="111036" y="96012"/>
                </a:lnTo>
                <a:lnTo>
                  <a:pt x="160667" y="95758"/>
                </a:lnTo>
                <a:lnTo>
                  <a:pt x="209397" y="94665"/>
                </a:lnTo>
                <a:lnTo>
                  <a:pt x="253263" y="92303"/>
                </a:lnTo>
                <a:lnTo>
                  <a:pt x="288328" y="88188"/>
                </a:lnTo>
                <a:lnTo>
                  <a:pt x="303428" y="72250"/>
                </a:lnTo>
                <a:lnTo>
                  <a:pt x="306324" y="42176"/>
                </a:lnTo>
                <a:close/>
              </a:path>
              <a:path w="306704" h="233679">
                <a:moveTo>
                  <a:pt x="306400" y="180174"/>
                </a:moveTo>
                <a:lnTo>
                  <a:pt x="298615" y="151536"/>
                </a:lnTo>
                <a:lnTo>
                  <a:pt x="281597" y="138684"/>
                </a:lnTo>
                <a:lnTo>
                  <a:pt x="258406" y="140690"/>
                </a:lnTo>
                <a:lnTo>
                  <a:pt x="231178" y="141782"/>
                </a:lnTo>
                <a:lnTo>
                  <a:pt x="199656" y="142316"/>
                </a:lnTo>
                <a:lnTo>
                  <a:pt x="72097" y="142354"/>
                </a:lnTo>
                <a:lnTo>
                  <a:pt x="52311" y="142570"/>
                </a:lnTo>
                <a:lnTo>
                  <a:pt x="9817" y="149352"/>
                </a:lnTo>
                <a:lnTo>
                  <a:pt x="165" y="188683"/>
                </a:lnTo>
                <a:lnTo>
                  <a:pt x="0" y="201447"/>
                </a:lnTo>
                <a:lnTo>
                  <a:pt x="1054" y="213169"/>
                </a:lnTo>
                <a:lnTo>
                  <a:pt x="111036" y="233146"/>
                </a:lnTo>
                <a:lnTo>
                  <a:pt x="160718" y="232892"/>
                </a:lnTo>
                <a:lnTo>
                  <a:pt x="209461" y="231838"/>
                </a:lnTo>
                <a:lnTo>
                  <a:pt x="253339" y="229501"/>
                </a:lnTo>
                <a:lnTo>
                  <a:pt x="288455" y="225450"/>
                </a:lnTo>
                <a:lnTo>
                  <a:pt x="303504" y="209765"/>
                </a:lnTo>
                <a:lnTo>
                  <a:pt x="306400" y="18017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5" name="object 135"/>
          <p:cNvGrpSpPr/>
          <p:nvPr/>
        </p:nvGrpSpPr>
        <p:grpSpPr>
          <a:xfrm>
            <a:off x="4343316" y="4354067"/>
            <a:ext cx="368300" cy="394970"/>
            <a:chOff x="4343316" y="4354067"/>
            <a:chExt cx="368300" cy="394970"/>
          </a:xfrm>
        </p:grpSpPr>
        <p:sp>
          <p:nvSpPr>
            <p:cNvPr id="136" name="object 136"/>
            <p:cNvSpPr/>
            <p:nvPr/>
          </p:nvSpPr>
          <p:spPr>
            <a:xfrm>
              <a:off x="4343316" y="4372355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4">
                  <a:moveTo>
                    <a:pt x="314281" y="0"/>
                  </a:moveTo>
                  <a:lnTo>
                    <a:pt x="308820" y="0"/>
                  </a:lnTo>
                  <a:lnTo>
                    <a:pt x="301073" y="0"/>
                  </a:lnTo>
                  <a:lnTo>
                    <a:pt x="293326" y="3098"/>
                  </a:lnTo>
                  <a:lnTo>
                    <a:pt x="180868" y="115638"/>
                  </a:lnTo>
                  <a:lnTo>
                    <a:pt x="139989" y="156902"/>
                  </a:lnTo>
                  <a:lnTo>
                    <a:pt x="99903" y="198113"/>
                  </a:lnTo>
                  <a:lnTo>
                    <a:pt x="62672" y="237538"/>
                  </a:lnTo>
                  <a:lnTo>
                    <a:pt x="30362" y="273441"/>
                  </a:lnTo>
                  <a:lnTo>
                    <a:pt x="5036" y="304088"/>
                  </a:lnTo>
                  <a:lnTo>
                    <a:pt x="0" y="327329"/>
                  </a:lnTo>
                  <a:lnTo>
                    <a:pt x="12656" y="350869"/>
                  </a:lnTo>
                  <a:lnTo>
                    <a:pt x="35790" y="369104"/>
                  </a:lnTo>
                  <a:lnTo>
                    <a:pt x="62186" y="376428"/>
                  </a:lnTo>
                  <a:lnTo>
                    <a:pt x="68951" y="375811"/>
                  </a:lnTo>
                  <a:lnTo>
                    <a:pt x="75251" y="373886"/>
                  </a:lnTo>
                  <a:lnTo>
                    <a:pt x="80956" y="370539"/>
                  </a:lnTo>
                  <a:lnTo>
                    <a:pt x="85935" y="365658"/>
                  </a:lnTo>
                  <a:lnTo>
                    <a:pt x="110077" y="338347"/>
                  </a:lnTo>
                  <a:lnTo>
                    <a:pt x="142726" y="303977"/>
                  </a:lnTo>
                  <a:lnTo>
                    <a:pt x="181074" y="264939"/>
                  </a:lnTo>
                  <a:lnTo>
                    <a:pt x="302265" y="143739"/>
                  </a:lnTo>
                  <a:lnTo>
                    <a:pt x="335360" y="109949"/>
                  </a:lnTo>
                  <a:lnTo>
                    <a:pt x="360128" y="83451"/>
                  </a:lnTo>
                  <a:lnTo>
                    <a:pt x="365275" y="75534"/>
                  </a:lnTo>
                  <a:lnTo>
                    <a:pt x="367684" y="66711"/>
                  </a:lnTo>
                  <a:lnTo>
                    <a:pt x="367236" y="57628"/>
                  </a:lnTo>
                  <a:lnTo>
                    <a:pt x="345713" y="23952"/>
                  </a:lnTo>
                  <a:lnTo>
                    <a:pt x="319742" y="1549"/>
                  </a:lnTo>
                  <a:lnTo>
                    <a:pt x="31428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372867" y="4354067"/>
              <a:ext cx="85490" cy="94487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592325" y="4654321"/>
              <a:ext cx="85504" cy="94462"/>
            </a:xfrm>
            <a:prstGeom prst="rect">
              <a:avLst/>
            </a:prstGeom>
          </p:spPr>
        </p:pic>
      </p:grpSp>
      <p:grpSp>
        <p:nvGrpSpPr>
          <p:cNvPr id="139" name="object 139"/>
          <p:cNvGrpSpPr/>
          <p:nvPr/>
        </p:nvGrpSpPr>
        <p:grpSpPr>
          <a:xfrm>
            <a:off x="4322188" y="4937759"/>
            <a:ext cx="407670" cy="205740"/>
            <a:chOff x="4322188" y="4937759"/>
            <a:chExt cx="407670" cy="205740"/>
          </a:xfrm>
        </p:grpSpPr>
        <p:sp>
          <p:nvSpPr>
            <p:cNvPr id="140" name="object 140"/>
            <p:cNvSpPr/>
            <p:nvPr/>
          </p:nvSpPr>
          <p:spPr>
            <a:xfrm>
              <a:off x="4322188" y="5047518"/>
              <a:ext cx="407670" cy="96520"/>
            </a:xfrm>
            <a:custGeom>
              <a:avLst/>
              <a:gdLst/>
              <a:ahLst/>
              <a:cxnLst/>
              <a:rect l="l" t="t" r="r" b="b"/>
              <a:pathLst>
                <a:path w="407670" h="96520">
                  <a:moveTo>
                    <a:pt x="374270" y="0"/>
                  </a:moveTo>
                  <a:lnTo>
                    <a:pt x="341383" y="2106"/>
                  </a:lnTo>
                  <a:lnTo>
                    <a:pt x="302150" y="3239"/>
                  </a:lnTo>
                  <a:lnTo>
                    <a:pt x="256750" y="3751"/>
                  </a:lnTo>
                  <a:lnTo>
                    <a:pt x="103147" y="3867"/>
                  </a:lnTo>
                  <a:lnTo>
                    <a:pt x="73804" y="4095"/>
                  </a:lnTo>
                  <a:lnTo>
                    <a:pt x="27941" y="5356"/>
                  </a:lnTo>
                  <a:lnTo>
                    <a:pt x="1774" y="37539"/>
                  </a:lnTo>
                  <a:lnTo>
                    <a:pt x="0" y="63762"/>
                  </a:lnTo>
                  <a:lnTo>
                    <a:pt x="1398" y="75793"/>
                  </a:lnTo>
                  <a:lnTo>
                    <a:pt x="4744" y="83959"/>
                  </a:lnTo>
                  <a:lnTo>
                    <a:pt x="10542" y="90330"/>
                  </a:lnTo>
                  <a:lnTo>
                    <a:pt x="18151" y="94472"/>
                  </a:lnTo>
                  <a:lnTo>
                    <a:pt x="26925" y="95950"/>
                  </a:lnTo>
                  <a:lnTo>
                    <a:pt x="193237" y="95835"/>
                  </a:lnTo>
                  <a:lnTo>
                    <a:pt x="247790" y="95236"/>
                  </a:lnTo>
                  <a:lnTo>
                    <a:pt x="299654" y="93934"/>
                  </a:lnTo>
                  <a:lnTo>
                    <a:pt x="345886" y="91685"/>
                  </a:lnTo>
                  <a:lnTo>
                    <a:pt x="403631" y="72284"/>
                  </a:lnTo>
                  <a:lnTo>
                    <a:pt x="407481" y="42193"/>
                  </a:lnTo>
                  <a:lnTo>
                    <a:pt x="397043" y="13064"/>
                  </a:lnTo>
                  <a:lnTo>
                    <a:pt x="374270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489088" y="4937759"/>
              <a:ext cx="74398" cy="82265"/>
            </a:xfrm>
            <a:prstGeom prst="rect">
              <a:avLst/>
            </a:prstGeom>
          </p:spPr>
        </p:pic>
      </p:grpSp>
      <p:sp>
        <p:nvSpPr>
          <p:cNvPr id="142" name="object 142"/>
          <p:cNvSpPr/>
          <p:nvPr/>
        </p:nvSpPr>
        <p:spPr>
          <a:xfrm>
            <a:off x="4831582" y="4657369"/>
            <a:ext cx="424180" cy="436245"/>
          </a:xfrm>
          <a:custGeom>
            <a:avLst/>
            <a:gdLst/>
            <a:ahLst/>
            <a:cxnLst/>
            <a:rect l="l" t="t" r="r" b="b"/>
            <a:pathLst>
              <a:path w="424179" h="436245">
                <a:moveTo>
                  <a:pt x="217699" y="67"/>
                </a:moveTo>
                <a:lnTo>
                  <a:pt x="167566" y="3380"/>
                </a:lnTo>
                <a:lnTo>
                  <a:pt x="139705" y="32461"/>
                </a:lnTo>
                <a:lnTo>
                  <a:pt x="144569" y="68950"/>
                </a:lnTo>
                <a:lnTo>
                  <a:pt x="151945" y="109512"/>
                </a:lnTo>
                <a:lnTo>
                  <a:pt x="157868" y="145453"/>
                </a:lnTo>
                <a:lnTo>
                  <a:pt x="158374" y="168084"/>
                </a:lnTo>
                <a:lnTo>
                  <a:pt x="133782" y="175611"/>
                </a:lnTo>
                <a:lnTo>
                  <a:pt x="30305" y="185377"/>
                </a:lnTo>
                <a:lnTo>
                  <a:pt x="2926" y="193840"/>
                </a:lnTo>
                <a:lnTo>
                  <a:pt x="0" y="207965"/>
                </a:lnTo>
                <a:lnTo>
                  <a:pt x="2085" y="227098"/>
                </a:lnTo>
                <a:lnTo>
                  <a:pt x="7481" y="248150"/>
                </a:lnTo>
                <a:lnTo>
                  <a:pt x="30753" y="282915"/>
                </a:lnTo>
                <a:lnTo>
                  <a:pt x="38105" y="284048"/>
                </a:lnTo>
                <a:lnTo>
                  <a:pt x="41534" y="283895"/>
                </a:lnTo>
                <a:lnTo>
                  <a:pt x="69887" y="279065"/>
                </a:lnTo>
                <a:lnTo>
                  <a:pt x="95351" y="275940"/>
                </a:lnTo>
                <a:lnTo>
                  <a:pt x="119338" y="273904"/>
                </a:lnTo>
                <a:lnTo>
                  <a:pt x="143007" y="272681"/>
                </a:lnTo>
                <a:lnTo>
                  <a:pt x="153046" y="274805"/>
                </a:lnTo>
                <a:lnTo>
                  <a:pt x="161216" y="280563"/>
                </a:lnTo>
                <a:lnTo>
                  <a:pt x="166600" y="289039"/>
                </a:lnTo>
                <a:lnTo>
                  <a:pt x="168280" y="299313"/>
                </a:lnTo>
                <a:lnTo>
                  <a:pt x="166901" y="328184"/>
                </a:lnTo>
                <a:lnTo>
                  <a:pt x="165915" y="357395"/>
                </a:lnTo>
                <a:lnTo>
                  <a:pt x="169169" y="413621"/>
                </a:lnTo>
                <a:lnTo>
                  <a:pt x="223569" y="435767"/>
                </a:lnTo>
                <a:lnTo>
                  <a:pt x="248132" y="435690"/>
                </a:lnTo>
                <a:lnTo>
                  <a:pt x="283765" y="420386"/>
                </a:lnTo>
                <a:lnTo>
                  <a:pt x="286960" y="383859"/>
                </a:lnTo>
                <a:lnTo>
                  <a:pt x="286184" y="353140"/>
                </a:lnTo>
                <a:lnTo>
                  <a:pt x="283956" y="321804"/>
                </a:lnTo>
                <a:lnTo>
                  <a:pt x="280548" y="292392"/>
                </a:lnTo>
                <a:lnTo>
                  <a:pt x="281408" y="281249"/>
                </a:lnTo>
                <a:lnTo>
                  <a:pt x="286565" y="271953"/>
                </a:lnTo>
                <a:lnTo>
                  <a:pt x="295032" y="265583"/>
                </a:lnTo>
                <a:lnTo>
                  <a:pt x="305821" y="263220"/>
                </a:lnTo>
                <a:lnTo>
                  <a:pt x="330694" y="265258"/>
                </a:lnTo>
                <a:lnTo>
                  <a:pt x="376152" y="269460"/>
                </a:lnTo>
                <a:lnTo>
                  <a:pt x="398912" y="270789"/>
                </a:lnTo>
                <a:lnTo>
                  <a:pt x="408934" y="268699"/>
                </a:lnTo>
                <a:lnTo>
                  <a:pt x="417073" y="263024"/>
                </a:lnTo>
                <a:lnTo>
                  <a:pt x="422451" y="254657"/>
                </a:lnTo>
                <a:lnTo>
                  <a:pt x="424185" y="244487"/>
                </a:lnTo>
                <a:lnTo>
                  <a:pt x="423358" y="231572"/>
                </a:lnTo>
                <a:lnTo>
                  <a:pt x="418089" y="193001"/>
                </a:lnTo>
                <a:lnTo>
                  <a:pt x="375029" y="169225"/>
                </a:lnTo>
                <a:lnTo>
                  <a:pt x="332515" y="166038"/>
                </a:lnTo>
                <a:lnTo>
                  <a:pt x="306583" y="165544"/>
                </a:lnTo>
                <a:lnTo>
                  <a:pt x="295534" y="165887"/>
                </a:lnTo>
                <a:lnTo>
                  <a:pt x="285795" y="163971"/>
                </a:lnTo>
                <a:lnTo>
                  <a:pt x="277723" y="158700"/>
                </a:lnTo>
                <a:lnTo>
                  <a:pt x="272174" y="150794"/>
                </a:lnTo>
                <a:lnTo>
                  <a:pt x="270007" y="140970"/>
                </a:lnTo>
                <a:lnTo>
                  <a:pt x="268793" y="114145"/>
                </a:lnTo>
                <a:lnTo>
                  <a:pt x="266864" y="84418"/>
                </a:lnTo>
                <a:lnTo>
                  <a:pt x="262006" y="24142"/>
                </a:lnTo>
                <a:lnTo>
                  <a:pt x="238130" y="901"/>
                </a:lnTo>
                <a:lnTo>
                  <a:pt x="217699" y="6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958282" y="3951757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29" h="365760">
                <a:moveTo>
                  <a:pt x="297739" y="0"/>
                </a:moveTo>
                <a:lnTo>
                  <a:pt x="293548" y="0"/>
                </a:lnTo>
                <a:lnTo>
                  <a:pt x="286944" y="0"/>
                </a:lnTo>
                <a:lnTo>
                  <a:pt x="280213" y="2692"/>
                </a:lnTo>
                <a:lnTo>
                  <a:pt x="241240" y="44151"/>
                </a:lnTo>
                <a:lnTo>
                  <a:pt x="210744" y="81953"/>
                </a:lnTo>
                <a:lnTo>
                  <a:pt x="205791" y="89001"/>
                </a:lnTo>
                <a:lnTo>
                  <a:pt x="198044" y="92798"/>
                </a:lnTo>
                <a:lnTo>
                  <a:pt x="184963" y="92798"/>
                </a:lnTo>
                <a:lnTo>
                  <a:pt x="179883" y="91249"/>
                </a:lnTo>
                <a:lnTo>
                  <a:pt x="153628" y="72829"/>
                </a:lnTo>
                <a:lnTo>
                  <a:pt x="129162" y="56459"/>
                </a:lnTo>
                <a:lnTo>
                  <a:pt x="74981" y="21323"/>
                </a:lnTo>
                <a:lnTo>
                  <a:pt x="70282" y="20027"/>
                </a:lnTo>
                <a:lnTo>
                  <a:pt x="58598" y="20027"/>
                </a:lnTo>
                <a:lnTo>
                  <a:pt x="19895" y="61971"/>
                </a:lnTo>
                <a:lnTo>
                  <a:pt x="1067" y="96291"/>
                </a:lnTo>
                <a:lnTo>
                  <a:pt x="0" y="104403"/>
                </a:lnTo>
                <a:lnTo>
                  <a:pt x="1575" y="112233"/>
                </a:lnTo>
                <a:lnTo>
                  <a:pt x="5532" y="119190"/>
                </a:lnTo>
                <a:lnTo>
                  <a:pt x="11608" y="124688"/>
                </a:lnTo>
                <a:lnTo>
                  <a:pt x="43037" y="142787"/>
                </a:lnTo>
                <a:lnTo>
                  <a:pt x="79204" y="161410"/>
                </a:lnTo>
                <a:lnTo>
                  <a:pt x="110942" y="178481"/>
                </a:lnTo>
                <a:lnTo>
                  <a:pt x="129083" y="191922"/>
                </a:lnTo>
                <a:lnTo>
                  <a:pt x="119941" y="215704"/>
                </a:lnTo>
                <a:lnTo>
                  <a:pt x="92523" y="258713"/>
                </a:lnTo>
                <a:lnTo>
                  <a:pt x="64843" y="302648"/>
                </a:lnTo>
                <a:lnTo>
                  <a:pt x="54915" y="329209"/>
                </a:lnTo>
                <a:lnTo>
                  <a:pt x="64071" y="340043"/>
                </a:lnTo>
                <a:lnTo>
                  <a:pt x="80252" y="349891"/>
                </a:lnTo>
                <a:lnTo>
                  <a:pt x="99956" y="358291"/>
                </a:lnTo>
                <a:lnTo>
                  <a:pt x="121971" y="365429"/>
                </a:lnTo>
                <a:lnTo>
                  <a:pt x="124384" y="365734"/>
                </a:lnTo>
                <a:lnTo>
                  <a:pt x="126670" y="365734"/>
                </a:lnTo>
                <a:lnTo>
                  <a:pt x="162186" y="327987"/>
                </a:lnTo>
                <a:lnTo>
                  <a:pt x="175152" y="306162"/>
                </a:lnTo>
                <a:lnTo>
                  <a:pt x="188071" y="286151"/>
                </a:lnTo>
                <a:lnTo>
                  <a:pt x="205410" y="260946"/>
                </a:lnTo>
                <a:lnTo>
                  <a:pt x="213157" y="257251"/>
                </a:lnTo>
                <a:lnTo>
                  <a:pt x="226746" y="257251"/>
                </a:lnTo>
                <a:lnTo>
                  <a:pt x="232461" y="259130"/>
                </a:lnTo>
                <a:lnTo>
                  <a:pt x="281420" y="299916"/>
                </a:lnTo>
                <a:lnTo>
                  <a:pt x="304153" y="317004"/>
                </a:lnTo>
                <a:lnTo>
                  <a:pt x="327457" y="331406"/>
                </a:lnTo>
                <a:lnTo>
                  <a:pt x="331140" y="333387"/>
                </a:lnTo>
                <a:lnTo>
                  <a:pt x="335204" y="334340"/>
                </a:lnTo>
                <a:lnTo>
                  <a:pt x="346507" y="334340"/>
                </a:lnTo>
                <a:lnTo>
                  <a:pt x="379781" y="299370"/>
                </a:lnTo>
                <a:lnTo>
                  <a:pt x="404276" y="262947"/>
                </a:lnTo>
                <a:lnTo>
                  <a:pt x="404705" y="254068"/>
                </a:lnTo>
                <a:lnTo>
                  <a:pt x="402038" y="245548"/>
                </a:lnTo>
                <a:lnTo>
                  <a:pt x="350952" y="203055"/>
                </a:lnTo>
                <a:lnTo>
                  <a:pt x="300152" y="170967"/>
                </a:lnTo>
                <a:lnTo>
                  <a:pt x="291695" y="163199"/>
                </a:lnTo>
                <a:lnTo>
                  <a:pt x="287643" y="152966"/>
                </a:lnTo>
                <a:lnTo>
                  <a:pt x="288258" y="141954"/>
                </a:lnTo>
                <a:lnTo>
                  <a:pt x="293802" y="131851"/>
                </a:lnTo>
                <a:lnTo>
                  <a:pt x="340022" y="82227"/>
                </a:lnTo>
                <a:lnTo>
                  <a:pt x="354254" y="65976"/>
                </a:lnTo>
                <a:lnTo>
                  <a:pt x="359092" y="56675"/>
                </a:lnTo>
                <a:lnTo>
                  <a:pt x="359810" y="46604"/>
                </a:lnTo>
                <a:lnTo>
                  <a:pt x="356576" y="37049"/>
                </a:lnTo>
                <a:lnTo>
                  <a:pt x="349555" y="29298"/>
                </a:lnTo>
                <a:lnTo>
                  <a:pt x="338921" y="22106"/>
                </a:lnTo>
                <a:lnTo>
                  <a:pt x="328108" y="15587"/>
                </a:lnTo>
                <a:lnTo>
                  <a:pt x="301930" y="1028"/>
                </a:lnTo>
                <a:lnTo>
                  <a:pt x="29773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864627" y="3974591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5">
                <a:moveTo>
                  <a:pt x="438277" y="50"/>
                </a:moveTo>
                <a:lnTo>
                  <a:pt x="377928" y="440"/>
                </a:lnTo>
                <a:lnTo>
                  <a:pt x="335278" y="1925"/>
                </a:lnTo>
                <a:lnTo>
                  <a:pt x="279255" y="9004"/>
                </a:lnTo>
                <a:lnTo>
                  <a:pt x="260280" y="60346"/>
                </a:lnTo>
                <a:lnTo>
                  <a:pt x="253186" y="110133"/>
                </a:lnTo>
                <a:lnTo>
                  <a:pt x="246860" y="169672"/>
                </a:lnTo>
                <a:lnTo>
                  <a:pt x="240683" y="234219"/>
                </a:lnTo>
                <a:lnTo>
                  <a:pt x="234034" y="299029"/>
                </a:lnTo>
                <a:lnTo>
                  <a:pt x="226296" y="359359"/>
                </a:lnTo>
                <a:lnTo>
                  <a:pt x="225407" y="364896"/>
                </a:lnTo>
                <a:lnTo>
                  <a:pt x="220835" y="367703"/>
                </a:lnTo>
                <a:lnTo>
                  <a:pt x="212326" y="367703"/>
                </a:lnTo>
                <a:lnTo>
                  <a:pt x="208262" y="365417"/>
                </a:lnTo>
                <a:lnTo>
                  <a:pt x="176528" y="258522"/>
                </a:lnTo>
                <a:lnTo>
                  <a:pt x="161377" y="215171"/>
                </a:lnTo>
                <a:lnTo>
                  <a:pt x="140190" y="165404"/>
                </a:lnTo>
                <a:lnTo>
                  <a:pt x="113774" y="148590"/>
                </a:lnTo>
                <a:lnTo>
                  <a:pt x="80698" y="151405"/>
                </a:lnTo>
                <a:lnTo>
                  <a:pt x="49385" y="160347"/>
                </a:lnTo>
                <a:lnTo>
                  <a:pt x="22548" y="176789"/>
                </a:lnTo>
                <a:lnTo>
                  <a:pt x="2903" y="202107"/>
                </a:lnTo>
                <a:lnTo>
                  <a:pt x="0" y="215670"/>
                </a:lnTo>
                <a:lnTo>
                  <a:pt x="1395" y="227217"/>
                </a:lnTo>
                <a:lnTo>
                  <a:pt x="5957" y="237728"/>
                </a:lnTo>
                <a:lnTo>
                  <a:pt x="15730" y="253009"/>
                </a:lnTo>
                <a:lnTo>
                  <a:pt x="21064" y="255574"/>
                </a:lnTo>
                <a:lnTo>
                  <a:pt x="30335" y="255574"/>
                </a:lnTo>
                <a:lnTo>
                  <a:pt x="34145" y="254254"/>
                </a:lnTo>
                <a:lnTo>
                  <a:pt x="37447" y="251498"/>
                </a:lnTo>
                <a:lnTo>
                  <a:pt x="53441" y="239330"/>
                </a:lnTo>
                <a:lnTo>
                  <a:pt x="69578" y="229873"/>
                </a:lnTo>
                <a:lnTo>
                  <a:pt x="84381" y="223744"/>
                </a:lnTo>
                <a:lnTo>
                  <a:pt x="96375" y="221564"/>
                </a:lnTo>
                <a:lnTo>
                  <a:pt x="101201" y="221564"/>
                </a:lnTo>
                <a:lnTo>
                  <a:pt x="104503" y="223075"/>
                </a:lnTo>
                <a:lnTo>
                  <a:pt x="119207" y="269275"/>
                </a:lnTo>
                <a:lnTo>
                  <a:pt x="133488" y="321403"/>
                </a:lnTo>
                <a:lnTo>
                  <a:pt x="147745" y="374736"/>
                </a:lnTo>
                <a:lnTo>
                  <a:pt x="161233" y="421237"/>
                </a:lnTo>
                <a:lnTo>
                  <a:pt x="179591" y="459227"/>
                </a:lnTo>
                <a:lnTo>
                  <a:pt x="220454" y="467842"/>
                </a:lnTo>
                <a:lnTo>
                  <a:pt x="236839" y="466752"/>
                </a:lnTo>
                <a:lnTo>
                  <a:pt x="272397" y="449287"/>
                </a:lnTo>
                <a:lnTo>
                  <a:pt x="289268" y="408715"/>
                </a:lnTo>
                <a:lnTo>
                  <a:pt x="301639" y="359793"/>
                </a:lnTo>
                <a:lnTo>
                  <a:pt x="310762" y="305322"/>
                </a:lnTo>
                <a:lnTo>
                  <a:pt x="317890" y="248100"/>
                </a:lnTo>
                <a:lnTo>
                  <a:pt x="324276" y="190924"/>
                </a:lnTo>
                <a:lnTo>
                  <a:pt x="331173" y="136595"/>
                </a:lnTo>
                <a:lnTo>
                  <a:pt x="339834" y="87909"/>
                </a:lnTo>
                <a:lnTo>
                  <a:pt x="369425" y="63639"/>
                </a:lnTo>
                <a:lnTo>
                  <a:pt x="439402" y="61696"/>
                </a:lnTo>
                <a:lnTo>
                  <a:pt x="449732" y="67482"/>
                </a:lnTo>
                <a:lnTo>
                  <a:pt x="457372" y="76703"/>
                </a:lnTo>
                <a:lnTo>
                  <a:pt x="462726" y="87726"/>
                </a:lnTo>
                <a:lnTo>
                  <a:pt x="466199" y="98920"/>
                </a:lnTo>
                <a:lnTo>
                  <a:pt x="469354" y="105975"/>
                </a:lnTo>
                <a:lnTo>
                  <a:pt x="474485" y="111391"/>
                </a:lnTo>
                <a:lnTo>
                  <a:pt x="481093" y="114865"/>
                </a:lnTo>
                <a:lnTo>
                  <a:pt x="489948" y="116052"/>
                </a:lnTo>
                <a:lnTo>
                  <a:pt x="519285" y="114388"/>
                </a:lnTo>
                <a:lnTo>
                  <a:pt x="528502" y="112050"/>
                </a:lnTo>
                <a:lnTo>
                  <a:pt x="535779" y="106457"/>
                </a:lnTo>
                <a:lnTo>
                  <a:pt x="540269" y="98483"/>
                </a:lnTo>
                <a:lnTo>
                  <a:pt x="541129" y="89001"/>
                </a:lnTo>
                <a:lnTo>
                  <a:pt x="538235" y="72458"/>
                </a:lnTo>
                <a:lnTo>
                  <a:pt x="523984" y="30238"/>
                </a:lnTo>
                <a:lnTo>
                  <a:pt x="493444" y="3088"/>
                </a:lnTo>
                <a:lnTo>
                  <a:pt x="479407" y="736"/>
                </a:lnTo>
                <a:lnTo>
                  <a:pt x="438277" y="5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43173" y="3730752"/>
            <a:ext cx="407670" cy="94615"/>
          </a:xfrm>
          <a:custGeom>
            <a:avLst/>
            <a:gdLst/>
            <a:ahLst/>
            <a:cxnLst/>
            <a:rect l="l" t="t" r="r" b="b"/>
            <a:pathLst>
              <a:path w="407670" h="94614">
                <a:moveTo>
                  <a:pt x="374521" y="0"/>
                </a:moveTo>
                <a:lnTo>
                  <a:pt x="342767" y="1968"/>
                </a:lnTo>
                <a:lnTo>
                  <a:pt x="305401" y="3048"/>
                </a:lnTo>
                <a:lnTo>
                  <a:pt x="262177" y="3556"/>
                </a:lnTo>
                <a:lnTo>
                  <a:pt x="101183" y="3615"/>
                </a:lnTo>
                <a:lnTo>
                  <a:pt x="72753" y="3841"/>
                </a:lnTo>
                <a:lnTo>
                  <a:pt x="28192" y="5080"/>
                </a:lnTo>
                <a:lnTo>
                  <a:pt x="1877" y="36847"/>
                </a:lnTo>
                <a:lnTo>
                  <a:pt x="0" y="62791"/>
                </a:lnTo>
                <a:lnTo>
                  <a:pt x="1395" y="74549"/>
                </a:lnTo>
                <a:lnTo>
                  <a:pt x="147699" y="94488"/>
                </a:lnTo>
                <a:lnTo>
                  <a:pt x="200488" y="94328"/>
                </a:lnTo>
                <a:lnTo>
                  <a:pt x="253143" y="93699"/>
                </a:lnTo>
                <a:lnTo>
                  <a:pt x="303000" y="92375"/>
                </a:lnTo>
                <a:lnTo>
                  <a:pt x="347395" y="90131"/>
                </a:lnTo>
                <a:lnTo>
                  <a:pt x="403703" y="71044"/>
                </a:lnTo>
                <a:lnTo>
                  <a:pt x="407572" y="41465"/>
                </a:lnTo>
                <a:lnTo>
                  <a:pt x="397202" y="12838"/>
                </a:lnTo>
                <a:lnTo>
                  <a:pt x="37452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458894" y="3288791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253" y="0"/>
                </a:moveTo>
                <a:lnTo>
                  <a:pt x="257383" y="2115"/>
                </a:lnTo>
                <a:lnTo>
                  <a:pt x="228977" y="3270"/>
                </a:lnTo>
                <a:lnTo>
                  <a:pt x="196070" y="3806"/>
                </a:lnTo>
                <a:lnTo>
                  <a:pt x="71552" y="3847"/>
                </a:lnTo>
                <a:lnTo>
                  <a:pt x="34801" y="4399"/>
                </a:lnTo>
                <a:lnTo>
                  <a:pt x="1198" y="37474"/>
                </a:lnTo>
                <a:lnTo>
                  <a:pt x="0" y="63783"/>
                </a:lnTo>
                <a:lnTo>
                  <a:pt x="1091" y="75818"/>
                </a:lnTo>
                <a:lnTo>
                  <a:pt x="110565" y="96011"/>
                </a:lnTo>
                <a:lnTo>
                  <a:pt x="160369" y="95726"/>
                </a:lnTo>
                <a:lnTo>
                  <a:pt x="209244" y="94583"/>
                </a:lnTo>
                <a:lnTo>
                  <a:pt x="253261" y="92154"/>
                </a:lnTo>
                <a:lnTo>
                  <a:pt x="303524" y="72223"/>
                </a:lnTo>
                <a:lnTo>
                  <a:pt x="306351" y="42195"/>
                </a:lnTo>
                <a:lnTo>
                  <a:pt x="298440" y="13073"/>
                </a:lnTo>
                <a:lnTo>
                  <a:pt x="28125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341629" y="3054095"/>
            <a:ext cx="368300" cy="376555"/>
          </a:xfrm>
          <a:custGeom>
            <a:avLst/>
            <a:gdLst/>
            <a:ahLst/>
            <a:cxnLst/>
            <a:rect l="l" t="t" r="r" b="b"/>
            <a:pathLst>
              <a:path w="368300" h="376554">
                <a:moveTo>
                  <a:pt x="314442" y="0"/>
                </a:moveTo>
                <a:lnTo>
                  <a:pt x="308981" y="0"/>
                </a:lnTo>
                <a:lnTo>
                  <a:pt x="301234" y="0"/>
                </a:lnTo>
                <a:lnTo>
                  <a:pt x="293487" y="3048"/>
                </a:lnTo>
                <a:lnTo>
                  <a:pt x="180877" y="115597"/>
                </a:lnTo>
                <a:lnTo>
                  <a:pt x="139991" y="156829"/>
                </a:lnTo>
                <a:lnTo>
                  <a:pt x="99910" y="198007"/>
                </a:lnTo>
                <a:lnTo>
                  <a:pt x="62690" y="237400"/>
                </a:lnTo>
                <a:lnTo>
                  <a:pt x="30390" y="273278"/>
                </a:lnTo>
                <a:lnTo>
                  <a:pt x="5070" y="303911"/>
                </a:lnTo>
                <a:lnTo>
                  <a:pt x="0" y="327189"/>
                </a:lnTo>
                <a:lnTo>
                  <a:pt x="12705" y="350789"/>
                </a:lnTo>
                <a:lnTo>
                  <a:pt x="35913" y="369079"/>
                </a:lnTo>
                <a:lnTo>
                  <a:pt x="62347" y="376428"/>
                </a:lnTo>
                <a:lnTo>
                  <a:pt x="69038" y="375814"/>
                </a:lnTo>
                <a:lnTo>
                  <a:pt x="75301" y="373903"/>
                </a:lnTo>
                <a:lnTo>
                  <a:pt x="80992" y="370587"/>
                </a:lnTo>
                <a:lnTo>
                  <a:pt x="85969" y="365760"/>
                </a:lnTo>
                <a:lnTo>
                  <a:pt x="110107" y="338392"/>
                </a:lnTo>
                <a:lnTo>
                  <a:pt x="142746" y="303984"/>
                </a:lnTo>
                <a:lnTo>
                  <a:pt x="181088" y="264923"/>
                </a:lnTo>
                <a:lnTo>
                  <a:pt x="302353" y="143714"/>
                </a:lnTo>
                <a:lnTo>
                  <a:pt x="335528" y="109931"/>
                </a:lnTo>
                <a:lnTo>
                  <a:pt x="360416" y="83439"/>
                </a:lnTo>
                <a:lnTo>
                  <a:pt x="365454" y="75630"/>
                </a:lnTo>
                <a:lnTo>
                  <a:pt x="367766" y="66786"/>
                </a:lnTo>
                <a:lnTo>
                  <a:pt x="367291" y="57632"/>
                </a:lnTo>
                <a:lnTo>
                  <a:pt x="345874" y="23955"/>
                </a:lnTo>
                <a:lnTo>
                  <a:pt x="319903" y="1524"/>
                </a:lnTo>
                <a:lnTo>
                  <a:pt x="31444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321897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63" y="0"/>
                </a:moveTo>
                <a:lnTo>
                  <a:pt x="341524" y="1968"/>
                </a:lnTo>
                <a:lnTo>
                  <a:pt x="304297" y="3048"/>
                </a:lnTo>
                <a:lnTo>
                  <a:pt x="261213" y="3556"/>
                </a:lnTo>
                <a:lnTo>
                  <a:pt x="100665" y="3615"/>
                </a:lnTo>
                <a:lnTo>
                  <a:pt x="72300" y="3841"/>
                </a:lnTo>
                <a:lnTo>
                  <a:pt x="27977" y="5080"/>
                </a:lnTo>
                <a:lnTo>
                  <a:pt x="1702" y="36847"/>
                </a:lnTo>
                <a:lnTo>
                  <a:pt x="0" y="62791"/>
                </a:lnTo>
                <a:lnTo>
                  <a:pt x="1434" y="74549"/>
                </a:lnTo>
                <a:lnTo>
                  <a:pt x="147103" y="94488"/>
                </a:lnTo>
                <a:lnTo>
                  <a:pt x="199727" y="94328"/>
                </a:lnTo>
                <a:lnTo>
                  <a:pt x="252198" y="93699"/>
                </a:lnTo>
                <a:lnTo>
                  <a:pt x="301865" y="92375"/>
                </a:lnTo>
                <a:lnTo>
                  <a:pt x="346077" y="90131"/>
                </a:lnTo>
                <a:lnTo>
                  <a:pt x="402220" y="71044"/>
                </a:lnTo>
                <a:lnTo>
                  <a:pt x="406104" y="41465"/>
                </a:lnTo>
                <a:lnTo>
                  <a:pt x="395771" y="12838"/>
                </a:lnTo>
                <a:lnTo>
                  <a:pt x="37316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9" name="object 149"/>
          <p:cNvGrpSpPr/>
          <p:nvPr/>
        </p:nvGrpSpPr>
        <p:grpSpPr>
          <a:xfrm>
            <a:off x="3343792" y="3054095"/>
            <a:ext cx="367665" cy="376555"/>
            <a:chOff x="3343792" y="3054095"/>
            <a:chExt cx="367665" cy="376555"/>
          </a:xfrm>
        </p:grpSpPr>
        <p:sp>
          <p:nvSpPr>
            <p:cNvPr id="150" name="object 150"/>
            <p:cNvSpPr/>
            <p:nvPr/>
          </p:nvSpPr>
          <p:spPr>
            <a:xfrm>
              <a:off x="3343792" y="3054095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4" h="376554">
                  <a:moveTo>
                    <a:pt x="314061" y="0"/>
                  </a:moveTo>
                  <a:lnTo>
                    <a:pt x="308600" y="0"/>
                  </a:lnTo>
                  <a:lnTo>
                    <a:pt x="300980" y="0"/>
                  </a:lnTo>
                  <a:lnTo>
                    <a:pt x="293233" y="3048"/>
                  </a:lnTo>
                  <a:lnTo>
                    <a:pt x="287645" y="8890"/>
                  </a:lnTo>
                  <a:lnTo>
                    <a:pt x="180729" y="115597"/>
                  </a:lnTo>
                  <a:lnTo>
                    <a:pt x="139848" y="156829"/>
                  </a:lnTo>
                  <a:lnTo>
                    <a:pt x="99789" y="198007"/>
                  </a:lnTo>
                  <a:lnTo>
                    <a:pt x="62616" y="237400"/>
                  </a:lnTo>
                  <a:lnTo>
                    <a:pt x="30397" y="273278"/>
                  </a:lnTo>
                  <a:lnTo>
                    <a:pt x="5197" y="303911"/>
                  </a:lnTo>
                  <a:lnTo>
                    <a:pt x="0" y="327189"/>
                  </a:lnTo>
                  <a:lnTo>
                    <a:pt x="12674" y="350789"/>
                  </a:lnTo>
                  <a:lnTo>
                    <a:pt x="35897" y="369079"/>
                  </a:lnTo>
                  <a:lnTo>
                    <a:pt x="62347" y="376428"/>
                  </a:lnTo>
                  <a:lnTo>
                    <a:pt x="69040" y="375814"/>
                  </a:lnTo>
                  <a:lnTo>
                    <a:pt x="75316" y="373903"/>
                  </a:lnTo>
                  <a:lnTo>
                    <a:pt x="81045" y="370587"/>
                  </a:lnTo>
                  <a:lnTo>
                    <a:pt x="86096" y="365760"/>
                  </a:lnTo>
                  <a:lnTo>
                    <a:pt x="110112" y="338392"/>
                  </a:lnTo>
                  <a:lnTo>
                    <a:pt x="142666" y="303984"/>
                  </a:lnTo>
                  <a:lnTo>
                    <a:pt x="180947" y="264923"/>
                  </a:lnTo>
                  <a:lnTo>
                    <a:pt x="302051" y="143714"/>
                  </a:lnTo>
                  <a:lnTo>
                    <a:pt x="335141" y="109931"/>
                  </a:lnTo>
                  <a:lnTo>
                    <a:pt x="359908" y="83439"/>
                  </a:lnTo>
                  <a:lnTo>
                    <a:pt x="365055" y="75630"/>
                  </a:lnTo>
                  <a:lnTo>
                    <a:pt x="367464" y="66786"/>
                  </a:lnTo>
                  <a:lnTo>
                    <a:pt x="367016" y="57632"/>
                  </a:lnTo>
                  <a:lnTo>
                    <a:pt x="345588" y="23955"/>
                  </a:lnTo>
                  <a:lnTo>
                    <a:pt x="319522" y="1524"/>
                  </a:lnTo>
                  <a:lnTo>
                    <a:pt x="31406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594103" y="3336035"/>
              <a:ext cx="85471" cy="94487"/>
            </a:xfrm>
            <a:prstGeom prst="rect">
              <a:avLst/>
            </a:prstGeom>
          </p:spPr>
        </p:pic>
      </p:grpSp>
      <p:grpSp>
        <p:nvGrpSpPr>
          <p:cNvPr id="152" name="object 152"/>
          <p:cNvGrpSpPr/>
          <p:nvPr/>
        </p:nvGrpSpPr>
        <p:grpSpPr>
          <a:xfrm>
            <a:off x="3323973" y="3621023"/>
            <a:ext cx="406400" cy="320040"/>
            <a:chOff x="3323973" y="3621023"/>
            <a:chExt cx="406400" cy="320040"/>
          </a:xfrm>
        </p:grpSpPr>
        <p:sp>
          <p:nvSpPr>
            <p:cNvPr id="153" name="object 153"/>
            <p:cNvSpPr/>
            <p:nvPr/>
          </p:nvSpPr>
          <p:spPr>
            <a:xfrm>
              <a:off x="3323973" y="3730751"/>
              <a:ext cx="406400" cy="94615"/>
            </a:xfrm>
            <a:custGeom>
              <a:avLst/>
              <a:gdLst/>
              <a:ahLst/>
              <a:cxnLst/>
              <a:rect l="l" t="t" r="r" b="b"/>
              <a:pathLst>
                <a:path w="406400" h="94614">
                  <a:moveTo>
                    <a:pt x="373124" y="0"/>
                  </a:moveTo>
                  <a:lnTo>
                    <a:pt x="341487" y="1968"/>
                  </a:lnTo>
                  <a:lnTo>
                    <a:pt x="304274" y="3048"/>
                  </a:lnTo>
                  <a:lnTo>
                    <a:pt x="261227" y="3556"/>
                  </a:lnTo>
                  <a:lnTo>
                    <a:pt x="100772" y="3615"/>
                  </a:lnTo>
                  <a:lnTo>
                    <a:pt x="72451" y="3841"/>
                  </a:lnTo>
                  <a:lnTo>
                    <a:pt x="28192" y="5080"/>
                  </a:lnTo>
                  <a:lnTo>
                    <a:pt x="1877" y="36847"/>
                  </a:lnTo>
                  <a:lnTo>
                    <a:pt x="0" y="62791"/>
                  </a:lnTo>
                  <a:lnTo>
                    <a:pt x="1395" y="74549"/>
                  </a:lnTo>
                  <a:lnTo>
                    <a:pt x="147191" y="94488"/>
                  </a:lnTo>
                  <a:lnTo>
                    <a:pt x="199753" y="94328"/>
                  </a:lnTo>
                  <a:lnTo>
                    <a:pt x="252194" y="93699"/>
                  </a:lnTo>
                  <a:lnTo>
                    <a:pt x="301861" y="92375"/>
                  </a:lnTo>
                  <a:lnTo>
                    <a:pt x="346103" y="90131"/>
                  </a:lnTo>
                  <a:lnTo>
                    <a:pt x="402234" y="71044"/>
                  </a:lnTo>
                  <a:lnTo>
                    <a:pt x="406080" y="41465"/>
                  </a:lnTo>
                  <a:lnTo>
                    <a:pt x="395733" y="12838"/>
                  </a:lnTo>
                  <a:lnTo>
                    <a:pt x="373124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489364" y="3621023"/>
              <a:ext cx="74418" cy="82295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489364" y="3858767"/>
              <a:ext cx="74400" cy="82270"/>
            </a:xfrm>
            <a:prstGeom prst="rect">
              <a:avLst/>
            </a:prstGeom>
          </p:spPr>
        </p:pic>
      </p:grpSp>
      <p:sp>
        <p:nvSpPr>
          <p:cNvPr id="156" name="object 156"/>
          <p:cNvSpPr/>
          <p:nvPr/>
        </p:nvSpPr>
        <p:spPr>
          <a:xfrm>
            <a:off x="3831842" y="3340608"/>
            <a:ext cx="424815" cy="434340"/>
          </a:xfrm>
          <a:custGeom>
            <a:avLst/>
            <a:gdLst/>
            <a:ahLst/>
            <a:cxnLst/>
            <a:rect l="l" t="t" r="r" b="b"/>
            <a:pathLst>
              <a:path w="424814" h="434339">
                <a:moveTo>
                  <a:pt x="216967" y="89"/>
                </a:moveTo>
                <a:lnTo>
                  <a:pt x="167564" y="3482"/>
                </a:lnTo>
                <a:lnTo>
                  <a:pt x="139701" y="32258"/>
                </a:lnTo>
                <a:lnTo>
                  <a:pt x="144708" y="68609"/>
                </a:lnTo>
                <a:lnTo>
                  <a:pt x="152132" y="109045"/>
                </a:lnTo>
                <a:lnTo>
                  <a:pt x="158007" y="144932"/>
                </a:lnTo>
                <a:lnTo>
                  <a:pt x="158370" y="167640"/>
                </a:lnTo>
                <a:lnTo>
                  <a:pt x="133885" y="174984"/>
                </a:lnTo>
                <a:lnTo>
                  <a:pt x="82599" y="179625"/>
                </a:lnTo>
                <a:lnTo>
                  <a:pt x="30337" y="184624"/>
                </a:lnTo>
                <a:lnTo>
                  <a:pt x="2922" y="193040"/>
                </a:lnTo>
                <a:lnTo>
                  <a:pt x="0" y="207125"/>
                </a:lnTo>
                <a:lnTo>
                  <a:pt x="2113" y="226187"/>
                </a:lnTo>
                <a:lnTo>
                  <a:pt x="14733" y="266954"/>
                </a:lnTo>
                <a:lnTo>
                  <a:pt x="38355" y="282956"/>
                </a:lnTo>
                <a:lnTo>
                  <a:pt x="41784" y="282702"/>
                </a:lnTo>
                <a:lnTo>
                  <a:pt x="70187" y="277921"/>
                </a:lnTo>
                <a:lnTo>
                  <a:pt x="95617" y="274843"/>
                </a:lnTo>
                <a:lnTo>
                  <a:pt x="119499" y="272837"/>
                </a:lnTo>
                <a:lnTo>
                  <a:pt x="143003" y="271653"/>
                </a:lnTo>
                <a:lnTo>
                  <a:pt x="153150" y="273762"/>
                </a:lnTo>
                <a:lnTo>
                  <a:pt x="161307" y="279479"/>
                </a:lnTo>
                <a:lnTo>
                  <a:pt x="166631" y="287887"/>
                </a:lnTo>
                <a:lnTo>
                  <a:pt x="168276" y="298069"/>
                </a:lnTo>
                <a:lnTo>
                  <a:pt x="166054" y="356012"/>
                </a:lnTo>
                <a:lnTo>
                  <a:pt x="166383" y="384722"/>
                </a:lnTo>
                <a:lnTo>
                  <a:pt x="177532" y="427005"/>
                </a:lnTo>
                <a:lnTo>
                  <a:pt x="222605" y="434250"/>
                </a:lnTo>
                <a:lnTo>
                  <a:pt x="247509" y="434133"/>
                </a:lnTo>
                <a:lnTo>
                  <a:pt x="283866" y="418770"/>
                </a:lnTo>
                <a:lnTo>
                  <a:pt x="287103" y="382369"/>
                </a:lnTo>
                <a:lnTo>
                  <a:pt x="286339" y="351790"/>
                </a:lnTo>
                <a:lnTo>
                  <a:pt x="284170" y="320639"/>
                </a:lnTo>
                <a:lnTo>
                  <a:pt x="280798" y="291465"/>
                </a:lnTo>
                <a:lnTo>
                  <a:pt x="281566" y="280344"/>
                </a:lnTo>
                <a:lnTo>
                  <a:pt x="286752" y="270986"/>
                </a:lnTo>
                <a:lnTo>
                  <a:pt x="295247" y="264533"/>
                </a:lnTo>
                <a:lnTo>
                  <a:pt x="305944" y="262128"/>
                </a:lnTo>
                <a:lnTo>
                  <a:pt x="330833" y="264211"/>
                </a:lnTo>
                <a:lnTo>
                  <a:pt x="376291" y="268505"/>
                </a:lnTo>
                <a:lnTo>
                  <a:pt x="398908" y="269748"/>
                </a:lnTo>
                <a:lnTo>
                  <a:pt x="408934" y="267658"/>
                </a:lnTo>
                <a:lnTo>
                  <a:pt x="417101" y="261985"/>
                </a:lnTo>
                <a:lnTo>
                  <a:pt x="422554" y="253620"/>
                </a:lnTo>
                <a:lnTo>
                  <a:pt x="424435" y="243459"/>
                </a:lnTo>
                <a:lnTo>
                  <a:pt x="423604" y="230584"/>
                </a:lnTo>
                <a:lnTo>
                  <a:pt x="418085" y="192151"/>
                </a:lnTo>
                <a:lnTo>
                  <a:pt x="374955" y="168650"/>
                </a:lnTo>
                <a:lnTo>
                  <a:pt x="332493" y="165352"/>
                </a:lnTo>
                <a:lnTo>
                  <a:pt x="306706" y="164846"/>
                </a:lnTo>
                <a:lnTo>
                  <a:pt x="295784" y="165227"/>
                </a:lnTo>
                <a:lnTo>
                  <a:pt x="285952" y="163323"/>
                </a:lnTo>
                <a:lnTo>
                  <a:pt x="277893" y="158099"/>
                </a:lnTo>
                <a:lnTo>
                  <a:pt x="272335" y="150278"/>
                </a:lnTo>
                <a:lnTo>
                  <a:pt x="270003" y="140589"/>
                </a:lnTo>
                <a:lnTo>
                  <a:pt x="268789" y="113750"/>
                </a:lnTo>
                <a:lnTo>
                  <a:pt x="266860" y="84089"/>
                </a:lnTo>
                <a:lnTo>
                  <a:pt x="262002" y="24257"/>
                </a:lnTo>
                <a:lnTo>
                  <a:pt x="238380" y="1143"/>
                </a:lnTo>
                <a:lnTo>
                  <a:pt x="216967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460970" y="516636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467" y="0"/>
                </a:moveTo>
                <a:lnTo>
                  <a:pt x="256795" y="2115"/>
                </a:lnTo>
                <a:lnTo>
                  <a:pt x="227254" y="3270"/>
                </a:lnTo>
                <a:lnTo>
                  <a:pt x="193069" y="3806"/>
                </a:lnTo>
                <a:lnTo>
                  <a:pt x="77553" y="3869"/>
                </a:lnTo>
                <a:lnTo>
                  <a:pt x="55534" y="4095"/>
                </a:lnTo>
                <a:lnTo>
                  <a:pt x="15037" y="7078"/>
                </a:lnTo>
                <a:lnTo>
                  <a:pt x="162" y="50815"/>
                </a:lnTo>
                <a:lnTo>
                  <a:pt x="0" y="63763"/>
                </a:lnTo>
                <a:lnTo>
                  <a:pt x="1051" y="75818"/>
                </a:lnTo>
                <a:lnTo>
                  <a:pt x="3550" y="83956"/>
                </a:lnTo>
                <a:lnTo>
                  <a:pt x="7893" y="90344"/>
                </a:lnTo>
                <a:lnTo>
                  <a:pt x="13642" y="94517"/>
                </a:lnTo>
                <a:lnTo>
                  <a:pt x="20355" y="96012"/>
                </a:lnTo>
                <a:lnTo>
                  <a:pt x="102270" y="96012"/>
                </a:lnTo>
                <a:lnTo>
                  <a:pt x="153935" y="95761"/>
                </a:lnTo>
                <a:lnTo>
                  <a:pt x="205172" y="94678"/>
                </a:lnTo>
                <a:lnTo>
                  <a:pt x="251503" y="92261"/>
                </a:lnTo>
                <a:lnTo>
                  <a:pt x="303541" y="72169"/>
                </a:lnTo>
                <a:lnTo>
                  <a:pt x="306486" y="42148"/>
                </a:lnTo>
                <a:lnTo>
                  <a:pt x="298668" y="13055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866377" y="22859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635" y="89027"/>
                </a:moveTo>
                <a:lnTo>
                  <a:pt x="527862" y="42773"/>
                </a:lnTo>
                <a:lnTo>
                  <a:pt x="504609" y="9067"/>
                </a:lnTo>
                <a:lnTo>
                  <a:pt x="437070" y="50"/>
                </a:lnTo>
                <a:lnTo>
                  <a:pt x="421398" y="0"/>
                </a:lnTo>
                <a:lnTo>
                  <a:pt x="376872" y="457"/>
                </a:lnTo>
                <a:lnTo>
                  <a:pt x="334378" y="1943"/>
                </a:lnTo>
                <a:lnTo>
                  <a:pt x="278523" y="9017"/>
                </a:lnTo>
                <a:lnTo>
                  <a:pt x="259727" y="60236"/>
                </a:lnTo>
                <a:lnTo>
                  <a:pt x="252653" y="110020"/>
                </a:lnTo>
                <a:lnTo>
                  <a:pt x="246291" y="169583"/>
                </a:lnTo>
                <a:lnTo>
                  <a:pt x="240068" y="234175"/>
                </a:lnTo>
                <a:lnTo>
                  <a:pt x="233362" y="299034"/>
                </a:lnTo>
                <a:lnTo>
                  <a:pt x="224802" y="364744"/>
                </a:lnTo>
                <a:lnTo>
                  <a:pt x="220230" y="367665"/>
                </a:lnTo>
                <a:lnTo>
                  <a:pt x="211721" y="367665"/>
                </a:lnTo>
                <a:lnTo>
                  <a:pt x="207784" y="365379"/>
                </a:lnTo>
                <a:lnTo>
                  <a:pt x="176161" y="258495"/>
                </a:lnTo>
                <a:lnTo>
                  <a:pt x="161163" y="215150"/>
                </a:lnTo>
                <a:lnTo>
                  <a:pt x="140220" y="165354"/>
                </a:lnTo>
                <a:lnTo>
                  <a:pt x="113423" y="148590"/>
                </a:lnTo>
                <a:lnTo>
                  <a:pt x="80594" y="151396"/>
                </a:lnTo>
                <a:lnTo>
                  <a:pt x="49352" y="160299"/>
                </a:lnTo>
                <a:lnTo>
                  <a:pt x="22479" y="176657"/>
                </a:lnTo>
                <a:lnTo>
                  <a:pt x="2806" y="201803"/>
                </a:lnTo>
                <a:lnTo>
                  <a:pt x="0" y="215442"/>
                </a:lnTo>
                <a:lnTo>
                  <a:pt x="1485" y="227076"/>
                </a:lnTo>
                <a:lnTo>
                  <a:pt x="6032" y="237667"/>
                </a:lnTo>
                <a:lnTo>
                  <a:pt x="12458" y="248158"/>
                </a:lnTo>
                <a:lnTo>
                  <a:pt x="15760" y="252984"/>
                </a:lnTo>
                <a:lnTo>
                  <a:pt x="21094" y="255397"/>
                </a:lnTo>
                <a:lnTo>
                  <a:pt x="30365" y="255397"/>
                </a:lnTo>
                <a:lnTo>
                  <a:pt x="34175" y="254127"/>
                </a:lnTo>
                <a:lnTo>
                  <a:pt x="37350" y="251460"/>
                </a:lnTo>
                <a:lnTo>
                  <a:pt x="53314" y="239356"/>
                </a:lnTo>
                <a:lnTo>
                  <a:pt x="69418" y="229920"/>
                </a:lnTo>
                <a:lnTo>
                  <a:pt x="84175" y="223799"/>
                </a:lnTo>
                <a:lnTo>
                  <a:pt x="96151" y="221615"/>
                </a:lnTo>
                <a:lnTo>
                  <a:pt x="100850" y="221615"/>
                </a:lnTo>
                <a:lnTo>
                  <a:pt x="118910" y="269176"/>
                </a:lnTo>
                <a:lnTo>
                  <a:pt x="133134" y="321259"/>
                </a:lnTo>
                <a:lnTo>
                  <a:pt x="147370" y="374624"/>
                </a:lnTo>
                <a:lnTo>
                  <a:pt x="160896" y="421195"/>
                </a:lnTo>
                <a:lnTo>
                  <a:pt x="179285" y="459244"/>
                </a:lnTo>
                <a:lnTo>
                  <a:pt x="219976" y="467868"/>
                </a:lnTo>
                <a:lnTo>
                  <a:pt x="236334" y="466775"/>
                </a:lnTo>
                <a:lnTo>
                  <a:pt x="271665" y="449326"/>
                </a:lnTo>
                <a:lnTo>
                  <a:pt x="288569" y="408749"/>
                </a:lnTo>
                <a:lnTo>
                  <a:pt x="300939" y="359816"/>
                </a:lnTo>
                <a:lnTo>
                  <a:pt x="310045" y="305346"/>
                </a:lnTo>
                <a:lnTo>
                  <a:pt x="317157" y="248119"/>
                </a:lnTo>
                <a:lnTo>
                  <a:pt x="323557" y="190931"/>
                </a:lnTo>
                <a:lnTo>
                  <a:pt x="330479" y="136601"/>
                </a:lnTo>
                <a:lnTo>
                  <a:pt x="339229" y="87884"/>
                </a:lnTo>
                <a:lnTo>
                  <a:pt x="368439" y="63373"/>
                </a:lnTo>
                <a:lnTo>
                  <a:pt x="438416" y="61468"/>
                </a:lnTo>
                <a:lnTo>
                  <a:pt x="448589" y="67398"/>
                </a:lnTo>
                <a:lnTo>
                  <a:pt x="456158" y="76682"/>
                </a:lnTo>
                <a:lnTo>
                  <a:pt x="461479" y="87731"/>
                </a:lnTo>
                <a:lnTo>
                  <a:pt x="464959" y="98933"/>
                </a:lnTo>
                <a:lnTo>
                  <a:pt x="468109" y="105905"/>
                </a:lnTo>
                <a:lnTo>
                  <a:pt x="473240" y="111315"/>
                </a:lnTo>
                <a:lnTo>
                  <a:pt x="479844" y="114833"/>
                </a:lnTo>
                <a:lnTo>
                  <a:pt x="488581" y="116078"/>
                </a:lnTo>
                <a:lnTo>
                  <a:pt x="517918" y="114427"/>
                </a:lnTo>
                <a:lnTo>
                  <a:pt x="527113" y="111912"/>
                </a:lnTo>
                <a:lnTo>
                  <a:pt x="534339" y="106260"/>
                </a:lnTo>
                <a:lnTo>
                  <a:pt x="538784" y="98336"/>
                </a:lnTo>
                <a:lnTo>
                  <a:pt x="539635" y="89027"/>
                </a:lnTo>
                <a:close/>
              </a:path>
              <a:path w="845185" h="774700">
                <a:moveTo>
                  <a:pt x="844867" y="464527"/>
                </a:moveTo>
                <a:lnTo>
                  <a:pt x="822998" y="421855"/>
                </a:lnTo>
                <a:lnTo>
                  <a:pt x="791603" y="397764"/>
                </a:lnTo>
                <a:lnTo>
                  <a:pt x="786269" y="397764"/>
                </a:lnTo>
                <a:lnTo>
                  <a:pt x="778522" y="397764"/>
                </a:lnTo>
                <a:lnTo>
                  <a:pt x="658126" y="513359"/>
                </a:lnTo>
                <a:lnTo>
                  <a:pt x="617245" y="554596"/>
                </a:lnTo>
                <a:lnTo>
                  <a:pt x="577164" y="595807"/>
                </a:lnTo>
                <a:lnTo>
                  <a:pt x="539978" y="635266"/>
                </a:lnTo>
                <a:lnTo>
                  <a:pt x="507720" y="671220"/>
                </a:lnTo>
                <a:lnTo>
                  <a:pt x="482485" y="701929"/>
                </a:lnTo>
                <a:lnTo>
                  <a:pt x="477329" y="725170"/>
                </a:lnTo>
                <a:lnTo>
                  <a:pt x="490004" y="748690"/>
                </a:lnTo>
                <a:lnTo>
                  <a:pt x="513194" y="766889"/>
                </a:lnTo>
                <a:lnTo>
                  <a:pt x="539635" y="774192"/>
                </a:lnTo>
                <a:lnTo>
                  <a:pt x="546392" y="773582"/>
                </a:lnTo>
                <a:lnTo>
                  <a:pt x="552691" y="771677"/>
                </a:lnTo>
                <a:lnTo>
                  <a:pt x="558393" y="768362"/>
                </a:lnTo>
                <a:lnTo>
                  <a:pt x="563384" y="763524"/>
                </a:lnTo>
                <a:lnTo>
                  <a:pt x="587438" y="736117"/>
                </a:lnTo>
                <a:lnTo>
                  <a:pt x="620026" y="701687"/>
                </a:lnTo>
                <a:lnTo>
                  <a:pt x="658329" y="662609"/>
                </a:lnTo>
                <a:lnTo>
                  <a:pt x="779462" y="541464"/>
                </a:lnTo>
                <a:lnTo>
                  <a:pt x="812546" y="507746"/>
                </a:lnTo>
                <a:lnTo>
                  <a:pt x="837323" y="481330"/>
                </a:lnTo>
                <a:lnTo>
                  <a:pt x="842467" y="473405"/>
                </a:lnTo>
                <a:lnTo>
                  <a:pt x="844867" y="46452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9" name="object 159"/>
          <p:cNvGrpSpPr/>
          <p:nvPr/>
        </p:nvGrpSpPr>
        <p:grpSpPr>
          <a:xfrm>
            <a:off x="1345682" y="402336"/>
            <a:ext cx="368300" cy="394970"/>
            <a:chOff x="1345682" y="402336"/>
            <a:chExt cx="368300" cy="394970"/>
          </a:xfrm>
        </p:grpSpPr>
        <p:sp>
          <p:nvSpPr>
            <p:cNvPr id="160" name="object 160"/>
            <p:cNvSpPr/>
            <p:nvPr/>
          </p:nvSpPr>
          <p:spPr>
            <a:xfrm>
              <a:off x="1345682" y="420624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5">
                  <a:moveTo>
                    <a:pt x="314715" y="0"/>
                  </a:moveTo>
                  <a:lnTo>
                    <a:pt x="309254" y="0"/>
                  </a:lnTo>
                  <a:lnTo>
                    <a:pt x="301507" y="0"/>
                  </a:lnTo>
                  <a:lnTo>
                    <a:pt x="293633" y="3175"/>
                  </a:lnTo>
                  <a:lnTo>
                    <a:pt x="180865" y="115586"/>
                  </a:lnTo>
                  <a:lnTo>
                    <a:pt x="139995" y="156829"/>
                  </a:lnTo>
                  <a:lnTo>
                    <a:pt x="99923" y="198042"/>
                  </a:lnTo>
                  <a:lnTo>
                    <a:pt x="62708" y="237491"/>
                  </a:lnTo>
                  <a:lnTo>
                    <a:pt x="30410" y="273444"/>
                  </a:lnTo>
                  <a:lnTo>
                    <a:pt x="5089" y="304164"/>
                  </a:lnTo>
                  <a:lnTo>
                    <a:pt x="0" y="327404"/>
                  </a:lnTo>
                  <a:lnTo>
                    <a:pt x="12662" y="350916"/>
                  </a:lnTo>
                  <a:lnTo>
                    <a:pt x="35825" y="369119"/>
                  </a:lnTo>
                  <a:lnTo>
                    <a:pt x="62239" y="376427"/>
                  </a:lnTo>
                  <a:lnTo>
                    <a:pt x="69004" y="375814"/>
                  </a:lnTo>
                  <a:lnTo>
                    <a:pt x="75305" y="373903"/>
                  </a:lnTo>
                  <a:lnTo>
                    <a:pt x="81010" y="370587"/>
                  </a:lnTo>
                  <a:lnTo>
                    <a:pt x="85988" y="365760"/>
                  </a:lnTo>
                  <a:lnTo>
                    <a:pt x="110126" y="338351"/>
                  </a:lnTo>
                  <a:lnTo>
                    <a:pt x="142765" y="303914"/>
                  </a:lnTo>
                  <a:lnTo>
                    <a:pt x="181107" y="264841"/>
                  </a:lnTo>
                  <a:lnTo>
                    <a:pt x="302373" y="143696"/>
                  </a:lnTo>
                  <a:lnTo>
                    <a:pt x="335547" y="109974"/>
                  </a:lnTo>
                  <a:lnTo>
                    <a:pt x="360435" y="83565"/>
                  </a:lnTo>
                  <a:lnTo>
                    <a:pt x="365474" y="75630"/>
                  </a:lnTo>
                  <a:lnTo>
                    <a:pt x="367786" y="66754"/>
                  </a:lnTo>
                  <a:lnTo>
                    <a:pt x="367311" y="57616"/>
                  </a:lnTo>
                  <a:lnTo>
                    <a:pt x="345894" y="24082"/>
                  </a:lnTo>
                  <a:lnTo>
                    <a:pt x="320049" y="1524"/>
                  </a:lnTo>
                  <a:lnTo>
                    <a:pt x="314715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376683" y="402336"/>
              <a:ext cx="85471" cy="94487"/>
            </a:xfrm>
            <a:prstGeom prst="rect">
              <a:avLst/>
            </a:prstGeom>
          </p:spPr>
        </p:pic>
      </p:grpSp>
      <p:sp>
        <p:nvSpPr>
          <p:cNvPr id="162" name="object 162"/>
          <p:cNvSpPr/>
          <p:nvPr/>
        </p:nvSpPr>
        <p:spPr>
          <a:xfrm>
            <a:off x="1960568" y="0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30" h="365760">
                <a:moveTo>
                  <a:pt x="297745" y="0"/>
                </a:moveTo>
                <a:lnTo>
                  <a:pt x="293554" y="0"/>
                </a:lnTo>
                <a:lnTo>
                  <a:pt x="286823" y="0"/>
                </a:lnTo>
                <a:lnTo>
                  <a:pt x="280219" y="2666"/>
                </a:lnTo>
                <a:lnTo>
                  <a:pt x="275520" y="7874"/>
                </a:lnTo>
                <a:lnTo>
                  <a:pt x="258472" y="25570"/>
                </a:lnTo>
                <a:lnTo>
                  <a:pt x="241436" y="44100"/>
                </a:lnTo>
                <a:lnTo>
                  <a:pt x="225282" y="63059"/>
                </a:lnTo>
                <a:lnTo>
                  <a:pt x="210877" y="82041"/>
                </a:lnTo>
                <a:lnTo>
                  <a:pt x="206051" y="89026"/>
                </a:lnTo>
                <a:lnTo>
                  <a:pt x="198177" y="92837"/>
                </a:lnTo>
                <a:lnTo>
                  <a:pt x="184969" y="92837"/>
                </a:lnTo>
                <a:lnTo>
                  <a:pt x="179762" y="91312"/>
                </a:lnTo>
                <a:lnTo>
                  <a:pt x="153634" y="72882"/>
                </a:lnTo>
                <a:lnTo>
                  <a:pt x="129200" y="56387"/>
                </a:lnTo>
                <a:lnTo>
                  <a:pt x="103790" y="39703"/>
                </a:lnTo>
                <a:lnTo>
                  <a:pt x="74987" y="21209"/>
                </a:lnTo>
                <a:lnTo>
                  <a:pt x="70415" y="19938"/>
                </a:lnTo>
                <a:lnTo>
                  <a:pt x="58604" y="19938"/>
                </a:lnTo>
                <a:lnTo>
                  <a:pt x="19917" y="62039"/>
                </a:lnTo>
                <a:lnTo>
                  <a:pt x="1073" y="96392"/>
                </a:lnTo>
                <a:lnTo>
                  <a:pt x="0" y="104374"/>
                </a:lnTo>
                <a:lnTo>
                  <a:pt x="1533" y="112236"/>
                </a:lnTo>
                <a:lnTo>
                  <a:pt x="5377" y="119288"/>
                </a:lnTo>
                <a:lnTo>
                  <a:pt x="11233" y="124840"/>
                </a:lnTo>
                <a:lnTo>
                  <a:pt x="42955" y="142942"/>
                </a:lnTo>
                <a:lnTo>
                  <a:pt x="79273" y="161544"/>
                </a:lnTo>
                <a:lnTo>
                  <a:pt x="111067" y="178526"/>
                </a:lnTo>
                <a:lnTo>
                  <a:pt x="129216" y="191770"/>
                </a:lnTo>
                <a:lnTo>
                  <a:pt x="120054" y="215620"/>
                </a:lnTo>
                <a:lnTo>
                  <a:pt x="92592" y="258746"/>
                </a:lnTo>
                <a:lnTo>
                  <a:pt x="64869" y="302801"/>
                </a:lnTo>
                <a:lnTo>
                  <a:pt x="54921" y="329438"/>
                </a:lnTo>
                <a:lnTo>
                  <a:pt x="64133" y="340151"/>
                </a:lnTo>
                <a:lnTo>
                  <a:pt x="80321" y="349996"/>
                </a:lnTo>
                <a:lnTo>
                  <a:pt x="100034" y="358388"/>
                </a:lnTo>
                <a:lnTo>
                  <a:pt x="122231" y="365378"/>
                </a:lnTo>
                <a:lnTo>
                  <a:pt x="124517" y="365760"/>
                </a:lnTo>
                <a:lnTo>
                  <a:pt x="126930" y="365760"/>
                </a:lnTo>
                <a:lnTo>
                  <a:pt x="162206" y="328120"/>
                </a:lnTo>
                <a:lnTo>
                  <a:pt x="175142" y="306260"/>
                </a:lnTo>
                <a:lnTo>
                  <a:pt x="188007" y="286210"/>
                </a:lnTo>
                <a:lnTo>
                  <a:pt x="200336" y="267970"/>
                </a:lnTo>
                <a:lnTo>
                  <a:pt x="205416" y="261112"/>
                </a:lnTo>
                <a:lnTo>
                  <a:pt x="213290" y="257428"/>
                </a:lnTo>
                <a:lnTo>
                  <a:pt x="226879" y="257428"/>
                </a:lnTo>
                <a:lnTo>
                  <a:pt x="232594" y="259334"/>
                </a:lnTo>
                <a:lnTo>
                  <a:pt x="259208" y="281680"/>
                </a:lnTo>
                <a:lnTo>
                  <a:pt x="281521" y="300053"/>
                </a:lnTo>
                <a:lnTo>
                  <a:pt x="304357" y="317117"/>
                </a:lnTo>
                <a:lnTo>
                  <a:pt x="327717" y="331597"/>
                </a:lnTo>
                <a:lnTo>
                  <a:pt x="331273" y="333628"/>
                </a:lnTo>
                <a:lnTo>
                  <a:pt x="335210" y="334517"/>
                </a:lnTo>
                <a:lnTo>
                  <a:pt x="346513" y="334517"/>
                </a:lnTo>
                <a:lnTo>
                  <a:pt x="379898" y="299450"/>
                </a:lnTo>
                <a:lnTo>
                  <a:pt x="404268" y="263132"/>
                </a:lnTo>
                <a:lnTo>
                  <a:pt x="404822" y="254190"/>
                </a:lnTo>
                <a:lnTo>
                  <a:pt x="402256" y="245629"/>
                </a:lnTo>
                <a:lnTo>
                  <a:pt x="351053" y="203215"/>
                </a:lnTo>
                <a:lnTo>
                  <a:pt x="300285" y="170814"/>
                </a:lnTo>
                <a:lnTo>
                  <a:pt x="291865" y="163028"/>
                </a:lnTo>
                <a:lnTo>
                  <a:pt x="287791" y="152812"/>
                </a:lnTo>
                <a:lnTo>
                  <a:pt x="288409" y="141882"/>
                </a:lnTo>
                <a:lnTo>
                  <a:pt x="294062" y="131952"/>
                </a:lnTo>
                <a:lnTo>
                  <a:pt x="309328" y="115238"/>
                </a:lnTo>
                <a:lnTo>
                  <a:pt x="340193" y="82143"/>
                </a:lnTo>
                <a:lnTo>
                  <a:pt x="354387" y="65786"/>
                </a:lnTo>
                <a:lnTo>
                  <a:pt x="359298" y="56626"/>
                </a:lnTo>
                <a:lnTo>
                  <a:pt x="360054" y="46609"/>
                </a:lnTo>
                <a:lnTo>
                  <a:pt x="356834" y="37068"/>
                </a:lnTo>
                <a:lnTo>
                  <a:pt x="349815" y="29337"/>
                </a:lnTo>
                <a:lnTo>
                  <a:pt x="339181" y="22159"/>
                </a:lnTo>
                <a:lnTo>
                  <a:pt x="328368" y="15636"/>
                </a:lnTo>
                <a:lnTo>
                  <a:pt x="301936" y="1015"/>
                </a:lnTo>
                <a:lnTo>
                  <a:pt x="29774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68304" y="22859"/>
            <a:ext cx="539750" cy="467995"/>
          </a:xfrm>
          <a:custGeom>
            <a:avLst/>
            <a:gdLst/>
            <a:ahLst/>
            <a:cxnLst/>
            <a:rect l="l" t="t" r="r" b="b"/>
            <a:pathLst>
              <a:path w="539750" h="467995">
                <a:moveTo>
                  <a:pt x="437128" y="47"/>
                </a:moveTo>
                <a:lnTo>
                  <a:pt x="376978" y="444"/>
                </a:lnTo>
                <a:lnTo>
                  <a:pt x="334432" y="1936"/>
                </a:lnTo>
                <a:lnTo>
                  <a:pt x="278390" y="9016"/>
                </a:lnTo>
                <a:lnTo>
                  <a:pt x="259597" y="60232"/>
                </a:lnTo>
                <a:lnTo>
                  <a:pt x="252561" y="110017"/>
                </a:lnTo>
                <a:lnTo>
                  <a:pt x="246275" y="169582"/>
                </a:lnTo>
                <a:lnTo>
                  <a:pt x="240120" y="234171"/>
                </a:lnTo>
                <a:lnTo>
                  <a:pt x="233480" y="299032"/>
                </a:lnTo>
                <a:lnTo>
                  <a:pt x="225736" y="359410"/>
                </a:lnTo>
                <a:lnTo>
                  <a:pt x="224847" y="364743"/>
                </a:lnTo>
                <a:lnTo>
                  <a:pt x="220326" y="367664"/>
                </a:lnTo>
                <a:lnTo>
                  <a:pt x="211830" y="367664"/>
                </a:lnTo>
                <a:lnTo>
                  <a:pt x="207842" y="365378"/>
                </a:lnTo>
                <a:lnTo>
                  <a:pt x="176208" y="258492"/>
                </a:lnTo>
                <a:lnTo>
                  <a:pt x="161105" y="215143"/>
                </a:lnTo>
                <a:lnTo>
                  <a:pt x="139986" y="165353"/>
                </a:lnTo>
                <a:lnTo>
                  <a:pt x="113532" y="148589"/>
                </a:lnTo>
                <a:lnTo>
                  <a:pt x="80591" y="151385"/>
                </a:lnTo>
                <a:lnTo>
                  <a:pt x="49336" y="160289"/>
                </a:lnTo>
                <a:lnTo>
                  <a:pt x="22478" y="176647"/>
                </a:lnTo>
                <a:lnTo>
                  <a:pt x="2724" y="201802"/>
                </a:lnTo>
                <a:lnTo>
                  <a:pt x="0" y="215439"/>
                </a:lnTo>
                <a:lnTo>
                  <a:pt x="1434" y="227075"/>
                </a:lnTo>
                <a:lnTo>
                  <a:pt x="5923" y="237664"/>
                </a:lnTo>
                <a:lnTo>
                  <a:pt x="12364" y="248157"/>
                </a:lnTo>
                <a:lnTo>
                  <a:pt x="15704" y="252984"/>
                </a:lnTo>
                <a:lnTo>
                  <a:pt x="21012" y="255397"/>
                </a:lnTo>
                <a:lnTo>
                  <a:pt x="30283" y="255397"/>
                </a:lnTo>
                <a:lnTo>
                  <a:pt x="34208" y="254126"/>
                </a:lnTo>
                <a:lnTo>
                  <a:pt x="53336" y="239349"/>
                </a:lnTo>
                <a:lnTo>
                  <a:pt x="69428" y="229917"/>
                </a:lnTo>
                <a:lnTo>
                  <a:pt x="84229" y="223795"/>
                </a:lnTo>
                <a:lnTo>
                  <a:pt x="96234" y="221614"/>
                </a:lnTo>
                <a:lnTo>
                  <a:pt x="100984" y="221614"/>
                </a:lnTo>
                <a:lnTo>
                  <a:pt x="118934" y="269168"/>
                </a:lnTo>
                <a:lnTo>
                  <a:pt x="133142" y="321254"/>
                </a:lnTo>
                <a:lnTo>
                  <a:pt x="147376" y="374619"/>
                </a:lnTo>
                <a:lnTo>
                  <a:pt x="160856" y="421187"/>
                </a:lnTo>
                <a:lnTo>
                  <a:pt x="179209" y="459241"/>
                </a:lnTo>
                <a:lnTo>
                  <a:pt x="219932" y="467867"/>
                </a:lnTo>
                <a:lnTo>
                  <a:pt x="236310" y="466774"/>
                </a:lnTo>
                <a:lnTo>
                  <a:pt x="271748" y="449325"/>
                </a:lnTo>
                <a:lnTo>
                  <a:pt x="288584" y="408737"/>
                </a:lnTo>
                <a:lnTo>
                  <a:pt x="300932" y="359808"/>
                </a:lnTo>
                <a:lnTo>
                  <a:pt x="310038" y="305334"/>
                </a:lnTo>
                <a:lnTo>
                  <a:pt x="317152" y="248110"/>
                </a:lnTo>
                <a:lnTo>
                  <a:pt x="323522" y="190930"/>
                </a:lnTo>
                <a:lnTo>
                  <a:pt x="330395" y="136590"/>
                </a:lnTo>
                <a:lnTo>
                  <a:pt x="339020" y="87884"/>
                </a:lnTo>
                <a:lnTo>
                  <a:pt x="368535" y="63373"/>
                </a:lnTo>
                <a:lnTo>
                  <a:pt x="438271" y="61467"/>
                </a:lnTo>
                <a:lnTo>
                  <a:pt x="448423" y="67393"/>
                </a:lnTo>
                <a:lnTo>
                  <a:pt x="456051" y="76676"/>
                </a:lnTo>
                <a:lnTo>
                  <a:pt x="461488" y="87721"/>
                </a:lnTo>
                <a:lnTo>
                  <a:pt x="465068" y="98932"/>
                </a:lnTo>
                <a:lnTo>
                  <a:pt x="468169" y="105898"/>
                </a:lnTo>
                <a:lnTo>
                  <a:pt x="473307" y="111315"/>
                </a:lnTo>
                <a:lnTo>
                  <a:pt x="479945" y="114827"/>
                </a:lnTo>
                <a:lnTo>
                  <a:pt x="488690" y="116077"/>
                </a:lnTo>
                <a:lnTo>
                  <a:pt x="517900" y="114426"/>
                </a:lnTo>
                <a:lnTo>
                  <a:pt x="527117" y="111904"/>
                </a:lnTo>
                <a:lnTo>
                  <a:pt x="534394" y="106251"/>
                </a:lnTo>
                <a:lnTo>
                  <a:pt x="538885" y="98335"/>
                </a:lnTo>
                <a:lnTo>
                  <a:pt x="539744" y="89026"/>
                </a:lnTo>
                <a:lnTo>
                  <a:pt x="536868" y="72481"/>
                </a:lnTo>
                <a:lnTo>
                  <a:pt x="522599" y="30225"/>
                </a:lnTo>
                <a:lnTo>
                  <a:pt x="492113" y="3097"/>
                </a:lnTo>
                <a:lnTo>
                  <a:pt x="478276" y="762"/>
                </a:lnTo>
                <a:lnTo>
                  <a:pt x="437128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460970" y="3151632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19">
                <a:moveTo>
                  <a:pt x="281721" y="0"/>
                </a:moveTo>
                <a:lnTo>
                  <a:pt x="258478" y="2041"/>
                </a:lnTo>
                <a:lnTo>
                  <a:pt x="231286" y="3159"/>
                </a:lnTo>
                <a:lnTo>
                  <a:pt x="199784" y="3681"/>
                </a:lnTo>
                <a:lnTo>
                  <a:pt x="72159" y="3742"/>
                </a:lnTo>
                <a:lnTo>
                  <a:pt x="52327" y="3968"/>
                </a:lnTo>
                <a:lnTo>
                  <a:pt x="9814" y="10874"/>
                </a:lnTo>
                <a:lnTo>
                  <a:pt x="162" y="50831"/>
                </a:lnTo>
                <a:lnTo>
                  <a:pt x="0" y="63797"/>
                </a:lnTo>
                <a:lnTo>
                  <a:pt x="1051" y="75692"/>
                </a:lnTo>
                <a:lnTo>
                  <a:pt x="111160" y="96012"/>
                </a:lnTo>
                <a:lnTo>
                  <a:pt x="160776" y="95746"/>
                </a:lnTo>
                <a:lnTo>
                  <a:pt x="209474" y="94646"/>
                </a:lnTo>
                <a:lnTo>
                  <a:pt x="253339" y="92261"/>
                </a:lnTo>
                <a:lnTo>
                  <a:pt x="303545" y="72330"/>
                </a:lnTo>
                <a:lnTo>
                  <a:pt x="306518" y="42259"/>
                </a:lnTo>
                <a:lnTo>
                  <a:pt x="298775" y="13092"/>
                </a:lnTo>
                <a:lnTo>
                  <a:pt x="28172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866377" y="2656331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635" y="89281"/>
                </a:moveTo>
                <a:lnTo>
                  <a:pt x="527862" y="43065"/>
                </a:lnTo>
                <a:lnTo>
                  <a:pt x="504609" y="9232"/>
                </a:lnTo>
                <a:lnTo>
                  <a:pt x="437070" y="50"/>
                </a:lnTo>
                <a:lnTo>
                  <a:pt x="421398" y="0"/>
                </a:lnTo>
                <a:lnTo>
                  <a:pt x="376872" y="444"/>
                </a:lnTo>
                <a:lnTo>
                  <a:pt x="334378" y="1943"/>
                </a:lnTo>
                <a:lnTo>
                  <a:pt x="278523" y="9017"/>
                </a:lnTo>
                <a:lnTo>
                  <a:pt x="259727" y="60515"/>
                </a:lnTo>
                <a:lnTo>
                  <a:pt x="252653" y="110464"/>
                </a:lnTo>
                <a:lnTo>
                  <a:pt x="246291" y="170205"/>
                </a:lnTo>
                <a:lnTo>
                  <a:pt x="240068" y="234975"/>
                </a:lnTo>
                <a:lnTo>
                  <a:pt x="233362" y="300012"/>
                </a:lnTo>
                <a:lnTo>
                  <a:pt x="224802" y="366141"/>
                </a:lnTo>
                <a:lnTo>
                  <a:pt x="220230" y="369062"/>
                </a:lnTo>
                <a:lnTo>
                  <a:pt x="211721" y="369062"/>
                </a:lnTo>
                <a:lnTo>
                  <a:pt x="207784" y="366649"/>
                </a:lnTo>
                <a:lnTo>
                  <a:pt x="176161" y="259486"/>
                </a:lnTo>
                <a:lnTo>
                  <a:pt x="161163" y="216103"/>
                </a:lnTo>
                <a:lnTo>
                  <a:pt x="140220" y="166243"/>
                </a:lnTo>
                <a:lnTo>
                  <a:pt x="113423" y="149098"/>
                </a:lnTo>
                <a:lnTo>
                  <a:pt x="80594" y="152019"/>
                </a:lnTo>
                <a:lnTo>
                  <a:pt x="49352" y="160959"/>
                </a:lnTo>
                <a:lnTo>
                  <a:pt x="22479" y="177406"/>
                </a:lnTo>
                <a:lnTo>
                  <a:pt x="2806" y="202819"/>
                </a:lnTo>
                <a:lnTo>
                  <a:pt x="0" y="216408"/>
                </a:lnTo>
                <a:lnTo>
                  <a:pt x="1485" y="228015"/>
                </a:lnTo>
                <a:lnTo>
                  <a:pt x="6032" y="238556"/>
                </a:lnTo>
                <a:lnTo>
                  <a:pt x="15633" y="253873"/>
                </a:lnTo>
                <a:lnTo>
                  <a:pt x="20967" y="256540"/>
                </a:lnTo>
                <a:lnTo>
                  <a:pt x="30238" y="256540"/>
                </a:lnTo>
                <a:lnTo>
                  <a:pt x="34175" y="255143"/>
                </a:lnTo>
                <a:lnTo>
                  <a:pt x="37350" y="252349"/>
                </a:lnTo>
                <a:lnTo>
                  <a:pt x="53251" y="240195"/>
                </a:lnTo>
                <a:lnTo>
                  <a:pt x="69303" y="230759"/>
                </a:lnTo>
                <a:lnTo>
                  <a:pt x="84048" y="224675"/>
                </a:lnTo>
                <a:lnTo>
                  <a:pt x="96024" y="222504"/>
                </a:lnTo>
                <a:lnTo>
                  <a:pt x="100850" y="222504"/>
                </a:lnTo>
                <a:lnTo>
                  <a:pt x="118910" y="270268"/>
                </a:lnTo>
                <a:lnTo>
                  <a:pt x="133134" y="322503"/>
                </a:lnTo>
                <a:lnTo>
                  <a:pt x="147370" y="376008"/>
                </a:lnTo>
                <a:lnTo>
                  <a:pt x="160896" y="422706"/>
                </a:lnTo>
                <a:lnTo>
                  <a:pt x="179260" y="460819"/>
                </a:lnTo>
                <a:lnTo>
                  <a:pt x="219722" y="469392"/>
                </a:lnTo>
                <a:lnTo>
                  <a:pt x="236169" y="468299"/>
                </a:lnTo>
                <a:lnTo>
                  <a:pt x="271665" y="450723"/>
                </a:lnTo>
                <a:lnTo>
                  <a:pt x="288569" y="410032"/>
                </a:lnTo>
                <a:lnTo>
                  <a:pt x="300939" y="360984"/>
                </a:lnTo>
                <a:lnTo>
                  <a:pt x="310045" y="306387"/>
                </a:lnTo>
                <a:lnTo>
                  <a:pt x="317157" y="249008"/>
                </a:lnTo>
                <a:lnTo>
                  <a:pt x="323557" y="191655"/>
                </a:lnTo>
                <a:lnTo>
                  <a:pt x="330479" y="137096"/>
                </a:lnTo>
                <a:lnTo>
                  <a:pt x="339229" y="88138"/>
                </a:lnTo>
                <a:lnTo>
                  <a:pt x="438416" y="61849"/>
                </a:lnTo>
                <a:lnTo>
                  <a:pt x="448589" y="67652"/>
                </a:lnTo>
                <a:lnTo>
                  <a:pt x="456158" y="76898"/>
                </a:lnTo>
                <a:lnTo>
                  <a:pt x="461479" y="87960"/>
                </a:lnTo>
                <a:lnTo>
                  <a:pt x="464959" y="99187"/>
                </a:lnTo>
                <a:lnTo>
                  <a:pt x="467995" y="106235"/>
                </a:lnTo>
                <a:lnTo>
                  <a:pt x="472986" y="111683"/>
                </a:lnTo>
                <a:lnTo>
                  <a:pt x="479450" y="115214"/>
                </a:lnTo>
                <a:lnTo>
                  <a:pt x="488581" y="116459"/>
                </a:lnTo>
                <a:lnTo>
                  <a:pt x="517918" y="115062"/>
                </a:lnTo>
                <a:lnTo>
                  <a:pt x="527113" y="112534"/>
                </a:lnTo>
                <a:lnTo>
                  <a:pt x="534339" y="106845"/>
                </a:lnTo>
                <a:lnTo>
                  <a:pt x="538784" y="98818"/>
                </a:lnTo>
                <a:lnTo>
                  <a:pt x="539635" y="89281"/>
                </a:lnTo>
                <a:close/>
              </a:path>
              <a:path w="845185" h="774700">
                <a:moveTo>
                  <a:pt x="844867" y="464553"/>
                </a:moveTo>
                <a:lnTo>
                  <a:pt x="822998" y="421728"/>
                </a:lnTo>
                <a:lnTo>
                  <a:pt x="791476" y="397764"/>
                </a:lnTo>
                <a:lnTo>
                  <a:pt x="786015" y="397764"/>
                </a:lnTo>
                <a:lnTo>
                  <a:pt x="778395" y="397764"/>
                </a:lnTo>
                <a:lnTo>
                  <a:pt x="770648" y="400812"/>
                </a:lnTo>
                <a:lnTo>
                  <a:pt x="765060" y="406654"/>
                </a:lnTo>
                <a:lnTo>
                  <a:pt x="658139" y="513372"/>
                </a:lnTo>
                <a:lnTo>
                  <a:pt x="617258" y="554596"/>
                </a:lnTo>
                <a:lnTo>
                  <a:pt x="577202" y="595782"/>
                </a:lnTo>
                <a:lnTo>
                  <a:pt x="540029" y="635165"/>
                </a:lnTo>
                <a:lnTo>
                  <a:pt x="507809" y="671055"/>
                </a:lnTo>
                <a:lnTo>
                  <a:pt x="482612" y="701675"/>
                </a:lnTo>
                <a:lnTo>
                  <a:pt x="477405" y="724954"/>
                </a:lnTo>
                <a:lnTo>
                  <a:pt x="490080" y="748563"/>
                </a:lnTo>
                <a:lnTo>
                  <a:pt x="513308" y="766851"/>
                </a:lnTo>
                <a:lnTo>
                  <a:pt x="539762" y="774192"/>
                </a:lnTo>
                <a:lnTo>
                  <a:pt x="546455" y="773582"/>
                </a:lnTo>
                <a:lnTo>
                  <a:pt x="552729" y="771677"/>
                </a:lnTo>
                <a:lnTo>
                  <a:pt x="558457" y="768362"/>
                </a:lnTo>
                <a:lnTo>
                  <a:pt x="563511" y="763524"/>
                </a:lnTo>
                <a:lnTo>
                  <a:pt x="587527" y="736168"/>
                </a:lnTo>
                <a:lnTo>
                  <a:pt x="620077" y="701751"/>
                </a:lnTo>
                <a:lnTo>
                  <a:pt x="658355" y="662698"/>
                </a:lnTo>
                <a:lnTo>
                  <a:pt x="779462" y="541489"/>
                </a:lnTo>
                <a:lnTo>
                  <a:pt x="812546" y="507695"/>
                </a:lnTo>
                <a:lnTo>
                  <a:pt x="837323" y="481203"/>
                </a:lnTo>
                <a:lnTo>
                  <a:pt x="842467" y="473405"/>
                </a:lnTo>
                <a:lnTo>
                  <a:pt x="844867" y="464553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6" name="object 166"/>
          <p:cNvGrpSpPr/>
          <p:nvPr/>
        </p:nvGrpSpPr>
        <p:grpSpPr>
          <a:xfrm>
            <a:off x="1345701" y="3037332"/>
            <a:ext cx="368300" cy="393700"/>
            <a:chOff x="1345701" y="3037332"/>
            <a:chExt cx="368300" cy="393700"/>
          </a:xfrm>
        </p:grpSpPr>
        <p:sp>
          <p:nvSpPr>
            <p:cNvPr id="167" name="object 167"/>
            <p:cNvSpPr/>
            <p:nvPr/>
          </p:nvSpPr>
          <p:spPr>
            <a:xfrm>
              <a:off x="1345701" y="3054096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4">
                  <a:moveTo>
                    <a:pt x="314442" y="0"/>
                  </a:moveTo>
                  <a:lnTo>
                    <a:pt x="308981" y="0"/>
                  </a:lnTo>
                  <a:lnTo>
                    <a:pt x="301234" y="0"/>
                  </a:lnTo>
                  <a:lnTo>
                    <a:pt x="293487" y="3048"/>
                  </a:lnTo>
                  <a:lnTo>
                    <a:pt x="180846" y="115597"/>
                  </a:lnTo>
                  <a:lnTo>
                    <a:pt x="139975" y="156829"/>
                  </a:lnTo>
                  <a:lnTo>
                    <a:pt x="99903" y="198007"/>
                  </a:lnTo>
                  <a:lnTo>
                    <a:pt x="62688" y="237400"/>
                  </a:lnTo>
                  <a:lnTo>
                    <a:pt x="30390" y="273278"/>
                  </a:lnTo>
                  <a:lnTo>
                    <a:pt x="5070" y="303911"/>
                  </a:lnTo>
                  <a:lnTo>
                    <a:pt x="0" y="327189"/>
                  </a:lnTo>
                  <a:lnTo>
                    <a:pt x="12705" y="350789"/>
                  </a:lnTo>
                  <a:lnTo>
                    <a:pt x="35913" y="369079"/>
                  </a:lnTo>
                  <a:lnTo>
                    <a:pt x="62347" y="376428"/>
                  </a:lnTo>
                  <a:lnTo>
                    <a:pt x="69038" y="375814"/>
                  </a:lnTo>
                  <a:lnTo>
                    <a:pt x="75301" y="373903"/>
                  </a:lnTo>
                  <a:lnTo>
                    <a:pt x="80992" y="370587"/>
                  </a:lnTo>
                  <a:lnTo>
                    <a:pt x="85969" y="365760"/>
                  </a:lnTo>
                  <a:lnTo>
                    <a:pt x="110107" y="338392"/>
                  </a:lnTo>
                  <a:lnTo>
                    <a:pt x="142746" y="303984"/>
                  </a:lnTo>
                  <a:lnTo>
                    <a:pt x="181088" y="264923"/>
                  </a:lnTo>
                  <a:lnTo>
                    <a:pt x="302353" y="143714"/>
                  </a:lnTo>
                  <a:lnTo>
                    <a:pt x="335528" y="109931"/>
                  </a:lnTo>
                  <a:lnTo>
                    <a:pt x="360416" y="83439"/>
                  </a:lnTo>
                  <a:lnTo>
                    <a:pt x="365454" y="75630"/>
                  </a:lnTo>
                  <a:lnTo>
                    <a:pt x="367766" y="66786"/>
                  </a:lnTo>
                  <a:lnTo>
                    <a:pt x="367291" y="57632"/>
                  </a:lnTo>
                  <a:lnTo>
                    <a:pt x="345874" y="23955"/>
                  </a:lnTo>
                  <a:lnTo>
                    <a:pt x="319903" y="1524"/>
                  </a:lnTo>
                  <a:lnTo>
                    <a:pt x="314442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76684" y="3037332"/>
              <a:ext cx="85490" cy="94487"/>
            </a:xfrm>
            <a:prstGeom prst="rect">
              <a:avLst/>
            </a:prstGeom>
          </p:spPr>
        </p:pic>
      </p:grpSp>
      <p:sp>
        <p:nvSpPr>
          <p:cNvPr id="169" name="object 169"/>
          <p:cNvSpPr/>
          <p:nvPr/>
        </p:nvSpPr>
        <p:spPr>
          <a:xfrm>
            <a:off x="1960568" y="2633472"/>
            <a:ext cx="405130" cy="367665"/>
          </a:xfrm>
          <a:custGeom>
            <a:avLst/>
            <a:gdLst/>
            <a:ahLst/>
            <a:cxnLst/>
            <a:rect l="l" t="t" r="r" b="b"/>
            <a:pathLst>
              <a:path w="405130" h="367664">
                <a:moveTo>
                  <a:pt x="297745" y="0"/>
                </a:moveTo>
                <a:lnTo>
                  <a:pt x="293554" y="0"/>
                </a:lnTo>
                <a:lnTo>
                  <a:pt x="286823" y="0"/>
                </a:lnTo>
                <a:lnTo>
                  <a:pt x="280219" y="2666"/>
                </a:lnTo>
                <a:lnTo>
                  <a:pt x="241436" y="44291"/>
                </a:lnTo>
                <a:lnTo>
                  <a:pt x="210877" y="82550"/>
                </a:lnTo>
                <a:lnTo>
                  <a:pt x="206051" y="89534"/>
                </a:lnTo>
                <a:lnTo>
                  <a:pt x="198304" y="93217"/>
                </a:lnTo>
                <a:lnTo>
                  <a:pt x="185223" y="93217"/>
                </a:lnTo>
                <a:lnTo>
                  <a:pt x="179889" y="91566"/>
                </a:lnTo>
                <a:lnTo>
                  <a:pt x="153634" y="73046"/>
                </a:lnTo>
                <a:lnTo>
                  <a:pt x="129200" y="56626"/>
                </a:lnTo>
                <a:lnTo>
                  <a:pt x="75114" y="21335"/>
                </a:lnTo>
                <a:lnTo>
                  <a:pt x="70415" y="20065"/>
                </a:lnTo>
                <a:lnTo>
                  <a:pt x="58731" y="20065"/>
                </a:lnTo>
                <a:lnTo>
                  <a:pt x="19917" y="62166"/>
                </a:lnTo>
                <a:lnTo>
                  <a:pt x="1073" y="96646"/>
                </a:lnTo>
                <a:lnTo>
                  <a:pt x="0" y="104788"/>
                </a:lnTo>
                <a:lnTo>
                  <a:pt x="1533" y="112633"/>
                </a:lnTo>
                <a:lnTo>
                  <a:pt x="5377" y="119596"/>
                </a:lnTo>
                <a:lnTo>
                  <a:pt x="11233" y="125094"/>
                </a:lnTo>
                <a:lnTo>
                  <a:pt x="42955" y="143331"/>
                </a:lnTo>
                <a:lnTo>
                  <a:pt x="79273" y="162115"/>
                </a:lnTo>
                <a:lnTo>
                  <a:pt x="111067" y="179280"/>
                </a:lnTo>
                <a:lnTo>
                  <a:pt x="129216" y="192658"/>
                </a:lnTo>
                <a:lnTo>
                  <a:pt x="120054" y="216548"/>
                </a:lnTo>
                <a:lnTo>
                  <a:pt x="92592" y="259762"/>
                </a:lnTo>
                <a:lnTo>
                  <a:pt x="64869" y="303905"/>
                </a:lnTo>
                <a:lnTo>
                  <a:pt x="54921" y="330580"/>
                </a:lnTo>
                <a:lnTo>
                  <a:pt x="64133" y="341514"/>
                </a:lnTo>
                <a:lnTo>
                  <a:pt x="80321" y="351472"/>
                </a:lnTo>
                <a:lnTo>
                  <a:pt x="100034" y="359906"/>
                </a:lnTo>
                <a:lnTo>
                  <a:pt x="122104" y="367029"/>
                </a:lnTo>
                <a:lnTo>
                  <a:pt x="126803" y="367283"/>
                </a:lnTo>
                <a:lnTo>
                  <a:pt x="133715" y="366315"/>
                </a:lnTo>
                <a:lnTo>
                  <a:pt x="140090" y="363537"/>
                </a:lnTo>
                <a:lnTo>
                  <a:pt x="145538" y="359140"/>
                </a:lnTo>
                <a:lnTo>
                  <a:pt x="149663" y="353313"/>
                </a:lnTo>
                <a:lnTo>
                  <a:pt x="162206" y="329459"/>
                </a:lnTo>
                <a:lnTo>
                  <a:pt x="175142" y="307451"/>
                </a:lnTo>
                <a:lnTo>
                  <a:pt x="188007" y="287323"/>
                </a:lnTo>
                <a:lnTo>
                  <a:pt x="200336" y="269113"/>
                </a:lnTo>
                <a:lnTo>
                  <a:pt x="205416" y="262000"/>
                </a:lnTo>
                <a:lnTo>
                  <a:pt x="213290" y="258317"/>
                </a:lnTo>
                <a:lnTo>
                  <a:pt x="227006" y="258317"/>
                </a:lnTo>
                <a:lnTo>
                  <a:pt x="232721" y="260222"/>
                </a:lnTo>
                <a:lnTo>
                  <a:pt x="259208" y="282698"/>
                </a:lnTo>
                <a:lnTo>
                  <a:pt x="281521" y="301212"/>
                </a:lnTo>
                <a:lnTo>
                  <a:pt x="304357" y="318345"/>
                </a:lnTo>
                <a:lnTo>
                  <a:pt x="327717" y="332739"/>
                </a:lnTo>
                <a:lnTo>
                  <a:pt x="331400" y="334771"/>
                </a:lnTo>
                <a:lnTo>
                  <a:pt x="335464" y="335788"/>
                </a:lnTo>
                <a:lnTo>
                  <a:pt x="346767" y="335788"/>
                </a:lnTo>
                <a:lnTo>
                  <a:pt x="379898" y="300640"/>
                </a:lnTo>
                <a:lnTo>
                  <a:pt x="404268" y="263985"/>
                </a:lnTo>
                <a:lnTo>
                  <a:pt x="404822" y="255079"/>
                </a:lnTo>
                <a:lnTo>
                  <a:pt x="402256" y="246554"/>
                </a:lnTo>
                <a:lnTo>
                  <a:pt x="351053" y="203866"/>
                </a:lnTo>
                <a:lnTo>
                  <a:pt x="300285" y="171703"/>
                </a:lnTo>
                <a:lnTo>
                  <a:pt x="291865" y="163837"/>
                </a:lnTo>
                <a:lnTo>
                  <a:pt x="287791" y="153543"/>
                </a:lnTo>
                <a:lnTo>
                  <a:pt x="288409" y="142486"/>
                </a:lnTo>
                <a:lnTo>
                  <a:pt x="294062" y="132333"/>
                </a:lnTo>
                <a:lnTo>
                  <a:pt x="340193" y="82506"/>
                </a:lnTo>
                <a:lnTo>
                  <a:pt x="354387" y="66166"/>
                </a:lnTo>
                <a:lnTo>
                  <a:pt x="359298" y="57005"/>
                </a:lnTo>
                <a:lnTo>
                  <a:pt x="360054" y="46974"/>
                </a:lnTo>
                <a:lnTo>
                  <a:pt x="356834" y="37395"/>
                </a:lnTo>
                <a:lnTo>
                  <a:pt x="305873" y="3047"/>
                </a:lnTo>
                <a:lnTo>
                  <a:pt x="301936" y="1015"/>
                </a:lnTo>
                <a:lnTo>
                  <a:pt x="29774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68304" y="2656332"/>
            <a:ext cx="539750" cy="469900"/>
          </a:xfrm>
          <a:custGeom>
            <a:avLst/>
            <a:gdLst/>
            <a:ahLst/>
            <a:cxnLst/>
            <a:rect l="l" t="t" r="r" b="b"/>
            <a:pathLst>
              <a:path w="539750" h="469900">
                <a:moveTo>
                  <a:pt x="437128" y="47"/>
                </a:moveTo>
                <a:lnTo>
                  <a:pt x="376978" y="444"/>
                </a:lnTo>
                <a:lnTo>
                  <a:pt x="334432" y="1936"/>
                </a:lnTo>
                <a:lnTo>
                  <a:pt x="278390" y="9017"/>
                </a:lnTo>
                <a:lnTo>
                  <a:pt x="259597" y="60503"/>
                </a:lnTo>
                <a:lnTo>
                  <a:pt x="252561" y="110454"/>
                </a:lnTo>
                <a:lnTo>
                  <a:pt x="246275" y="170195"/>
                </a:lnTo>
                <a:lnTo>
                  <a:pt x="240120" y="234965"/>
                </a:lnTo>
                <a:lnTo>
                  <a:pt x="233480" y="300005"/>
                </a:lnTo>
                <a:lnTo>
                  <a:pt x="225736" y="360553"/>
                </a:lnTo>
                <a:lnTo>
                  <a:pt x="224847" y="366141"/>
                </a:lnTo>
                <a:lnTo>
                  <a:pt x="220326" y="369062"/>
                </a:lnTo>
                <a:lnTo>
                  <a:pt x="211830" y="369062"/>
                </a:lnTo>
                <a:lnTo>
                  <a:pt x="207842" y="366649"/>
                </a:lnTo>
                <a:lnTo>
                  <a:pt x="176208" y="259476"/>
                </a:lnTo>
                <a:lnTo>
                  <a:pt x="161105" y="216092"/>
                </a:lnTo>
                <a:lnTo>
                  <a:pt x="139986" y="166243"/>
                </a:lnTo>
                <a:lnTo>
                  <a:pt x="113532" y="149098"/>
                </a:lnTo>
                <a:lnTo>
                  <a:pt x="80591" y="152009"/>
                </a:lnTo>
                <a:lnTo>
                  <a:pt x="49336" y="160956"/>
                </a:lnTo>
                <a:lnTo>
                  <a:pt x="22478" y="177405"/>
                </a:lnTo>
                <a:lnTo>
                  <a:pt x="2724" y="202819"/>
                </a:lnTo>
                <a:lnTo>
                  <a:pt x="0" y="216398"/>
                </a:lnTo>
                <a:lnTo>
                  <a:pt x="1434" y="228012"/>
                </a:lnTo>
                <a:lnTo>
                  <a:pt x="5923" y="238555"/>
                </a:lnTo>
                <a:lnTo>
                  <a:pt x="12364" y="248919"/>
                </a:lnTo>
                <a:lnTo>
                  <a:pt x="15704" y="253873"/>
                </a:lnTo>
                <a:lnTo>
                  <a:pt x="20961" y="256540"/>
                </a:lnTo>
                <a:lnTo>
                  <a:pt x="30232" y="256540"/>
                </a:lnTo>
                <a:lnTo>
                  <a:pt x="34182" y="255143"/>
                </a:lnTo>
                <a:lnTo>
                  <a:pt x="37459" y="252349"/>
                </a:lnTo>
                <a:lnTo>
                  <a:pt x="53281" y="240184"/>
                </a:lnTo>
                <a:lnTo>
                  <a:pt x="69317" y="230759"/>
                </a:lnTo>
                <a:lnTo>
                  <a:pt x="84086" y="224666"/>
                </a:lnTo>
                <a:lnTo>
                  <a:pt x="96107" y="222504"/>
                </a:lnTo>
                <a:lnTo>
                  <a:pt x="100933" y="222504"/>
                </a:lnTo>
                <a:lnTo>
                  <a:pt x="118934" y="270259"/>
                </a:lnTo>
                <a:lnTo>
                  <a:pt x="133142" y="322502"/>
                </a:lnTo>
                <a:lnTo>
                  <a:pt x="147376" y="376002"/>
                </a:lnTo>
                <a:lnTo>
                  <a:pt x="160856" y="422698"/>
                </a:lnTo>
                <a:lnTo>
                  <a:pt x="179188" y="460819"/>
                </a:lnTo>
                <a:lnTo>
                  <a:pt x="219716" y="469392"/>
                </a:lnTo>
                <a:lnTo>
                  <a:pt x="236149" y="468296"/>
                </a:lnTo>
                <a:lnTo>
                  <a:pt x="271748" y="450723"/>
                </a:lnTo>
                <a:lnTo>
                  <a:pt x="288584" y="410024"/>
                </a:lnTo>
                <a:lnTo>
                  <a:pt x="300932" y="360978"/>
                </a:lnTo>
                <a:lnTo>
                  <a:pt x="310038" y="306375"/>
                </a:lnTo>
                <a:lnTo>
                  <a:pt x="317152" y="249001"/>
                </a:lnTo>
                <a:lnTo>
                  <a:pt x="323522" y="191644"/>
                </a:lnTo>
                <a:lnTo>
                  <a:pt x="330395" y="137094"/>
                </a:lnTo>
                <a:lnTo>
                  <a:pt x="339020" y="88137"/>
                </a:lnTo>
                <a:lnTo>
                  <a:pt x="368535" y="63881"/>
                </a:lnTo>
                <a:lnTo>
                  <a:pt x="438271" y="61849"/>
                </a:lnTo>
                <a:lnTo>
                  <a:pt x="448423" y="67647"/>
                </a:lnTo>
                <a:lnTo>
                  <a:pt x="456051" y="76898"/>
                </a:lnTo>
                <a:lnTo>
                  <a:pt x="461488" y="87959"/>
                </a:lnTo>
                <a:lnTo>
                  <a:pt x="465068" y="99187"/>
                </a:lnTo>
                <a:lnTo>
                  <a:pt x="468108" y="106225"/>
                </a:lnTo>
                <a:lnTo>
                  <a:pt x="473100" y="111680"/>
                </a:lnTo>
                <a:lnTo>
                  <a:pt x="479570" y="115206"/>
                </a:lnTo>
                <a:lnTo>
                  <a:pt x="488690" y="116459"/>
                </a:lnTo>
                <a:lnTo>
                  <a:pt x="517900" y="115062"/>
                </a:lnTo>
                <a:lnTo>
                  <a:pt x="527117" y="112533"/>
                </a:lnTo>
                <a:lnTo>
                  <a:pt x="534394" y="106838"/>
                </a:lnTo>
                <a:lnTo>
                  <a:pt x="538885" y="98809"/>
                </a:lnTo>
                <a:lnTo>
                  <a:pt x="539744" y="89281"/>
                </a:lnTo>
                <a:lnTo>
                  <a:pt x="536868" y="72858"/>
                </a:lnTo>
                <a:lnTo>
                  <a:pt x="522599" y="30353"/>
                </a:lnTo>
                <a:lnTo>
                  <a:pt x="492113" y="3153"/>
                </a:lnTo>
                <a:lnTo>
                  <a:pt x="478276" y="762"/>
                </a:lnTo>
                <a:lnTo>
                  <a:pt x="437128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546985" y="2412492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3127" y="0"/>
                </a:moveTo>
                <a:lnTo>
                  <a:pt x="341374" y="2115"/>
                </a:lnTo>
                <a:lnTo>
                  <a:pt x="303658" y="3270"/>
                </a:lnTo>
                <a:lnTo>
                  <a:pt x="260038" y="3806"/>
                </a:lnTo>
                <a:lnTo>
                  <a:pt x="95021" y="3865"/>
                </a:lnTo>
                <a:lnTo>
                  <a:pt x="46333" y="4452"/>
                </a:lnTo>
                <a:lnTo>
                  <a:pt x="7743" y="16902"/>
                </a:lnTo>
                <a:lnTo>
                  <a:pt x="0" y="63855"/>
                </a:lnTo>
                <a:lnTo>
                  <a:pt x="1398" y="75945"/>
                </a:lnTo>
                <a:lnTo>
                  <a:pt x="147194" y="96012"/>
                </a:lnTo>
                <a:lnTo>
                  <a:pt x="199695" y="95851"/>
                </a:lnTo>
                <a:lnTo>
                  <a:pt x="252099" y="95215"/>
                </a:lnTo>
                <a:lnTo>
                  <a:pt x="301746" y="93872"/>
                </a:lnTo>
                <a:lnTo>
                  <a:pt x="345981" y="91590"/>
                </a:lnTo>
                <a:lnTo>
                  <a:pt x="402167" y="72330"/>
                </a:lnTo>
                <a:lnTo>
                  <a:pt x="406020" y="42259"/>
                </a:lnTo>
                <a:lnTo>
                  <a:pt x="395682" y="13092"/>
                </a:lnTo>
                <a:lnTo>
                  <a:pt x="37312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461325" y="1834908"/>
            <a:ext cx="307975" cy="233679"/>
          </a:xfrm>
          <a:custGeom>
            <a:avLst/>
            <a:gdLst/>
            <a:ahLst/>
            <a:cxnLst/>
            <a:rect l="l" t="t" r="r" b="b"/>
            <a:pathLst>
              <a:path w="307975" h="233680">
                <a:moveTo>
                  <a:pt x="307695" y="179349"/>
                </a:moveTo>
                <a:lnTo>
                  <a:pt x="299758" y="150228"/>
                </a:lnTo>
                <a:lnTo>
                  <a:pt x="282511" y="137147"/>
                </a:lnTo>
                <a:lnTo>
                  <a:pt x="258521" y="139268"/>
                </a:lnTo>
                <a:lnTo>
                  <a:pt x="229984" y="140423"/>
                </a:lnTo>
                <a:lnTo>
                  <a:pt x="196977" y="140957"/>
                </a:lnTo>
                <a:lnTo>
                  <a:pt x="72021" y="140995"/>
                </a:lnTo>
                <a:lnTo>
                  <a:pt x="35115" y="141554"/>
                </a:lnTo>
                <a:lnTo>
                  <a:pt x="1270" y="174739"/>
                </a:lnTo>
                <a:lnTo>
                  <a:pt x="0" y="200977"/>
                </a:lnTo>
                <a:lnTo>
                  <a:pt x="1206" y="212966"/>
                </a:lnTo>
                <a:lnTo>
                  <a:pt x="3581" y="221157"/>
                </a:lnTo>
                <a:lnTo>
                  <a:pt x="7912" y="227545"/>
                </a:lnTo>
                <a:lnTo>
                  <a:pt x="13652" y="231686"/>
                </a:lnTo>
                <a:lnTo>
                  <a:pt x="20256" y="233159"/>
                </a:lnTo>
                <a:lnTo>
                  <a:pt x="102552" y="233159"/>
                </a:lnTo>
                <a:lnTo>
                  <a:pt x="154419" y="232918"/>
                </a:lnTo>
                <a:lnTo>
                  <a:pt x="205905" y="231825"/>
                </a:lnTo>
                <a:lnTo>
                  <a:pt x="252514" y="229412"/>
                </a:lnTo>
                <a:lnTo>
                  <a:pt x="304850" y="209372"/>
                </a:lnTo>
                <a:lnTo>
                  <a:pt x="307695" y="179349"/>
                </a:lnTo>
                <a:close/>
              </a:path>
              <a:path w="307975" h="233680">
                <a:moveTo>
                  <a:pt x="307695" y="42189"/>
                </a:moveTo>
                <a:lnTo>
                  <a:pt x="299758" y="13068"/>
                </a:lnTo>
                <a:lnTo>
                  <a:pt x="282511" y="0"/>
                </a:lnTo>
                <a:lnTo>
                  <a:pt x="258521" y="2057"/>
                </a:lnTo>
                <a:lnTo>
                  <a:pt x="229984" y="3213"/>
                </a:lnTo>
                <a:lnTo>
                  <a:pt x="196977" y="3784"/>
                </a:lnTo>
                <a:lnTo>
                  <a:pt x="72021" y="3835"/>
                </a:lnTo>
                <a:lnTo>
                  <a:pt x="35115" y="4394"/>
                </a:lnTo>
                <a:lnTo>
                  <a:pt x="1270" y="37465"/>
                </a:lnTo>
                <a:lnTo>
                  <a:pt x="0" y="63830"/>
                </a:lnTo>
                <a:lnTo>
                  <a:pt x="1206" y="75933"/>
                </a:lnTo>
                <a:lnTo>
                  <a:pt x="110934" y="95999"/>
                </a:lnTo>
                <a:lnTo>
                  <a:pt x="160921" y="95719"/>
                </a:lnTo>
                <a:lnTo>
                  <a:pt x="210007" y="94576"/>
                </a:lnTo>
                <a:lnTo>
                  <a:pt x="254254" y="92151"/>
                </a:lnTo>
                <a:lnTo>
                  <a:pt x="289750" y="87998"/>
                </a:lnTo>
                <a:lnTo>
                  <a:pt x="304850" y="72212"/>
                </a:lnTo>
                <a:lnTo>
                  <a:pt x="307695" y="421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3" name="object 173"/>
          <p:cNvGrpSpPr/>
          <p:nvPr/>
        </p:nvGrpSpPr>
        <p:grpSpPr>
          <a:xfrm>
            <a:off x="2345350" y="1720595"/>
            <a:ext cx="366395" cy="393700"/>
            <a:chOff x="2345350" y="1720595"/>
            <a:chExt cx="366395" cy="393700"/>
          </a:xfrm>
        </p:grpSpPr>
        <p:sp>
          <p:nvSpPr>
            <p:cNvPr id="174" name="object 174"/>
            <p:cNvSpPr/>
            <p:nvPr/>
          </p:nvSpPr>
          <p:spPr>
            <a:xfrm>
              <a:off x="2345350" y="1737359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4" h="376555">
                  <a:moveTo>
                    <a:pt x="313013" y="0"/>
                  </a:moveTo>
                  <a:lnTo>
                    <a:pt x="307679" y="0"/>
                  </a:lnTo>
                  <a:lnTo>
                    <a:pt x="299932" y="0"/>
                  </a:lnTo>
                  <a:lnTo>
                    <a:pt x="292312" y="3175"/>
                  </a:lnTo>
                  <a:lnTo>
                    <a:pt x="180108" y="115510"/>
                  </a:lnTo>
                  <a:lnTo>
                    <a:pt x="139388" y="156765"/>
                  </a:lnTo>
                  <a:lnTo>
                    <a:pt x="99472" y="197966"/>
                  </a:lnTo>
                  <a:lnTo>
                    <a:pt x="62408" y="237380"/>
                  </a:lnTo>
                  <a:lnTo>
                    <a:pt x="30247" y="273273"/>
                  </a:lnTo>
                  <a:lnTo>
                    <a:pt x="5038" y="303910"/>
                  </a:lnTo>
                  <a:lnTo>
                    <a:pt x="0" y="327296"/>
                  </a:lnTo>
                  <a:lnTo>
                    <a:pt x="12642" y="350885"/>
                  </a:lnTo>
                  <a:lnTo>
                    <a:pt x="35738" y="369115"/>
                  </a:lnTo>
                  <a:lnTo>
                    <a:pt x="62061" y="376427"/>
                  </a:lnTo>
                  <a:lnTo>
                    <a:pt x="68752" y="375814"/>
                  </a:lnTo>
                  <a:lnTo>
                    <a:pt x="75015" y="373903"/>
                  </a:lnTo>
                  <a:lnTo>
                    <a:pt x="80706" y="370587"/>
                  </a:lnTo>
                  <a:lnTo>
                    <a:pt x="85683" y="365759"/>
                  </a:lnTo>
                  <a:lnTo>
                    <a:pt x="109636" y="338350"/>
                  </a:lnTo>
                  <a:lnTo>
                    <a:pt x="142103" y="303910"/>
                  </a:lnTo>
                  <a:lnTo>
                    <a:pt x="180284" y="264827"/>
                  </a:lnTo>
                  <a:lnTo>
                    <a:pt x="301138" y="143589"/>
                  </a:lnTo>
                  <a:lnTo>
                    <a:pt x="334200" y="109804"/>
                  </a:lnTo>
                  <a:lnTo>
                    <a:pt x="358987" y="83312"/>
                  </a:lnTo>
                  <a:lnTo>
                    <a:pt x="364021" y="75576"/>
                  </a:lnTo>
                  <a:lnTo>
                    <a:pt x="366305" y="66770"/>
                  </a:lnTo>
                  <a:lnTo>
                    <a:pt x="365756" y="57630"/>
                  </a:lnTo>
                  <a:lnTo>
                    <a:pt x="344493" y="23987"/>
                  </a:lnTo>
                  <a:lnTo>
                    <a:pt x="318474" y="1524"/>
                  </a:lnTo>
                  <a:lnTo>
                    <a:pt x="313013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74905" y="1720595"/>
              <a:ext cx="85504" cy="94487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594359" y="2019299"/>
              <a:ext cx="85492" cy="94487"/>
            </a:xfrm>
            <a:prstGeom prst="rect">
              <a:avLst/>
            </a:prstGeom>
          </p:spPr>
        </p:pic>
      </p:grpSp>
      <p:grpSp>
        <p:nvGrpSpPr>
          <p:cNvPr id="177" name="object 177"/>
          <p:cNvGrpSpPr/>
          <p:nvPr/>
        </p:nvGrpSpPr>
        <p:grpSpPr>
          <a:xfrm>
            <a:off x="2325713" y="2304288"/>
            <a:ext cx="406400" cy="318770"/>
            <a:chOff x="2325713" y="2304288"/>
            <a:chExt cx="406400" cy="318770"/>
          </a:xfrm>
        </p:grpSpPr>
        <p:sp>
          <p:nvSpPr>
            <p:cNvPr id="178" name="object 178"/>
            <p:cNvSpPr/>
            <p:nvPr/>
          </p:nvSpPr>
          <p:spPr>
            <a:xfrm>
              <a:off x="2325713" y="2412492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909" y="0"/>
                  </a:moveTo>
                  <a:lnTo>
                    <a:pt x="341155" y="2115"/>
                  </a:lnTo>
                  <a:lnTo>
                    <a:pt x="303440" y="3270"/>
                  </a:lnTo>
                  <a:lnTo>
                    <a:pt x="259820" y="3806"/>
                  </a:lnTo>
                  <a:lnTo>
                    <a:pt x="94896" y="3865"/>
                  </a:lnTo>
                  <a:lnTo>
                    <a:pt x="46331" y="4452"/>
                  </a:lnTo>
                  <a:lnTo>
                    <a:pt x="7671" y="16902"/>
                  </a:lnTo>
                  <a:lnTo>
                    <a:pt x="0" y="63855"/>
                  </a:lnTo>
                  <a:lnTo>
                    <a:pt x="1434" y="75945"/>
                  </a:lnTo>
                  <a:lnTo>
                    <a:pt x="147103" y="96012"/>
                  </a:lnTo>
                  <a:lnTo>
                    <a:pt x="199666" y="95851"/>
                  </a:lnTo>
                  <a:lnTo>
                    <a:pt x="252107" y="95215"/>
                  </a:lnTo>
                  <a:lnTo>
                    <a:pt x="301774" y="93872"/>
                  </a:lnTo>
                  <a:lnTo>
                    <a:pt x="346016" y="91590"/>
                  </a:lnTo>
                  <a:lnTo>
                    <a:pt x="402199" y="72330"/>
                  </a:lnTo>
                  <a:lnTo>
                    <a:pt x="406024" y="42259"/>
                  </a:lnTo>
                  <a:lnTo>
                    <a:pt x="395610" y="13092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491251" y="2304288"/>
              <a:ext cx="74310" cy="80772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491249" y="2540508"/>
              <a:ext cx="74312" cy="82296"/>
            </a:xfrm>
            <a:prstGeom prst="rect">
              <a:avLst/>
            </a:prstGeom>
          </p:spPr>
        </p:pic>
      </p:grpSp>
      <p:sp>
        <p:nvSpPr>
          <p:cNvPr id="181" name="object 181"/>
          <p:cNvSpPr/>
          <p:nvPr/>
        </p:nvSpPr>
        <p:spPr>
          <a:xfrm>
            <a:off x="2832260" y="2023872"/>
            <a:ext cx="426084" cy="434340"/>
          </a:xfrm>
          <a:custGeom>
            <a:avLst/>
            <a:gdLst/>
            <a:ahLst/>
            <a:cxnLst/>
            <a:rect l="l" t="t" r="r" b="b"/>
            <a:pathLst>
              <a:path w="426085" h="434339">
                <a:moveTo>
                  <a:pt x="217763" y="89"/>
                </a:moveTo>
                <a:lnTo>
                  <a:pt x="168076" y="3482"/>
                </a:lnTo>
                <a:lnTo>
                  <a:pt x="140047" y="32257"/>
                </a:lnTo>
                <a:lnTo>
                  <a:pt x="145077" y="68609"/>
                </a:lnTo>
                <a:lnTo>
                  <a:pt x="152572" y="109045"/>
                </a:lnTo>
                <a:lnTo>
                  <a:pt x="158567" y="144932"/>
                </a:lnTo>
                <a:lnTo>
                  <a:pt x="159097" y="167639"/>
                </a:lnTo>
                <a:lnTo>
                  <a:pt x="134387" y="175127"/>
                </a:lnTo>
                <a:lnTo>
                  <a:pt x="30438" y="184767"/>
                </a:lnTo>
                <a:lnTo>
                  <a:pt x="3014" y="193039"/>
                </a:lnTo>
                <a:lnTo>
                  <a:pt x="0" y="207125"/>
                </a:lnTo>
                <a:lnTo>
                  <a:pt x="2141" y="226186"/>
                </a:lnTo>
                <a:lnTo>
                  <a:pt x="7639" y="247153"/>
                </a:lnTo>
                <a:lnTo>
                  <a:pt x="31182" y="281938"/>
                </a:lnTo>
                <a:lnTo>
                  <a:pt x="38828" y="283082"/>
                </a:lnTo>
                <a:lnTo>
                  <a:pt x="43527" y="282701"/>
                </a:lnTo>
                <a:lnTo>
                  <a:pt x="70322" y="278118"/>
                </a:lnTo>
                <a:lnTo>
                  <a:pt x="95867" y="274986"/>
                </a:lnTo>
                <a:lnTo>
                  <a:pt x="119911" y="272950"/>
                </a:lnTo>
                <a:lnTo>
                  <a:pt x="143222" y="271652"/>
                </a:lnTo>
                <a:lnTo>
                  <a:pt x="153408" y="273744"/>
                </a:lnTo>
                <a:lnTo>
                  <a:pt x="161653" y="279431"/>
                </a:lnTo>
                <a:lnTo>
                  <a:pt x="167064" y="287833"/>
                </a:lnTo>
                <a:lnTo>
                  <a:pt x="168749" y="298069"/>
                </a:lnTo>
                <a:lnTo>
                  <a:pt x="167481" y="326874"/>
                </a:lnTo>
                <a:lnTo>
                  <a:pt x="166510" y="356012"/>
                </a:lnTo>
                <a:lnTo>
                  <a:pt x="169892" y="412241"/>
                </a:lnTo>
                <a:lnTo>
                  <a:pt x="223381" y="434250"/>
                </a:lnTo>
                <a:lnTo>
                  <a:pt x="248267" y="434133"/>
                </a:lnTo>
                <a:lnTo>
                  <a:pt x="284755" y="418806"/>
                </a:lnTo>
                <a:lnTo>
                  <a:pt x="287956" y="382404"/>
                </a:lnTo>
                <a:lnTo>
                  <a:pt x="287192" y="351885"/>
                </a:lnTo>
                <a:lnTo>
                  <a:pt x="285023" y="320746"/>
                </a:lnTo>
                <a:lnTo>
                  <a:pt x="281652" y="291464"/>
                </a:lnTo>
                <a:lnTo>
                  <a:pt x="282569" y="280310"/>
                </a:lnTo>
                <a:lnTo>
                  <a:pt x="287843" y="271002"/>
                </a:lnTo>
                <a:lnTo>
                  <a:pt x="296404" y="264622"/>
                </a:lnTo>
                <a:lnTo>
                  <a:pt x="307179" y="262254"/>
                </a:lnTo>
                <a:lnTo>
                  <a:pt x="309084" y="262254"/>
                </a:lnTo>
                <a:lnTo>
                  <a:pt x="377557" y="268648"/>
                </a:lnTo>
                <a:lnTo>
                  <a:pt x="400397" y="270001"/>
                </a:lnTo>
                <a:lnTo>
                  <a:pt x="410402" y="267912"/>
                </a:lnTo>
                <a:lnTo>
                  <a:pt x="418526" y="262239"/>
                </a:lnTo>
                <a:lnTo>
                  <a:pt x="423935" y="253874"/>
                </a:lnTo>
                <a:lnTo>
                  <a:pt x="425797" y="243712"/>
                </a:lnTo>
                <a:lnTo>
                  <a:pt x="424969" y="230745"/>
                </a:lnTo>
                <a:lnTo>
                  <a:pt x="419701" y="192150"/>
                </a:lnTo>
                <a:lnTo>
                  <a:pt x="376227" y="168703"/>
                </a:lnTo>
                <a:lnTo>
                  <a:pt x="333142" y="165369"/>
                </a:lnTo>
                <a:lnTo>
                  <a:pt x="307179" y="164845"/>
                </a:lnTo>
                <a:lnTo>
                  <a:pt x="296257" y="165226"/>
                </a:lnTo>
                <a:lnTo>
                  <a:pt x="286573" y="163288"/>
                </a:lnTo>
                <a:lnTo>
                  <a:pt x="278604" y="158003"/>
                </a:lnTo>
                <a:lnTo>
                  <a:pt x="273111" y="150171"/>
                </a:lnTo>
                <a:lnTo>
                  <a:pt x="270857" y="140588"/>
                </a:lnTo>
                <a:lnTo>
                  <a:pt x="269589" y="113857"/>
                </a:lnTo>
                <a:lnTo>
                  <a:pt x="267666" y="84185"/>
                </a:lnTo>
                <a:lnTo>
                  <a:pt x="262856" y="24256"/>
                </a:lnTo>
                <a:lnTo>
                  <a:pt x="238980" y="1142"/>
                </a:lnTo>
                <a:lnTo>
                  <a:pt x="217763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960425" y="1316736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29" h="365760">
                <a:moveTo>
                  <a:pt x="297505" y="0"/>
                </a:moveTo>
                <a:lnTo>
                  <a:pt x="293441" y="0"/>
                </a:lnTo>
                <a:lnTo>
                  <a:pt x="286710" y="0"/>
                </a:lnTo>
                <a:lnTo>
                  <a:pt x="280233" y="2666"/>
                </a:lnTo>
                <a:lnTo>
                  <a:pt x="241292" y="43973"/>
                </a:lnTo>
                <a:lnTo>
                  <a:pt x="210891" y="82041"/>
                </a:lnTo>
                <a:lnTo>
                  <a:pt x="205938" y="89153"/>
                </a:lnTo>
                <a:lnTo>
                  <a:pt x="198064" y="92837"/>
                </a:lnTo>
                <a:lnTo>
                  <a:pt x="184983" y="92837"/>
                </a:lnTo>
                <a:lnTo>
                  <a:pt x="179903" y="91186"/>
                </a:lnTo>
                <a:lnTo>
                  <a:pt x="153560" y="72882"/>
                </a:lnTo>
                <a:lnTo>
                  <a:pt x="129182" y="56387"/>
                </a:lnTo>
                <a:lnTo>
                  <a:pt x="103876" y="39703"/>
                </a:lnTo>
                <a:lnTo>
                  <a:pt x="75001" y="21209"/>
                </a:lnTo>
                <a:lnTo>
                  <a:pt x="70302" y="19938"/>
                </a:lnTo>
                <a:lnTo>
                  <a:pt x="58618" y="19938"/>
                </a:lnTo>
                <a:lnTo>
                  <a:pt x="19978" y="62055"/>
                </a:lnTo>
                <a:lnTo>
                  <a:pt x="1214" y="96392"/>
                </a:lnTo>
                <a:lnTo>
                  <a:pt x="0" y="104392"/>
                </a:lnTo>
                <a:lnTo>
                  <a:pt x="1500" y="112188"/>
                </a:lnTo>
                <a:lnTo>
                  <a:pt x="5429" y="119199"/>
                </a:lnTo>
                <a:lnTo>
                  <a:pt x="11501" y="124840"/>
                </a:lnTo>
                <a:lnTo>
                  <a:pt x="42965" y="142942"/>
                </a:lnTo>
                <a:lnTo>
                  <a:pt x="79192" y="161544"/>
                </a:lnTo>
                <a:lnTo>
                  <a:pt x="110942" y="178526"/>
                </a:lnTo>
                <a:lnTo>
                  <a:pt x="128976" y="191769"/>
                </a:lnTo>
                <a:lnTo>
                  <a:pt x="119977" y="215634"/>
                </a:lnTo>
                <a:lnTo>
                  <a:pt x="64879" y="302748"/>
                </a:lnTo>
                <a:lnTo>
                  <a:pt x="54808" y="329184"/>
                </a:lnTo>
                <a:lnTo>
                  <a:pt x="100117" y="358401"/>
                </a:lnTo>
                <a:lnTo>
                  <a:pt x="126690" y="365760"/>
                </a:lnTo>
                <a:lnTo>
                  <a:pt x="133582" y="364809"/>
                </a:lnTo>
                <a:lnTo>
                  <a:pt x="139914" y="362061"/>
                </a:lnTo>
                <a:lnTo>
                  <a:pt x="145317" y="357669"/>
                </a:lnTo>
                <a:lnTo>
                  <a:pt x="149423" y="351789"/>
                </a:lnTo>
                <a:lnTo>
                  <a:pt x="162061" y="328084"/>
                </a:lnTo>
                <a:lnTo>
                  <a:pt x="174998" y="306165"/>
                </a:lnTo>
                <a:lnTo>
                  <a:pt x="187910" y="286103"/>
                </a:lnTo>
                <a:lnTo>
                  <a:pt x="205430" y="260985"/>
                </a:lnTo>
                <a:lnTo>
                  <a:pt x="213177" y="257301"/>
                </a:lnTo>
                <a:lnTo>
                  <a:pt x="226766" y="257301"/>
                </a:lnTo>
                <a:lnTo>
                  <a:pt x="232608" y="259206"/>
                </a:lnTo>
                <a:lnTo>
                  <a:pt x="259199" y="281678"/>
                </a:lnTo>
                <a:lnTo>
                  <a:pt x="281439" y="300037"/>
                </a:lnTo>
                <a:lnTo>
                  <a:pt x="304157" y="317063"/>
                </a:lnTo>
                <a:lnTo>
                  <a:pt x="327350" y="331469"/>
                </a:lnTo>
                <a:lnTo>
                  <a:pt x="331033" y="333501"/>
                </a:lnTo>
                <a:lnTo>
                  <a:pt x="335097" y="334517"/>
                </a:lnTo>
                <a:lnTo>
                  <a:pt x="346527" y="334517"/>
                </a:lnTo>
                <a:lnTo>
                  <a:pt x="379658" y="299370"/>
                </a:lnTo>
                <a:lnTo>
                  <a:pt x="404115" y="262919"/>
                </a:lnTo>
                <a:lnTo>
                  <a:pt x="404582" y="254079"/>
                </a:lnTo>
                <a:lnTo>
                  <a:pt x="401929" y="245643"/>
                </a:lnTo>
                <a:lnTo>
                  <a:pt x="351020" y="203231"/>
                </a:lnTo>
                <a:lnTo>
                  <a:pt x="300299" y="170814"/>
                </a:lnTo>
                <a:lnTo>
                  <a:pt x="291699" y="163095"/>
                </a:lnTo>
                <a:lnTo>
                  <a:pt x="287599" y="152876"/>
                </a:lnTo>
                <a:lnTo>
                  <a:pt x="288262" y="141847"/>
                </a:lnTo>
                <a:lnTo>
                  <a:pt x="293949" y="131699"/>
                </a:lnTo>
                <a:lnTo>
                  <a:pt x="309233" y="115095"/>
                </a:lnTo>
                <a:lnTo>
                  <a:pt x="340133" y="82032"/>
                </a:lnTo>
                <a:lnTo>
                  <a:pt x="354274" y="65786"/>
                </a:lnTo>
                <a:lnTo>
                  <a:pt x="359042" y="56643"/>
                </a:lnTo>
                <a:lnTo>
                  <a:pt x="359751" y="46656"/>
                </a:lnTo>
                <a:lnTo>
                  <a:pt x="356578" y="37121"/>
                </a:lnTo>
                <a:lnTo>
                  <a:pt x="349702" y="29337"/>
                </a:lnTo>
                <a:lnTo>
                  <a:pt x="339064" y="22159"/>
                </a:lnTo>
                <a:lnTo>
                  <a:pt x="328223" y="15636"/>
                </a:lnTo>
                <a:lnTo>
                  <a:pt x="301696" y="1015"/>
                </a:lnTo>
                <a:lnTo>
                  <a:pt x="29750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866552" y="1339596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5" h="467994">
                <a:moveTo>
                  <a:pt x="438370" y="47"/>
                </a:moveTo>
                <a:lnTo>
                  <a:pt x="378108" y="444"/>
                </a:lnTo>
                <a:lnTo>
                  <a:pt x="335468" y="1936"/>
                </a:lnTo>
                <a:lnTo>
                  <a:pt x="279239" y="9016"/>
                </a:lnTo>
                <a:lnTo>
                  <a:pt x="260372" y="60384"/>
                </a:lnTo>
                <a:lnTo>
                  <a:pt x="253266" y="110194"/>
                </a:lnTo>
                <a:lnTo>
                  <a:pt x="246900" y="169744"/>
                </a:lnTo>
                <a:lnTo>
                  <a:pt x="240665" y="234280"/>
                </a:lnTo>
                <a:lnTo>
                  <a:pt x="233952" y="299045"/>
                </a:lnTo>
                <a:lnTo>
                  <a:pt x="225391" y="364870"/>
                </a:lnTo>
                <a:lnTo>
                  <a:pt x="220946" y="367791"/>
                </a:lnTo>
                <a:lnTo>
                  <a:pt x="212564" y="367791"/>
                </a:lnTo>
                <a:lnTo>
                  <a:pt x="208500" y="365505"/>
                </a:lnTo>
                <a:lnTo>
                  <a:pt x="176766" y="258714"/>
                </a:lnTo>
                <a:lnTo>
                  <a:pt x="161615" y="215393"/>
                </a:lnTo>
                <a:lnTo>
                  <a:pt x="140428" y="165607"/>
                </a:lnTo>
                <a:lnTo>
                  <a:pt x="113631" y="148589"/>
                </a:lnTo>
                <a:lnTo>
                  <a:pt x="80752" y="151497"/>
                </a:lnTo>
                <a:lnTo>
                  <a:pt x="49480" y="160416"/>
                </a:lnTo>
                <a:lnTo>
                  <a:pt x="22566" y="176789"/>
                </a:lnTo>
                <a:lnTo>
                  <a:pt x="2760" y="202056"/>
                </a:lnTo>
                <a:lnTo>
                  <a:pt x="0" y="215636"/>
                </a:lnTo>
                <a:lnTo>
                  <a:pt x="1442" y="227250"/>
                </a:lnTo>
                <a:lnTo>
                  <a:pt x="5957" y="237793"/>
                </a:lnTo>
                <a:lnTo>
                  <a:pt x="15587" y="252983"/>
                </a:lnTo>
                <a:lnTo>
                  <a:pt x="20921" y="255650"/>
                </a:lnTo>
                <a:lnTo>
                  <a:pt x="30319" y="255650"/>
                </a:lnTo>
                <a:lnTo>
                  <a:pt x="34256" y="254253"/>
                </a:lnTo>
                <a:lnTo>
                  <a:pt x="37558" y="251459"/>
                </a:lnTo>
                <a:lnTo>
                  <a:pt x="53423" y="239369"/>
                </a:lnTo>
                <a:lnTo>
                  <a:pt x="69514" y="229981"/>
                </a:lnTo>
                <a:lnTo>
                  <a:pt x="84296" y="223902"/>
                </a:lnTo>
                <a:lnTo>
                  <a:pt x="96232" y="221741"/>
                </a:lnTo>
                <a:lnTo>
                  <a:pt x="101058" y="221741"/>
                </a:lnTo>
                <a:lnTo>
                  <a:pt x="104487" y="223265"/>
                </a:lnTo>
                <a:lnTo>
                  <a:pt x="119217" y="269332"/>
                </a:lnTo>
                <a:lnTo>
                  <a:pt x="133554" y="321399"/>
                </a:lnTo>
                <a:lnTo>
                  <a:pt x="147866" y="374728"/>
                </a:lnTo>
                <a:lnTo>
                  <a:pt x="161380" y="421278"/>
                </a:lnTo>
                <a:lnTo>
                  <a:pt x="179732" y="459349"/>
                </a:lnTo>
                <a:lnTo>
                  <a:pt x="220184" y="467867"/>
                </a:lnTo>
                <a:lnTo>
                  <a:pt x="236755" y="466754"/>
                </a:lnTo>
                <a:lnTo>
                  <a:pt x="272635" y="449199"/>
                </a:lnTo>
                <a:lnTo>
                  <a:pt x="289553" y="408744"/>
                </a:lnTo>
                <a:lnTo>
                  <a:pt x="301955" y="359901"/>
                </a:lnTo>
                <a:lnTo>
                  <a:pt x="311094" y="305477"/>
                </a:lnTo>
                <a:lnTo>
                  <a:pt x="318221" y="248281"/>
                </a:lnTo>
                <a:lnTo>
                  <a:pt x="324592" y="191120"/>
                </a:lnTo>
                <a:lnTo>
                  <a:pt x="331458" y="136803"/>
                </a:lnTo>
                <a:lnTo>
                  <a:pt x="340072" y="88137"/>
                </a:lnTo>
                <a:lnTo>
                  <a:pt x="369409" y="63626"/>
                </a:lnTo>
                <a:lnTo>
                  <a:pt x="439767" y="61721"/>
                </a:lnTo>
                <a:lnTo>
                  <a:pt x="449972" y="67500"/>
                </a:lnTo>
                <a:lnTo>
                  <a:pt x="457594" y="76707"/>
                </a:lnTo>
                <a:lnTo>
                  <a:pt x="463002" y="87725"/>
                </a:lnTo>
                <a:lnTo>
                  <a:pt x="466564" y="98932"/>
                </a:lnTo>
                <a:lnTo>
                  <a:pt x="469614" y="106044"/>
                </a:lnTo>
                <a:lnTo>
                  <a:pt x="474771" y="111537"/>
                </a:lnTo>
                <a:lnTo>
                  <a:pt x="481476" y="115077"/>
                </a:lnTo>
                <a:lnTo>
                  <a:pt x="490313" y="116331"/>
                </a:lnTo>
                <a:lnTo>
                  <a:pt x="519396" y="114680"/>
                </a:lnTo>
                <a:lnTo>
                  <a:pt x="528617" y="112158"/>
                </a:lnTo>
                <a:lnTo>
                  <a:pt x="535922" y="106505"/>
                </a:lnTo>
                <a:lnTo>
                  <a:pt x="540488" y="98589"/>
                </a:lnTo>
                <a:lnTo>
                  <a:pt x="541494" y="89280"/>
                </a:lnTo>
                <a:lnTo>
                  <a:pt x="538597" y="72735"/>
                </a:lnTo>
                <a:lnTo>
                  <a:pt x="524095" y="30479"/>
                </a:lnTo>
                <a:lnTo>
                  <a:pt x="493591" y="3137"/>
                </a:lnTo>
                <a:lnTo>
                  <a:pt x="479518" y="762"/>
                </a:lnTo>
                <a:lnTo>
                  <a:pt x="438370" y="4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545169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249" y="2095"/>
                </a:lnTo>
                <a:lnTo>
                  <a:pt x="303615" y="3206"/>
                </a:lnTo>
                <a:lnTo>
                  <a:pt x="260052" y="3698"/>
                </a:lnTo>
                <a:lnTo>
                  <a:pt x="69046" y="4016"/>
                </a:lnTo>
                <a:lnTo>
                  <a:pt x="46422" y="4399"/>
                </a:lnTo>
                <a:lnTo>
                  <a:pt x="7778" y="17045"/>
                </a:lnTo>
                <a:lnTo>
                  <a:pt x="0" y="63730"/>
                </a:lnTo>
                <a:lnTo>
                  <a:pt x="1434" y="75819"/>
                </a:lnTo>
                <a:lnTo>
                  <a:pt x="4760" y="84010"/>
                </a:lnTo>
                <a:lnTo>
                  <a:pt x="10515" y="90392"/>
                </a:lnTo>
                <a:lnTo>
                  <a:pt x="18079" y="94535"/>
                </a:lnTo>
                <a:lnTo>
                  <a:pt x="26834" y="96012"/>
                </a:lnTo>
                <a:lnTo>
                  <a:pt x="190116" y="95862"/>
                </a:lnTo>
                <a:lnTo>
                  <a:pt x="245112" y="95243"/>
                </a:lnTo>
                <a:lnTo>
                  <a:pt x="297486" y="93899"/>
                </a:lnTo>
                <a:lnTo>
                  <a:pt x="344192" y="91574"/>
                </a:lnTo>
                <a:lnTo>
                  <a:pt x="382180" y="88011"/>
                </a:lnTo>
                <a:lnTo>
                  <a:pt x="406024" y="42148"/>
                </a:lnTo>
                <a:lnTo>
                  <a:pt x="395610" y="13055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460970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467" y="0"/>
                </a:moveTo>
                <a:lnTo>
                  <a:pt x="256795" y="2115"/>
                </a:lnTo>
                <a:lnTo>
                  <a:pt x="227254" y="3270"/>
                </a:lnTo>
                <a:lnTo>
                  <a:pt x="193069" y="3806"/>
                </a:lnTo>
                <a:lnTo>
                  <a:pt x="77553" y="3869"/>
                </a:lnTo>
                <a:lnTo>
                  <a:pt x="55534" y="4095"/>
                </a:lnTo>
                <a:lnTo>
                  <a:pt x="15037" y="7080"/>
                </a:lnTo>
                <a:lnTo>
                  <a:pt x="162" y="50831"/>
                </a:lnTo>
                <a:lnTo>
                  <a:pt x="0" y="63765"/>
                </a:lnTo>
                <a:lnTo>
                  <a:pt x="1051" y="75818"/>
                </a:lnTo>
                <a:lnTo>
                  <a:pt x="3550" y="83956"/>
                </a:lnTo>
                <a:lnTo>
                  <a:pt x="7893" y="90344"/>
                </a:lnTo>
                <a:lnTo>
                  <a:pt x="13642" y="94517"/>
                </a:lnTo>
                <a:lnTo>
                  <a:pt x="20355" y="96012"/>
                </a:lnTo>
                <a:lnTo>
                  <a:pt x="104556" y="96012"/>
                </a:lnTo>
                <a:lnTo>
                  <a:pt x="155650" y="95765"/>
                </a:lnTo>
                <a:lnTo>
                  <a:pt x="206220" y="94710"/>
                </a:lnTo>
                <a:lnTo>
                  <a:pt x="251932" y="92368"/>
                </a:lnTo>
                <a:lnTo>
                  <a:pt x="303541" y="72276"/>
                </a:lnTo>
                <a:lnTo>
                  <a:pt x="306486" y="42179"/>
                </a:lnTo>
                <a:lnTo>
                  <a:pt x="298668" y="13059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343719" y="420623"/>
            <a:ext cx="367665" cy="376555"/>
          </a:xfrm>
          <a:custGeom>
            <a:avLst/>
            <a:gdLst/>
            <a:ahLst/>
            <a:cxnLst/>
            <a:rect l="l" t="t" r="r" b="b"/>
            <a:pathLst>
              <a:path w="367664" h="376555">
                <a:moveTo>
                  <a:pt x="314261" y="0"/>
                </a:moveTo>
                <a:lnTo>
                  <a:pt x="308927" y="0"/>
                </a:lnTo>
                <a:lnTo>
                  <a:pt x="301180" y="0"/>
                </a:lnTo>
                <a:lnTo>
                  <a:pt x="293433" y="3175"/>
                </a:lnTo>
                <a:lnTo>
                  <a:pt x="180796" y="115586"/>
                </a:lnTo>
                <a:lnTo>
                  <a:pt x="139906" y="156829"/>
                </a:lnTo>
                <a:lnTo>
                  <a:pt x="99831" y="198042"/>
                </a:lnTo>
                <a:lnTo>
                  <a:pt x="62636" y="237491"/>
                </a:lnTo>
                <a:lnTo>
                  <a:pt x="30385" y="273444"/>
                </a:lnTo>
                <a:lnTo>
                  <a:pt x="5143" y="304164"/>
                </a:lnTo>
                <a:lnTo>
                  <a:pt x="0" y="327404"/>
                </a:lnTo>
                <a:lnTo>
                  <a:pt x="12668" y="350916"/>
                </a:lnTo>
                <a:lnTo>
                  <a:pt x="35861" y="369119"/>
                </a:lnTo>
                <a:lnTo>
                  <a:pt x="62293" y="376427"/>
                </a:lnTo>
                <a:lnTo>
                  <a:pt x="69058" y="375814"/>
                </a:lnTo>
                <a:lnTo>
                  <a:pt x="75358" y="373903"/>
                </a:lnTo>
                <a:lnTo>
                  <a:pt x="81063" y="370587"/>
                </a:lnTo>
                <a:lnTo>
                  <a:pt x="86042" y="365760"/>
                </a:lnTo>
                <a:lnTo>
                  <a:pt x="110101" y="338351"/>
                </a:lnTo>
                <a:lnTo>
                  <a:pt x="142686" y="303914"/>
                </a:lnTo>
                <a:lnTo>
                  <a:pt x="180989" y="264841"/>
                </a:lnTo>
                <a:lnTo>
                  <a:pt x="302123" y="143696"/>
                </a:lnTo>
                <a:lnTo>
                  <a:pt x="335214" y="109974"/>
                </a:lnTo>
                <a:lnTo>
                  <a:pt x="359981" y="83565"/>
                </a:lnTo>
                <a:lnTo>
                  <a:pt x="365128" y="75630"/>
                </a:lnTo>
                <a:lnTo>
                  <a:pt x="367538" y="66754"/>
                </a:lnTo>
                <a:lnTo>
                  <a:pt x="367089" y="57616"/>
                </a:lnTo>
                <a:lnTo>
                  <a:pt x="345662" y="24082"/>
                </a:lnTo>
                <a:lnTo>
                  <a:pt x="319722" y="1524"/>
                </a:lnTo>
                <a:lnTo>
                  <a:pt x="31426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323973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870" y="0"/>
                </a:moveTo>
                <a:lnTo>
                  <a:pt x="341135" y="2095"/>
                </a:lnTo>
                <a:lnTo>
                  <a:pt x="303464" y="3206"/>
                </a:lnTo>
                <a:lnTo>
                  <a:pt x="259887" y="3698"/>
                </a:lnTo>
                <a:lnTo>
                  <a:pt x="69086" y="4016"/>
                </a:lnTo>
                <a:lnTo>
                  <a:pt x="46543" y="4399"/>
                </a:lnTo>
                <a:lnTo>
                  <a:pt x="7850" y="17045"/>
                </a:lnTo>
                <a:lnTo>
                  <a:pt x="0" y="63730"/>
                </a:lnTo>
                <a:lnTo>
                  <a:pt x="1395" y="75819"/>
                </a:lnTo>
                <a:lnTo>
                  <a:pt x="4720" y="84010"/>
                </a:lnTo>
                <a:lnTo>
                  <a:pt x="10475" y="90392"/>
                </a:lnTo>
                <a:lnTo>
                  <a:pt x="18039" y="94535"/>
                </a:lnTo>
                <a:lnTo>
                  <a:pt x="26795" y="96012"/>
                </a:lnTo>
                <a:lnTo>
                  <a:pt x="190076" y="95862"/>
                </a:lnTo>
                <a:lnTo>
                  <a:pt x="245072" y="95243"/>
                </a:lnTo>
                <a:lnTo>
                  <a:pt x="297447" y="93899"/>
                </a:lnTo>
                <a:lnTo>
                  <a:pt x="344152" y="91574"/>
                </a:lnTo>
                <a:lnTo>
                  <a:pt x="382141" y="88011"/>
                </a:lnTo>
                <a:lnTo>
                  <a:pt x="405985" y="42148"/>
                </a:lnTo>
                <a:lnTo>
                  <a:pt x="395571" y="13055"/>
                </a:lnTo>
                <a:lnTo>
                  <a:pt x="372870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8" name="object 188"/>
          <p:cNvGrpSpPr/>
          <p:nvPr/>
        </p:nvGrpSpPr>
        <p:grpSpPr>
          <a:xfrm>
            <a:off x="1345682" y="420623"/>
            <a:ext cx="368300" cy="376555"/>
            <a:chOff x="1345682" y="420623"/>
            <a:chExt cx="368300" cy="376555"/>
          </a:xfrm>
        </p:grpSpPr>
        <p:sp>
          <p:nvSpPr>
            <p:cNvPr id="189" name="object 189"/>
            <p:cNvSpPr/>
            <p:nvPr/>
          </p:nvSpPr>
          <p:spPr>
            <a:xfrm>
              <a:off x="1345682" y="420623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5">
                  <a:moveTo>
                    <a:pt x="314715" y="0"/>
                  </a:moveTo>
                  <a:lnTo>
                    <a:pt x="309254" y="0"/>
                  </a:lnTo>
                  <a:lnTo>
                    <a:pt x="301507" y="0"/>
                  </a:lnTo>
                  <a:lnTo>
                    <a:pt x="293633" y="3175"/>
                  </a:lnTo>
                  <a:lnTo>
                    <a:pt x="180865" y="115586"/>
                  </a:lnTo>
                  <a:lnTo>
                    <a:pt x="139995" y="156829"/>
                  </a:lnTo>
                  <a:lnTo>
                    <a:pt x="99923" y="198042"/>
                  </a:lnTo>
                  <a:lnTo>
                    <a:pt x="62708" y="237491"/>
                  </a:lnTo>
                  <a:lnTo>
                    <a:pt x="30410" y="273444"/>
                  </a:lnTo>
                  <a:lnTo>
                    <a:pt x="5089" y="304164"/>
                  </a:lnTo>
                  <a:lnTo>
                    <a:pt x="0" y="327404"/>
                  </a:lnTo>
                  <a:lnTo>
                    <a:pt x="12662" y="350916"/>
                  </a:lnTo>
                  <a:lnTo>
                    <a:pt x="35825" y="369119"/>
                  </a:lnTo>
                  <a:lnTo>
                    <a:pt x="62239" y="376427"/>
                  </a:lnTo>
                  <a:lnTo>
                    <a:pt x="69004" y="375814"/>
                  </a:lnTo>
                  <a:lnTo>
                    <a:pt x="75305" y="373903"/>
                  </a:lnTo>
                  <a:lnTo>
                    <a:pt x="81010" y="370587"/>
                  </a:lnTo>
                  <a:lnTo>
                    <a:pt x="85988" y="365760"/>
                  </a:lnTo>
                  <a:lnTo>
                    <a:pt x="110126" y="338351"/>
                  </a:lnTo>
                  <a:lnTo>
                    <a:pt x="142765" y="303914"/>
                  </a:lnTo>
                  <a:lnTo>
                    <a:pt x="181107" y="264841"/>
                  </a:lnTo>
                  <a:lnTo>
                    <a:pt x="302373" y="143696"/>
                  </a:lnTo>
                  <a:lnTo>
                    <a:pt x="335547" y="109974"/>
                  </a:lnTo>
                  <a:lnTo>
                    <a:pt x="360435" y="83565"/>
                  </a:lnTo>
                  <a:lnTo>
                    <a:pt x="365474" y="75630"/>
                  </a:lnTo>
                  <a:lnTo>
                    <a:pt x="367786" y="66754"/>
                  </a:lnTo>
                  <a:lnTo>
                    <a:pt x="367311" y="57616"/>
                  </a:lnTo>
                  <a:lnTo>
                    <a:pt x="345894" y="24082"/>
                  </a:lnTo>
                  <a:lnTo>
                    <a:pt x="320049" y="1524"/>
                  </a:lnTo>
                  <a:lnTo>
                    <a:pt x="314715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594717" y="702563"/>
              <a:ext cx="86828" cy="94487"/>
            </a:xfrm>
            <a:prstGeom prst="rect">
              <a:avLst/>
            </a:prstGeom>
          </p:spPr>
        </p:pic>
      </p:grpSp>
      <p:grpSp>
        <p:nvGrpSpPr>
          <p:cNvPr id="191" name="object 191"/>
          <p:cNvGrpSpPr/>
          <p:nvPr/>
        </p:nvGrpSpPr>
        <p:grpSpPr>
          <a:xfrm>
            <a:off x="1325969" y="986027"/>
            <a:ext cx="406400" cy="320040"/>
            <a:chOff x="1325969" y="986027"/>
            <a:chExt cx="406400" cy="320040"/>
          </a:xfrm>
        </p:grpSpPr>
        <p:sp>
          <p:nvSpPr>
            <p:cNvPr id="192" name="object 192"/>
            <p:cNvSpPr/>
            <p:nvPr/>
          </p:nvSpPr>
          <p:spPr>
            <a:xfrm>
              <a:off x="1325969" y="1095755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19">
                  <a:moveTo>
                    <a:pt x="372909" y="0"/>
                  </a:moveTo>
                  <a:lnTo>
                    <a:pt x="341175" y="2095"/>
                  </a:lnTo>
                  <a:lnTo>
                    <a:pt x="303504" y="3206"/>
                  </a:lnTo>
                  <a:lnTo>
                    <a:pt x="259927" y="3698"/>
                  </a:lnTo>
                  <a:lnTo>
                    <a:pt x="68935" y="4016"/>
                  </a:lnTo>
                  <a:lnTo>
                    <a:pt x="46349" y="4399"/>
                  </a:lnTo>
                  <a:lnTo>
                    <a:pt x="7778" y="17045"/>
                  </a:lnTo>
                  <a:lnTo>
                    <a:pt x="0" y="63730"/>
                  </a:lnTo>
                  <a:lnTo>
                    <a:pt x="1434" y="75819"/>
                  </a:lnTo>
                  <a:lnTo>
                    <a:pt x="4760" y="84010"/>
                  </a:lnTo>
                  <a:lnTo>
                    <a:pt x="10515" y="90392"/>
                  </a:lnTo>
                  <a:lnTo>
                    <a:pt x="18079" y="94535"/>
                  </a:lnTo>
                  <a:lnTo>
                    <a:pt x="26834" y="96012"/>
                  </a:lnTo>
                  <a:lnTo>
                    <a:pt x="190116" y="95862"/>
                  </a:lnTo>
                  <a:lnTo>
                    <a:pt x="245112" y="95243"/>
                  </a:lnTo>
                  <a:lnTo>
                    <a:pt x="297486" y="93899"/>
                  </a:lnTo>
                  <a:lnTo>
                    <a:pt x="344192" y="91574"/>
                  </a:lnTo>
                  <a:lnTo>
                    <a:pt x="382180" y="88011"/>
                  </a:lnTo>
                  <a:lnTo>
                    <a:pt x="406024" y="42148"/>
                  </a:lnTo>
                  <a:lnTo>
                    <a:pt x="395610" y="13055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491505" y="986027"/>
              <a:ext cx="74259" cy="82296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491505" y="1223771"/>
              <a:ext cx="74259" cy="82295"/>
            </a:xfrm>
            <a:prstGeom prst="rect">
              <a:avLst/>
            </a:prstGeom>
          </p:spPr>
        </p:pic>
      </p:grpSp>
      <p:sp>
        <p:nvSpPr>
          <p:cNvPr id="195" name="object 195"/>
          <p:cNvSpPr/>
          <p:nvPr/>
        </p:nvSpPr>
        <p:spPr>
          <a:xfrm>
            <a:off x="1833893" y="705612"/>
            <a:ext cx="426084" cy="436245"/>
          </a:xfrm>
          <a:custGeom>
            <a:avLst/>
            <a:gdLst/>
            <a:ahLst/>
            <a:cxnLst/>
            <a:rect l="l" t="t" r="r" b="b"/>
            <a:pathLst>
              <a:path w="426085" h="436244">
                <a:moveTo>
                  <a:pt x="217602" y="89"/>
                </a:moveTo>
                <a:lnTo>
                  <a:pt x="167915" y="3482"/>
                </a:lnTo>
                <a:lnTo>
                  <a:pt x="140194" y="32385"/>
                </a:lnTo>
                <a:lnTo>
                  <a:pt x="145077" y="68851"/>
                </a:lnTo>
                <a:lnTo>
                  <a:pt x="152497" y="109426"/>
                </a:lnTo>
                <a:lnTo>
                  <a:pt x="158464" y="145452"/>
                </a:lnTo>
                <a:lnTo>
                  <a:pt x="158990" y="168275"/>
                </a:lnTo>
                <a:lnTo>
                  <a:pt x="134316" y="175766"/>
                </a:lnTo>
                <a:lnTo>
                  <a:pt x="30438" y="185509"/>
                </a:lnTo>
                <a:lnTo>
                  <a:pt x="2907" y="193928"/>
                </a:lnTo>
                <a:lnTo>
                  <a:pt x="0" y="207942"/>
                </a:lnTo>
                <a:lnTo>
                  <a:pt x="2129" y="227075"/>
                </a:lnTo>
                <a:lnTo>
                  <a:pt x="7568" y="248114"/>
                </a:lnTo>
                <a:lnTo>
                  <a:pt x="31021" y="282987"/>
                </a:lnTo>
                <a:lnTo>
                  <a:pt x="38594" y="284099"/>
                </a:lnTo>
                <a:lnTo>
                  <a:pt x="41769" y="283972"/>
                </a:lnTo>
                <a:lnTo>
                  <a:pt x="70161" y="279167"/>
                </a:lnTo>
                <a:lnTo>
                  <a:pt x="95744" y="276018"/>
                </a:lnTo>
                <a:lnTo>
                  <a:pt x="119802" y="273893"/>
                </a:lnTo>
                <a:lnTo>
                  <a:pt x="143115" y="272541"/>
                </a:lnTo>
                <a:lnTo>
                  <a:pt x="153318" y="274635"/>
                </a:lnTo>
                <a:lnTo>
                  <a:pt x="161593" y="280336"/>
                </a:lnTo>
                <a:lnTo>
                  <a:pt x="167010" y="288776"/>
                </a:lnTo>
                <a:lnTo>
                  <a:pt x="168642" y="299085"/>
                </a:lnTo>
                <a:lnTo>
                  <a:pt x="167409" y="328021"/>
                </a:lnTo>
                <a:lnTo>
                  <a:pt x="166498" y="357314"/>
                </a:lnTo>
                <a:lnTo>
                  <a:pt x="169785" y="413638"/>
                </a:lnTo>
                <a:lnTo>
                  <a:pt x="222255" y="435796"/>
                </a:lnTo>
                <a:lnTo>
                  <a:pt x="247588" y="435657"/>
                </a:lnTo>
                <a:lnTo>
                  <a:pt x="284759" y="420330"/>
                </a:lnTo>
                <a:lnTo>
                  <a:pt x="287956" y="383813"/>
                </a:lnTo>
                <a:lnTo>
                  <a:pt x="287180" y="353187"/>
                </a:lnTo>
                <a:lnTo>
                  <a:pt x="284952" y="321893"/>
                </a:lnTo>
                <a:lnTo>
                  <a:pt x="281545" y="292480"/>
                </a:lnTo>
                <a:lnTo>
                  <a:pt x="282448" y="281253"/>
                </a:lnTo>
                <a:lnTo>
                  <a:pt x="287720" y="271907"/>
                </a:lnTo>
                <a:lnTo>
                  <a:pt x="296350" y="265513"/>
                </a:lnTo>
                <a:lnTo>
                  <a:pt x="309231" y="263143"/>
                </a:lnTo>
                <a:lnTo>
                  <a:pt x="377453" y="269555"/>
                </a:lnTo>
                <a:lnTo>
                  <a:pt x="400290" y="270890"/>
                </a:lnTo>
                <a:lnTo>
                  <a:pt x="410331" y="268801"/>
                </a:lnTo>
                <a:lnTo>
                  <a:pt x="418514" y="263128"/>
                </a:lnTo>
                <a:lnTo>
                  <a:pt x="423935" y="254763"/>
                </a:lnTo>
                <a:lnTo>
                  <a:pt x="425690" y="244601"/>
                </a:lnTo>
                <a:lnTo>
                  <a:pt x="424844" y="231600"/>
                </a:lnTo>
                <a:lnTo>
                  <a:pt x="419594" y="193166"/>
                </a:lnTo>
                <a:lnTo>
                  <a:pt x="376120" y="169338"/>
                </a:lnTo>
                <a:lnTo>
                  <a:pt x="333035" y="166004"/>
                </a:lnTo>
                <a:lnTo>
                  <a:pt x="302246" y="165480"/>
                </a:lnTo>
                <a:lnTo>
                  <a:pt x="296023" y="165735"/>
                </a:lnTo>
                <a:lnTo>
                  <a:pt x="286470" y="163831"/>
                </a:lnTo>
                <a:lnTo>
                  <a:pt x="278560" y="158607"/>
                </a:lnTo>
                <a:lnTo>
                  <a:pt x="273127" y="150786"/>
                </a:lnTo>
                <a:lnTo>
                  <a:pt x="271004" y="141097"/>
                </a:lnTo>
                <a:lnTo>
                  <a:pt x="269624" y="114305"/>
                </a:lnTo>
                <a:lnTo>
                  <a:pt x="267686" y="84597"/>
                </a:lnTo>
                <a:lnTo>
                  <a:pt x="262749" y="24384"/>
                </a:lnTo>
                <a:lnTo>
                  <a:pt x="238873" y="1142"/>
                </a:lnTo>
                <a:lnTo>
                  <a:pt x="217602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546985" y="5047518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20">
                <a:moveTo>
                  <a:pt x="373127" y="0"/>
                </a:moveTo>
                <a:lnTo>
                  <a:pt x="340318" y="2106"/>
                </a:lnTo>
                <a:lnTo>
                  <a:pt x="301118" y="3239"/>
                </a:lnTo>
                <a:lnTo>
                  <a:pt x="255823" y="3751"/>
                </a:lnTo>
                <a:lnTo>
                  <a:pt x="102754" y="3867"/>
                </a:lnTo>
                <a:lnTo>
                  <a:pt x="73550" y="4095"/>
                </a:lnTo>
                <a:lnTo>
                  <a:pt x="27941" y="5356"/>
                </a:lnTo>
                <a:lnTo>
                  <a:pt x="1774" y="37539"/>
                </a:lnTo>
                <a:lnTo>
                  <a:pt x="0" y="63762"/>
                </a:lnTo>
                <a:lnTo>
                  <a:pt x="1398" y="75793"/>
                </a:lnTo>
                <a:lnTo>
                  <a:pt x="4724" y="83959"/>
                </a:lnTo>
                <a:lnTo>
                  <a:pt x="10479" y="90330"/>
                </a:lnTo>
                <a:lnTo>
                  <a:pt x="18043" y="94472"/>
                </a:lnTo>
                <a:lnTo>
                  <a:pt x="26798" y="95950"/>
                </a:lnTo>
                <a:lnTo>
                  <a:pt x="192563" y="95835"/>
                </a:lnTo>
                <a:lnTo>
                  <a:pt x="246932" y="95236"/>
                </a:lnTo>
                <a:lnTo>
                  <a:pt x="298607" y="93934"/>
                </a:lnTo>
                <a:lnTo>
                  <a:pt x="344655" y="91685"/>
                </a:lnTo>
                <a:lnTo>
                  <a:pt x="402167" y="72284"/>
                </a:lnTo>
                <a:lnTo>
                  <a:pt x="406020" y="42193"/>
                </a:lnTo>
                <a:lnTo>
                  <a:pt x="395682" y="13064"/>
                </a:lnTo>
                <a:lnTo>
                  <a:pt x="37312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461325" y="4468367"/>
            <a:ext cx="307975" cy="233679"/>
          </a:xfrm>
          <a:custGeom>
            <a:avLst/>
            <a:gdLst/>
            <a:ahLst/>
            <a:cxnLst/>
            <a:rect l="l" t="t" r="r" b="b"/>
            <a:pathLst>
              <a:path w="307975" h="233679">
                <a:moveTo>
                  <a:pt x="307695" y="42176"/>
                </a:moveTo>
                <a:lnTo>
                  <a:pt x="299758" y="13068"/>
                </a:lnTo>
                <a:lnTo>
                  <a:pt x="282511" y="0"/>
                </a:lnTo>
                <a:lnTo>
                  <a:pt x="257733" y="2120"/>
                </a:lnTo>
                <a:lnTo>
                  <a:pt x="228104" y="3251"/>
                </a:lnTo>
                <a:lnTo>
                  <a:pt x="193827" y="3784"/>
                </a:lnTo>
                <a:lnTo>
                  <a:pt x="77838" y="3898"/>
                </a:lnTo>
                <a:lnTo>
                  <a:pt x="55702" y="4114"/>
                </a:lnTo>
                <a:lnTo>
                  <a:pt x="15151" y="7086"/>
                </a:lnTo>
                <a:lnTo>
                  <a:pt x="88" y="50825"/>
                </a:lnTo>
                <a:lnTo>
                  <a:pt x="0" y="63754"/>
                </a:lnTo>
                <a:lnTo>
                  <a:pt x="1206" y="75780"/>
                </a:lnTo>
                <a:lnTo>
                  <a:pt x="111442" y="96012"/>
                </a:lnTo>
                <a:lnTo>
                  <a:pt x="161264" y="95758"/>
                </a:lnTo>
                <a:lnTo>
                  <a:pt x="210210" y="94665"/>
                </a:lnTo>
                <a:lnTo>
                  <a:pt x="254342" y="92303"/>
                </a:lnTo>
                <a:lnTo>
                  <a:pt x="289750" y="88188"/>
                </a:lnTo>
                <a:lnTo>
                  <a:pt x="304850" y="72250"/>
                </a:lnTo>
                <a:lnTo>
                  <a:pt x="307695" y="42176"/>
                </a:lnTo>
                <a:close/>
              </a:path>
              <a:path w="307975" h="233679">
                <a:moveTo>
                  <a:pt x="307759" y="180174"/>
                </a:moveTo>
                <a:lnTo>
                  <a:pt x="299872" y="151536"/>
                </a:lnTo>
                <a:lnTo>
                  <a:pt x="282638" y="138684"/>
                </a:lnTo>
                <a:lnTo>
                  <a:pt x="259359" y="140690"/>
                </a:lnTo>
                <a:lnTo>
                  <a:pt x="232067" y="141782"/>
                </a:lnTo>
                <a:lnTo>
                  <a:pt x="200469" y="142316"/>
                </a:lnTo>
                <a:lnTo>
                  <a:pt x="72466" y="142354"/>
                </a:lnTo>
                <a:lnTo>
                  <a:pt x="52539" y="142570"/>
                </a:lnTo>
                <a:lnTo>
                  <a:pt x="9969" y="149352"/>
                </a:lnTo>
                <a:lnTo>
                  <a:pt x="88" y="188683"/>
                </a:lnTo>
                <a:lnTo>
                  <a:pt x="0" y="201447"/>
                </a:lnTo>
                <a:lnTo>
                  <a:pt x="1206" y="213169"/>
                </a:lnTo>
                <a:lnTo>
                  <a:pt x="111442" y="233146"/>
                </a:lnTo>
                <a:lnTo>
                  <a:pt x="161264" y="232892"/>
                </a:lnTo>
                <a:lnTo>
                  <a:pt x="210210" y="231838"/>
                </a:lnTo>
                <a:lnTo>
                  <a:pt x="254342" y="229501"/>
                </a:lnTo>
                <a:lnTo>
                  <a:pt x="289750" y="225450"/>
                </a:lnTo>
                <a:lnTo>
                  <a:pt x="304863" y="209765"/>
                </a:lnTo>
                <a:lnTo>
                  <a:pt x="307759" y="18017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8" name="object 198"/>
          <p:cNvGrpSpPr/>
          <p:nvPr/>
        </p:nvGrpSpPr>
        <p:grpSpPr>
          <a:xfrm>
            <a:off x="2345330" y="4354067"/>
            <a:ext cx="366395" cy="394970"/>
            <a:chOff x="2345330" y="4354067"/>
            <a:chExt cx="366395" cy="394970"/>
          </a:xfrm>
        </p:grpSpPr>
        <p:sp>
          <p:nvSpPr>
            <p:cNvPr id="199" name="object 199"/>
            <p:cNvSpPr/>
            <p:nvPr/>
          </p:nvSpPr>
          <p:spPr>
            <a:xfrm>
              <a:off x="2345330" y="4372355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4" h="376554">
                  <a:moveTo>
                    <a:pt x="312906" y="0"/>
                  </a:moveTo>
                  <a:lnTo>
                    <a:pt x="307572" y="0"/>
                  </a:lnTo>
                  <a:lnTo>
                    <a:pt x="299825" y="0"/>
                  </a:lnTo>
                  <a:lnTo>
                    <a:pt x="292205" y="3098"/>
                  </a:lnTo>
                  <a:lnTo>
                    <a:pt x="255782" y="39891"/>
                  </a:lnTo>
                  <a:lnTo>
                    <a:pt x="180128" y="115638"/>
                  </a:lnTo>
                  <a:lnTo>
                    <a:pt x="139408" y="156902"/>
                  </a:lnTo>
                  <a:lnTo>
                    <a:pt x="99491" y="198113"/>
                  </a:lnTo>
                  <a:lnTo>
                    <a:pt x="62428" y="237538"/>
                  </a:lnTo>
                  <a:lnTo>
                    <a:pt x="30267" y="273441"/>
                  </a:lnTo>
                  <a:lnTo>
                    <a:pt x="5058" y="304088"/>
                  </a:lnTo>
                  <a:lnTo>
                    <a:pt x="0" y="327329"/>
                  </a:lnTo>
                  <a:lnTo>
                    <a:pt x="12598" y="350869"/>
                  </a:lnTo>
                  <a:lnTo>
                    <a:pt x="35651" y="369104"/>
                  </a:lnTo>
                  <a:lnTo>
                    <a:pt x="61954" y="376428"/>
                  </a:lnTo>
                  <a:lnTo>
                    <a:pt x="68665" y="375811"/>
                  </a:lnTo>
                  <a:lnTo>
                    <a:pt x="74971" y="373886"/>
                  </a:lnTo>
                  <a:lnTo>
                    <a:pt x="80706" y="370539"/>
                  </a:lnTo>
                  <a:lnTo>
                    <a:pt x="85703" y="365658"/>
                  </a:lnTo>
                  <a:lnTo>
                    <a:pt x="109656" y="338347"/>
                  </a:lnTo>
                  <a:lnTo>
                    <a:pt x="142122" y="303977"/>
                  </a:lnTo>
                  <a:lnTo>
                    <a:pt x="180304" y="264939"/>
                  </a:lnTo>
                  <a:lnTo>
                    <a:pt x="301158" y="143739"/>
                  </a:lnTo>
                  <a:lnTo>
                    <a:pt x="334220" y="109949"/>
                  </a:lnTo>
                  <a:lnTo>
                    <a:pt x="359007" y="83451"/>
                  </a:lnTo>
                  <a:lnTo>
                    <a:pt x="364041" y="75534"/>
                  </a:lnTo>
                  <a:lnTo>
                    <a:pt x="366325" y="66711"/>
                  </a:lnTo>
                  <a:lnTo>
                    <a:pt x="365775" y="57628"/>
                  </a:lnTo>
                  <a:lnTo>
                    <a:pt x="344513" y="23952"/>
                  </a:lnTo>
                  <a:lnTo>
                    <a:pt x="318367" y="1549"/>
                  </a:lnTo>
                  <a:lnTo>
                    <a:pt x="312906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74905" y="4354067"/>
              <a:ext cx="85522" cy="94487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94361" y="4654321"/>
              <a:ext cx="85470" cy="94462"/>
            </a:xfrm>
            <a:prstGeom prst="rect">
              <a:avLst/>
            </a:prstGeom>
          </p:spPr>
        </p:pic>
      </p:grpSp>
      <p:grpSp>
        <p:nvGrpSpPr>
          <p:cNvPr id="202" name="object 202"/>
          <p:cNvGrpSpPr/>
          <p:nvPr/>
        </p:nvGrpSpPr>
        <p:grpSpPr>
          <a:xfrm>
            <a:off x="2325713" y="4937759"/>
            <a:ext cx="406400" cy="205740"/>
            <a:chOff x="2325713" y="4937759"/>
            <a:chExt cx="406400" cy="205740"/>
          </a:xfrm>
        </p:grpSpPr>
        <p:sp>
          <p:nvSpPr>
            <p:cNvPr id="203" name="object 203"/>
            <p:cNvSpPr/>
            <p:nvPr/>
          </p:nvSpPr>
          <p:spPr>
            <a:xfrm>
              <a:off x="2325713" y="5047518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20">
                  <a:moveTo>
                    <a:pt x="372909" y="0"/>
                  </a:moveTo>
                  <a:lnTo>
                    <a:pt x="340100" y="2106"/>
                  </a:lnTo>
                  <a:lnTo>
                    <a:pt x="300900" y="3239"/>
                  </a:lnTo>
                  <a:lnTo>
                    <a:pt x="255605" y="3751"/>
                  </a:lnTo>
                  <a:lnTo>
                    <a:pt x="102612" y="3867"/>
                  </a:lnTo>
                  <a:lnTo>
                    <a:pt x="73459" y="4095"/>
                  </a:lnTo>
                  <a:lnTo>
                    <a:pt x="27977" y="5356"/>
                  </a:lnTo>
                  <a:lnTo>
                    <a:pt x="1702" y="37539"/>
                  </a:lnTo>
                  <a:lnTo>
                    <a:pt x="0" y="63762"/>
                  </a:lnTo>
                  <a:lnTo>
                    <a:pt x="1434" y="75793"/>
                  </a:lnTo>
                  <a:lnTo>
                    <a:pt x="4560" y="83959"/>
                  </a:lnTo>
                  <a:lnTo>
                    <a:pt x="10245" y="90330"/>
                  </a:lnTo>
                  <a:lnTo>
                    <a:pt x="17811" y="94472"/>
                  </a:lnTo>
                  <a:lnTo>
                    <a:pt x="26580" y="95950"/>
                  </a:lnTo>
                  <a:lnTo>
                    <a:pt x="192485" y="95835"/>
                  </a:lnTo>
                  <a:lnTo>
                    <a:pt x="246886" y="95236"/>
                  </a:lnTo>
                  <a:lnTo>
                    <a:pt x="298598" y="93934"/>
                  </a:lnTo>
                  <a:lnTo>
                    <a:pt x="344678" y="91685"/>
                  </a:lnTo>
                  <a:lnTo>
                    <a:pt x="402199" y="72284"/>
                  </a:lnTo>
                  <a:lnTo>
                    <a:pt x="406024" y="42193"/>
                  </a:lnTo>
                  <a:lnTo>
                    <a:pt x="395610" y="13064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491251" y="4937759"/>
              <a:ext cx="74293" cy="82265"/>
            </a:xfrm>
            <a:prstGeom prst="rect">
              <a:avLst/>
            </a:prstGeom>
          </p:spPr>
        </p:pic>
      </p:grpSp>
      <p:sp>
        <p:nvSpPr>
          <p:cNvPr id="205" name="object 205"/>
          <p:cNvSpPr/>
          <p:nvPr/>
        </p:nvSpPr>
        <p:spPr>
          <a:xfrm>
            <a:off x="2832260" y="4657369"/>
            <a:ext cx="426084" cy="436245"/>
          </a:xfrm>
          <a:custGeom>
            <a:avLst/>
            <a:gdLst/>
            <a:ahLst/>
            <a:cxnLst/>
            <a:rect l="l" t="t" r="r" b="b"/>
            <a:pathLst>
              <a:path w="426085" h="436245">
                <a:moveTo>
                  <a:pt x="218602" y="67"/>
                </a:moveTo>
                <a:lnTo>
                  <a:pt x="168308" y="3380"/>
                </a:lnTo>
                <a:lnTo>
                  <a:pt x="140047" y="32461"/>
                </a:lnTo>
                <a:lnTo>
                  <a:pt x="145077" y="68950"/>
                </a:lnTo>
                <a:lnTo>
                  <a:pt x="152572" y="109512"/>
                </a:lnTo>
                <a:lnTo>
                  <a:pt x="158567" y="145453"/>
                </a:lnTo>
                <a:lnTo>
                  <a:pt x="159097" y="168084"/>
                </a:lnTo>
                <a:lnTo>
                  <a:pt x="134387" y="175611"/>
                </a:lnTo>
                <a:lnTo>
                  <a:pt x="30438" y="185377"/>
                </a:lnTo>
                <a:lnTo>
                  <a:pt x="3014" y="193840"/>
                </a:lnTo>
                <a:lnTo>
                  <a:pt x="0" y="207965"/>
                </a:lnTo>
                <a:lnTo>
                  <a:pt x="2141" y="227098"/>
                </a:lnTo>
                <a:lnTo>
                  <a:pt x="7639" y="248150"/>
                </a:lnTo>
                <a:lnTo>
                  <a:pt x="30861" y="282915"/>
                </a:lnTo>
                <a:lnTo>
                  <a:pt x="38320" y="284048"/>
                </a:lnTo>
                <a:lnTo>
                  <a:pt x="41749" y="283895"/>
                </a:lnTo>
                <a:lnTo>
                  <a:pt x="70322" y="279065"/>
                </a:lnTo>
                <a:lnTo>
                  <a:pt x="95867" y="275940"/>
                </a:lnTo>
                <a:lnTo>
                  <a:pt x="119911" y="273904"/>
                </a:lnTo>
                <a:lnTo>
                  <a:pt x="143603" y="272681"/>
                </a:lnTo>
                <a:lnTo>
                  <a:pt x="153658" y="274805"/>
                </a:lnTo>
                <a:lnTo>
                  <a:pt x="161748" y="280563"/>
                </a:lnTo>
                <a:lnTo>
                  <a:pt x="167052" y="289039"/>
                </a:lnTo>
                <a:lnTo>
                  <a:pt x="168749" y="299313"/>
                </a:lnTo>
                <a:lnTo>
                  <a:pt x="167481" y="328184"/>
                </a:lnTo>
                <a:lnTo>
                  <a:pt x="166510" y="357395"/>
                </a:lnTo>
                <a:lnTo>
                  <a:pt x="169892" y="413621"/>
                </a:lnTo>
                <a:lnTo>
                  <a:pt x="224416" y="435767"/>
                </a:lnTo>
                <a:lnTo>
                  <a:pt x="248965" y="435690"/>
                </a:lnTo>
                <a:lnTo>
                  <a:pt x="284755" y="420386"/>
                </a:lnTo>
                <a:lnTo>
                  <a:pt x="287956" y="383859"/>
                </a:lnTo>
                <a:lnTo>
                  <a:pt x="287192" y="353140"/>
                </a:lnTo>
                <a:lnTo>
                  <a:pt x="285023" y="321804"/>
                </a:lnTo>
                <a:lnTo>
                  <a:pt x="281652" y="292392"/>
                </a:lnTo>
                <a:lnTo>
                  <a:pt x="282527" y="281249"/>
                </a:lnTo>
                <a:lnTo>
                  <a:pt x="287700" y="271953"/>
                </a:lnTo>
                <a:lnTo>
                  <a:pt x="296136" y="265583"/>
                </a:lnTo>
                <a:lnTo>
                  <a:pt x="306798" y="263220"/>
                </a:lnTo>
                <a:lnTo>
                  <a:pt x="331892" y="265258"/>
                </a:lnTo>
                <a:lnTo>
                  <a:pt x="377557" y="269460"/>
                </a:lnTo>
                <a:lnTo>
                  <a:pt x="400397" y="270789"/>
                </a:lnTo>
                <a:lnTo>
                  <a:pt x="410402" y="268699"/>
                </a:lnTo>
                <a:lnTo>
                  <a:pt x="418526" y="263024"/>
                </a:lnTo>
                <a:lnTo>
                  <a:pt x="423935" y="254657"/>
                </a:lnTo>
                <a:lnTo>
                  <a:pt x="425797" y="244487"/>
                </a:lnTo>
                <a:lnTo>
                  <a:pt x="424969" y="231572"/>
                </a:lnTo>
                <a:lnTo>
                  <a:pt x="419701" y="193001"/>
                </a:lnTo>
                <a:lnTo>
                  <a:pt x="376437" y="169225"/>
                </a:lnTo>
                <a:lnTo>
                  <a:pt x="333821" y="166038"/>
                </a:lnTo>
                <a:lnTo>
                  <a:pt x="307814" y="165544"/>
                </a:lnTo>
                <a:lnTo>
                  <a:pt x="296638" y="165887"/>
                </a:lnTo>
                <a:lnTo>
                  <a:pt x="286787" y="163971"/>
                </a:lnTo>
                <a:lnTo>
                  <a:pt x="278699" y="158700"/>
                </a:lnTo>
                <a:lnTo>
                  <a:pt x="273135" y="150794"/>
                </a:lnTo>
                <a:lnTo>
                  <a:pt x="270857" y="140970"/>
                </a:lnTo>
                <a:lnTo>
                  <a:pt x="269589" y="114145"/>
                </a:lnTo>
                <a:lnTo>
                  <a:pt x="267666" y="84418"/>
                </a:lnTo>
                <a:lnTo>
                  <a:pt x="262856" y="24142"/>
                </a:lnTo>
                <a:lnTo>
                  <a:pt x="238980" y="901"/>
                </a:lnTo>
                <a:lnTo>
                  <a:pt x="218602" y="6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960425" y="3951757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29" h="365760">
                <a:moveTo>
                  <a:pt x="297632" y="0"/>
                </a:moveTo>
                <a:lnTo>
                  <a:pt x="293441" y="0"/>
                </a:lnTo>
                <a:lnTo>
                  <a:pt x="286837" y="0"/>
                </a:lnTo>
                <a:lnTo>
                  <a:pt x="280233" y="2692"/>
                </a:lnTo>
                <a:lnTo>
                  <a:pt x="241292" y="44151"/>
                </a:lnTo>
                <a:lnTo>
                  <a:pt x="210891" y="81953"/>
                </a:lnTo>
                <a:lnTo>
                  <a:pt x="205811" y="89001"/>
                </a:lnTo>
                <a:lnTo>
                  <a:pt x="198064" y="92798"/>
                </a:lnTo>
                <a:lnTo>
                  <a:pt x="184983" y="92798"/>
                </a:lnTo>
                <a:lnTo>
                  <a:pt x="179903" y="91249"/>
                </a:lnTo>
                <a:lnTo>
                  <a:pt x="153560" y="72829"/>
                </a:lnTo>
                <a:lnTo>
                  <a:pt x="129182" y="56459"/>
                </a:lnTo>
                <a:lnTo>
                  <a:pt x="75001" y="21323"/>
                </a:lnTo>
                <a:lnTo>
                  <a:pt x="70302" y="20027"/>
                </a:lnTo>
                <a:lnTo>
                  <a:pt x="58618" y="20027"/>
                </a:lnTo>
                <a:lnTo>
                  <a:pt x="19978" y="61971"/>
                </a:lnTo>
                <a:lnTo>
                  <a:pt x="1214" y="96291"/>
                </a:lnTo>
                <a:lnTo>
                  <a:pt x="0" y="104403"/>
                </a:lnTo>
                <a:lnTo>
                  <a:pt x="1500" y="112233"/>
                </a:lnTo>
                <a:lnTo>
                  <a:pt x="5429" y="119190"/>
                </a:lnTo>
                <a:lnTo>
                  <a:pt x="11501" y="124688"/>
                </a:lnTo>
                <a:lnTo>
                  <a:pt x="42965" y="142787"/>
                </a:lnTo>
                <a:lnTo>
                  <a:pt x="79192" y="161410"/>
                </a:lnTo>
                <a:lnTo>
                  <a:pt x="110942" y="178481"/>
                </a:lnTo>
                <a:lnTo>
                  <a:pt x="128976" y="191922"/>
                </a:lnTo>
                <a:lnTo>
                  <a:pt x="119977" y="215704"/>
                </a:lnTo>
                <a:lnTo>
                  <a:pt x="64879" y="302648"/>
                </a:lnTo>
                <a:lnTo>
                  <a:pt x="54808" y="329209"/>
                </a:lnTo>
                <a:lnTo>
                  <a:pt x="100117" y="358291"/>
                </a:lnTo>
                <a:lnTo>
                  <a:pt x="124404" y="365734"/>
                </a:lnTo>
                <a:lnTo>
                  <a:pt x="126690" y="365734"/>
                </a:lnTo>
                <a:lnTo>
                  <a:pt x="162061" y="327987"/>
                </a:lnTo>
                <a:lnTo>
                  <a:pt x="174998" y="306162"/>
                </a:lnTo>
                <a:lnTo>
                  <a:pt x="187910" y="286151"/>
                </a:lnTo>
                <a:lnTo>
                  <a:pt x="205430" y="260946"/>
                </a:lnTo>
                <a:lnTo>
                  <a:pt x="213304" y="257251"/>
                </a:lnTo>
                <a:lnTo>
                  <a:pt x="226893" y="257251"/>
                </a:lnTo>
                <a:lnTo>
                  <a:pt x="232608" y="259130"/>
                </a:lnTo>
                <a:lnTo>
                  <a:pt x="281439" y="299916"/>
                </a:lnTo>
                <a:lnTo>
                  <a:pt x="304157" y="317004"/>
                </a:lnTo>
                <a:lnTo>
                  <a:pt x="327350" y="331406"/>
                </a:lnTo>
                <a:lnTo>
                  <a:pt x="331033" y="333387"/>
                </a:lnTo>
                <a:lnTo>
                  <a:pt x="335097" y="334340"/>
                </a:lnTo>
                <a:lnTo>
                  <a:pt x="346527" y="334340"/>
                </a:lnTo>
                <a:lnTo>
                  <a:pt x="379658" y="299370"/>
                </a:lnTo>
                <a:lnTo>
                  <a:pt x="404115" y="262947"/>
                </a:lnTo>
                <a:lnTo>
                  <a:pt x="404582" y="254068"/>
                </a:lnTo>
                <a:lnTo>
                  <a:pt x="401929" y="245548"/>
                </a:lnTo>
                <a:lnTo>
                  <a:pt x="351020" y="203055"/>
                </a:lnTo>
                <a:lnTo>
                  <a:pt x="300299" y="170967"/>
                </a:lnTo>
                <a:lnTo>
                  <a:pt x="291699" y="163199"/>
                </a:lnTo>
                <a:lnTo>
                  <a:pt x="287599" y="152966"/>
                </a:lnTo>
                <a:lnTo>
                  <a:pt x="288262" y="141954"/>
                </a:lnTo>
                <a:lnTo>
                  <a:pt x="293949" y="131851"/>
                </a:lnTo>
                <a:lnTo>
                  <a:pt x="309233" y="115271"/>
                </a:lnTo>
                <a:lnTo>
                  <a:pt x="340133" y="82227"/>
                </a:lnTo>
                <a:lnTo>
                  <a:pt x="354274" y="65976"/>
                </a:lnTo>
                <a:lnTo>
                  <a:pt x="359042" y="56675"/>
                </a:lnTo>
                <a:lnTo>
                  <a:pt x="359751" y="46604"/>
                </a:lnTo>
                <a:lnTo>
                  <a:pt x="356578" y="37049"/>
                </a:lnTo>
                <a:lnTo>
                  <a:pt x="349702" y="29298"/>
                </a:lnTo>
                <a:lnTo>
                  <a:pt x="339064" y="22106"/>
                </a:lnTo>
                <a:lnTo>
                  <a:pt x="328223" y="15587"/>
                </a:lnTo>
                <a:lnTo>
                  <a:pt x="301696" y="1028"/>
                </a:lnTo>
                <a:lnTo>
                  <a:pt x="29763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866552" y="3974591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5" h="467995">
                <a:moveTo>
                  <a:pt x="438370" y="50"/>
                </a:moveTo>
                <a:lnTo>
                  <a:pt x="378108" y="440"/>
                </a:lnTo>
                <a:lnTo>
                  <a:pt x="335468" y="1925"/>
                </a:lnTo>
                <a:lnTo>
                  <a:pt x="279239" y="9004"/>
                </a:lnTo>
                <a:lnTo>
                  <a:pt x="260372" y="60346"/>
                </a:lnTo>
                <a:lnTo>
                  <a:pt x="253266" y="110133"/>
                </a:lnTo>
                <a:lnTo>
                  <a:pt x="246900" y="169672"/>
                </a:lnTo>
                <a:lnTo>
                  <a:pt x="240665" y="234219"/>
                </a:lnTo>
                <a:lnTo>
                  <a:pt x="233952" y="299029"/>
                </a:lnTo>
                <a:lnTo>
                  <a:pt x="225518" y="364896"/>
                </a:lnTo>
                <a:lnTo>
                  <a:pt x="221073" y="367703"/>
                </a:lnTo>
                <a:lnTo>
                  <a:pt x="212564" y="367703"/>
                </a:lnTo>
                <a:lnTo>
                  <a:pt x="208500" y="365417"/>
                </a:lnTo>
                <a:lnTo>
                  <a:pt x="176766" y="258522"/>
                </a:lnTo>
                <a:lnTo>
                  <a:pt x="161615" y="215171"/>
                </a:lnTo>
                <a:lnTo>
                  <a:pt x="140428" y="165404"/>
                </a:lnTo>
                <a:lnTo>
                  <a:pt x="113631" y="148590"/>
                </a:lnTo>
                <a:lnTo>
                  <a:pt x="80752" y="151405"/>
                </a:lnTo>
                <a:lnTo>
                  <a:pt x="49480" y="160347"/>
                </a:lnTo>
                <a:lnTo>
                  <a:pt x="22566" y="176789"/>
                </a:lnTo>
                <a:lnTo>
                  <a:pt x="2760" y="202107"/>
                </a:lnTo>
                <a:lnTo>
                  <a:pt x="0" y="215670"/>
                </a:lnTo>
                <a:lnTo>
                  <a:pt x="1442" y="227217"/>
                </a:lnTo>
                <a:lnTo>
                  <a:pt x="5957" y="237728"/>
                </a:lnTo>
                <a:lnTo>
                  <a:pt x="15587" y="253009"/>
                </a:lnTo>
                <a:lnTo>
                  <a:pt x="21048" y="255574"/>
                </a:lnTo>
                <a:lnTo>
                  <a:pt x="30319" y="255574"/>
                </a:lnTo>
                <a:lnTo>
                  <a:pt x="34383" y="254254"/>
                </a:lnTo>
                <a:lnTo>
                  <a:pt x="37558" y="251498"/>
                </a:lnTo>
                <a:lnTo>
                  <a:pt x="53498" y="239330"/>
                </a:lnTo>
                <a:lnTo>
                  <a:pt x="69641" y="229873"/>
                </a:lnTo>
                <a:lnTo>
                  <a:pt x="84474" y="223744"/>
                </a:lnTo>
                <a:lnTo>
                  <a:pt x="96486" y="221564"/>
                </a:lnTo>
                <a:lnTo>
                  <a:pt x="101185" y="221564"/>
                </a:lnTo>
                <a:lnTo>
                  <a:pt x="104487" y="223075"/>
                </a:lnTo>
                <a:lnTo>
                  <a:pt x="119217" y="269275"/>
                </a:lnTo>
                <a:lnTo>
                  <a:pt x="133554" y="321403"/>
                </a:lnTo>
                <a:lnTo>
                  <a:pt x="147866" y="374736"/>
                </a:lnTo>
                <a:lnTo>
                  <a:pt x="161380" y="421237"/>
                </a:lnTo>
                <a:lnTo>
                  <a:pt x="179776" y="459227"/>
                </a:lnTo>
                <a:lnTo>
                  <a:pt x="220692" y="467842"/>
                </a:lnTo>
                <a:lnTo>
                  <a:pt x="237077" y="466752"/>
                </a:lnTo>
                <a:lnTo>
                  <a:pt x="272635" y="449287"/>
                </a:lnTo>
                <a:lnTo>
                  <a:pt x="289553" y="408715"/>
                </a:lnTo>
                <a:lnTo>
                  <a:pt x="301955" y="359793"/>
                </a:lnTo>
                <a:lnTo>
                  <a:pt x="311094" y="305322"/>
                </a:lnTo>
                <a:lnTo>
                  <a:pt x="318221" y="248100"/>
                </a:lnTo>
                <a:lnTo>
                  <a:pt x="324592" y="190924"/>
                </a:lnTo>
                <a:lnTo>
                  <a:pt x="331458" y="136595"/>
                </a:lnTo>
                <a:lnTo>
                  <a:pt x="340072" y="87909"/>
                </a:lnTo>
                <a:lnTo>
                  <a:pt x="439767" y="61696"/>
                </a:lnTo>
                <a:lnTo>
                  <a:pt x="449972" y="67482"/>
                </a:lnTo>
                <a:lnTo>
                  <a:pt x="457594" y="76703"/>
                </a:lnTo>
                <a:lnTo>
                  <a:pt x="463002" y="87726"/>
                </a:lnTo>
                <a:lnTo>
                  <a:pt x="466564" y="98920"/>
                </a:lnTo>
                <a:lnTo>
                  <a:pt x="469612" y="105975"/>
                </a:lnTo>
                <a:lnTo>
                  <a:pt x="474755" y="111391"/>
                </a:lnTo>
                <a:lnTo>
                  <a:pt x="481423" y="114865"/>
                </a:lnTo>
                <a:lnTo>
                  <a:pt x="490313" y="116052"/>
                </a:lnTo>
                <a:lnTo>
                  <a:pt x="519396" y="114388"/>
                </a:lnTo>
                <a:lnTo>
                  <a:pt x="528617" y="112050"/>
                </a:lnTo>
                <a:lnTo>
                  <a:pt x="535922" y="106457"/>
                </a:lnTo>
                <a:lnTo>
                  <a:pt x="540488" y="98483"/>
                </a:lnTo>
                <a:lnTo>
                  <a:pt x="541494" y="89001"/>
                </a:lnTo>
                <a:lnTo>
                  <a:pt x="538597" y="72458"/>
                </a:lnTo>
                <a:lnTo>
                  <a:pt x="524095" y="30238"/>
                </a:lnTo>
                <a:lnTo>
                  <a:pt x="493591" y="3088"/>
                </a:lnTo>
                <a:lnTo>
                  <a:pt x="479518" y="736"/>
                </a:lnTo>
                <a:lnTo>
                  <a:pt x="438370" y="5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545169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63" y="0"/>
                </a:moveTo>
                <a:lnTo>
                  <a:pt x="341544" y="1968"/>
                </a:lnTo>
                <a:lnTo>
                  <a:pt x="304361" y="3048"/>
                </a:lnTo>
                <a:lnTo>
                  <a:pt x="261320" y="3556"/>
                </a:lnTo>
                <a:lnTo>
                  <a:pt x="100790" y="3615"/>
                </a:lnTo>
                <a:lnTo>
                  <a:pt x="72411" y="3841"/>
                </a:lnTo>
                <a:lnTo>
                  <a:pt x="27977" y="5080"/>
                </a:lnTo>
                <a:lnTo>
                  <a:pt x="1702" y="36847"/>
                </a:lnTo>
                <a:lnTo>
                  <a:pt x="0" y="62791"/>
                </a:lnTo>
                <a:lnTo>
                  <a:pt x="1434" y="74549"/>
                </a:lnTo>
                <a:lnTo>
                  <a:pt x="147230" y="94488"/>
                </a:lnTo>
                <a:lnTo>
                  <a:pt x="199792" y="94328"/>
                </a:lnTo>
                <a:lnTo>
                  <a:pt x="252226" y="93699"/>
                </a:lnTo>
                <a:lnTo>
                  <a:pt x="301874" y="92375"/>
                </a:lnTo>
                <a:lnTo>
                  <a:pt x="346078" y="90131"/>
                </a:lnTo>
                <a:lnTo>
                  <a:pt x="402220" y="71044"/>
                </a:lnTo>
                <a:lnTo>
                  <a:pt x="406104" y="41465"/>
                </a:lnTo>
                <a:lnTo>
                  <a:pt x="395771" y="12838"/>
                </a:lnTo>
                <a:lnTo>
                  <a:pt x="37316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460970" y="3288791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467" y="0"/>
                </a:moveTo>
                <a:lnTo>
                  <a:pt x="257579" y="2115"/>
                </a:lnTo>
                <a:lnTo>
                  <a:pt x="229143" y="3270"/>
                </a:lnTo>
                <a:lnTo>
                  <a:pt x="196230" y="3806"/>
                </a:lnTo>
                <a:lnTo>
                  <a:pt x="71713" y="3847"/>
                </a:lnTo>
                <a:lnTo>
                  <a:pt x="34998" y="4399"/>
                </a:lnTo>
                <a:lnTo>
                  <a:pt x="1373" y="37474"/>
                </a:lnTo>
                <a:lnTo>
                  <a:pt x="0" y="63783"/>
                </a:lnTo>
                <a:lnTo>
                  <a:pt x="1051" y="75818"/>
                </a:lnTo>
                <a:lnTo>
                  <a:pt x="110652" y="96011"/>
                </a:lnTo>
                <a:lnTo>
                  <a:pt x="160383" y="95726"/>
                </a:lnTo>
                <a:lnTo>
                  <a:pt x="209220" y="94583"/>
                </a:lnTo>
                <a:lnTo>
                  <a:pt x="253224" y="92154"/>
                </a:lnTo>
                <a:lnTo>
                  <a:pt x="303541" y="72223"/>
                </a:lnTo>
                <a:lnTo>
                  <a:pt x="306486" y="42195"/>
                </a:lnTo>
                <a:lnTo>
                  <a:pt x="298668" y="13073"/>
                </a:lnTo>
                <a:lnTo>
                  <a:pt x="28146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343792" y="3054095"/>
            <a:ext cx="367665" cy="376555"/>
          </a:xfrm>
          <a:custGeom>
            <a:avLst/>
            <a:gdLst/>
            <a:ahLst/>
            <a:cxnLst/>
            <a:rect l="l" t="t" r="r" b="b"/>
            <a:pathLst>
              <a:path w="367664" h="376554">
                <a:moveTo>
                  <a:pt x="314061" y="0"/>
                </a:moveTo>
                <a:lnTo>
                  <a:pt x="308600" y="0"/>
                </a:lnTo>
                <a:lnTo>
                  <a:pt x="300980" y="0"/>
                </a:lnTo>
                <a:lnTo>
                  <a:pt x="293233" y="3048"/>
                </a:lnTo>
                <a:lnTo>
                  <a:pt x="287645" y="8890"/>
                </a:lnTo>
                <a:lnTo>
                  <a:pt x="180729" y="115597"/>
                </a:lnTo>
                <a:lnTo>
                  <a:pt x="139848" y="156829"/>
                </a:lnTo>
                <a:lnTo>
                  <a:pt x="99789" y="198007"/>
                </a:lnTo>
                <a:lnTo>
                  <a:pt x="62616" y="237400"/>
                </a:lnTo>
                <a:lnTo>
                  <a:pt x="30397" y="273278"/>
                </a:lnTo>
                <a:lnTo>
                  <a:pt x="5197" y="303911"/>
                </a:lnTo>
                <a:lnTo>
                  <a:pt x="0" y="327189"/>
                </a:lnTo>
                <a:lnTo>
                  <a:pt x="12674" y="350789"/>
                </a:lnTo>
                <a:lnTo>
                  <a:pt x="35897" y="369079"/>
                </a:lnTo>
                <a:lnTo>
                  <a:pt x="62347" y="376428"/>
                </a:lnTo>
                <a:lnTo>
                  <a:pt x="69040" y="375814"/>
                </a:lnTo>
                <a:lnTo>
                  <a:pt x="75316" y="373903"/>
                </a:lnTo>
                <a:lnTo>
                  <a:pt x="81045" y="370587"/>
                </a:lnTo>
                <a:lnTo>
                  <a:pt x="86096" y="365760"/>
                </a:lnTo>
                <a:lnTo>
                  <a:pt x="110112" y="338392"/>
                </a:lnTo>
                <a:lnTo>
                  <a:pt x="142666" y="303984"/>
                </a:lnTo>
                <a:lnTo>
                  <a:pt x="180947" y="264923"/>
                </a:lnTo>
                <a:lnTo>
                  <a:pt x="302051" y="143714"/>
                </a:lnTo>
                <a:lnTo>
                  <a:pt x="335141" y="109931"/>
                </a:lnTo>
                <a:lnTo>
                  <a:pt x="359908" y="83439"/>
                </a:lnTo>
                <a:lnTo>
                  <a:pt x="365055" y="75630"/>
                </a:lnTo>
                <a:lnTo>
                  <a:pt x="367464" y="66786"/>
                </a:lnTo>
                <a:lnTo>
                  <a:pt x="367016" y="57632"/>
                </a:lnTo>
                <a:lnTo>
                  <a:pt x="345588" y="23955"/>
                </a:lnTo>
                <a:lnTo>
                  <a:pt x="319522" y="1524"/>
                </a:lnTo>
                <a:lnTo>
                  <a:pt x="31406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323973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24" y="0"/>
                </a:moveTo>
                <a:lnTo>
                  <a:pt x="341487" y="1968"/>
                </a:lnTo>
                <a:lnTo>
                  <a:pt x="304274" y="3048"/>
                </a:lnTo>
                <a:lnTo>
                  <a:pt x="261227" y="3556"/>
                </a:lnTo>
                <a:lnTo>
                  <a:pt x="100772" y="3615"/>
                </a:lnTo>
                <a:lnTo>
                  <a:pt x="72451" y="3841"/>
                </a:lnTo>
                <a:lnTo>
                  <a:pt x="28192" y="5080"/>
                </a:lnTo>
                <a:lnTo>
                  <a:pt x="1877" y="36847"/>
                </a:lnTo>
                <a:lnTo>
                  <a:pt x="0" y="62791"/>
                </a:lnTo>
                <a:lnTo>
                  <a:pt x="1395" y="74549"/>
                </a:lnTo>
                <a:lnTo>
                  <a:pt x="147191" y="94488"/>
                </a:lnTo>
                <a:lnTo>
                  <a:pt x="199753" y="94328"/>
                </a:lnTo>
                <a:lnTo>
                  <a:pt x="252194" y="93699"/>
                </a:lnTo>
                <a:lnTo>
                  <a:pt x="301861" y="92375"/>
                </a:lnTo>
                <a:lnTo>
                  <a:pt x="346103" y="90131"/>
                </a:lnTo>
                <a:lnTo>
                  <a:pt x="402234" y="71044"/>
                </a:lnTo>
                <a:lnTo>
                  <a:pt x="406080" y="41465"/>
                </a:lnTo>
                <a:lnTo>
                  <a:pt x="395733" y="12838"/>
                </a:lnTo>
                <a:lnTo>
                  <a:pt x="37312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2" name="object 212"/>
          <p:cNvGrpSpPr/>
          <p:nvPr/>
        </p:nvGrpSpPr>
        <p:grpSpPr>
          <a:xfrm>
            <a:off x="1345701" y="3054095"/>
            <a:ext cx="368300" cy="376555"/>
            <a:chOff x="1345701" y="3054095"/>
            <a:chExt cx="368300" cy="376555"/>
          </a:xfrm>
        </p:grpSpPr>
        <p:sp>
          <p:nvSpPr>
            <p:cNvPr id="213" name="object 213"/>
            <p:cNvSpPr/>
            <p:nvPr/>
          </p:nvSpPr>
          <p:spPr>
            <a:xfrm>
              <a:off x="1345701" y="3054095"/>
              <a:ext cx="368300" cy="376555"/>
            </a:xfrm>
            <a:custGeom>
              <a:avLst/>
              <a:gdLst/>
              <a:ahLst/>
              <a:cxnLst/>
              <a:rect l="l" t="t" r="r" b="b"/>
              <a:pathLst>
                <a:path w="368300" h="376554">
                  <a:moveTo>
                    <a:pt x="314442" y="0"/>
                  </a:moveTo>
                  <a:lnTo>
                    <a:pt x="308981" y="0"/>
                  </a:lnTo>
                  <a:lnTo>
                    <a:pt x="301234" y="0"/>
                  </a:lnTo>
                  <a:lnTo>
                    <a:pt x="293487" y="3048"/>
                  </a:lnTo>
                  <a:lnTo>
                    <a:pt x="180846" y="115597"/>
                  </a:lnTo>
                  <a:lnTo>
                    <a:pt x="139975" y="156829"/>
                  </a:lnTo>
                  <a:lnTo>
                    <a:pt x="99903" y="198007"/>
                  </a:lnTo>
                  <a:lnTo>
                    <a:pt x="62688" y="237400"/>
                  </a:lnTo>
                  <a:lnTo>
                    <a:pt x="30390" y="273278"/>
                  </a:lnTo>
                  <a:lnTo>
                    <a:pt x="5070" y="303911"/>
                  </a:lnTo>
                  <a:lnTo>
                    <a:pt x="0" y="327189"/>
                  </a:lnTo>
                  <a:lnTo>
                    <a:pt x="12705" y="350789"/>
                  </a:lnTo>
                  <a:lnTo>
                    <a:pt x="35913" y="369079"/>
                  </a:lnTo>
                  <a:lnTo>
                    <a:pt x="62347" y="376428"/>
                  </a:lnTo>
                  <a:lnTo>
                    <a:pt x="69038" y="375814"/>
                  </a:lnTo>
                  <a:lnTo>
                    <a:pt x="75301" y="373903"/>
                  </a:lnTo>
                  <a:lnTo>
                    <a:pt x="80992" y="370587"/>
                  </a:lnTo>
                  <a:lnTo>
                    <a:pt x="85969" y="365760"/>
                  </a:lnTo>
                  <a:lnTo>
                    <a:pt x="110107" y="338392"/>
                  </a:lnTo>
                  <a:lnTo>
                    <a:pt x="142746" y="303984"/>
                  </a:lnTo>
                  <a:lnTo>
                    <a:pt x="181088" y="264923"/>
                  </a:lnTo>
                  <a:lnTo>
                    <a:pt x="302353" y="143714"/>
                  </a:lnTo>
                  <a:lnTo>
                    <a:pt x="335528" y="109931"/>
                  </a:lnTo>
                  <a:lnTo>
                    <a:pt x="360416" y="83439"/>
                  </a:lnTo>
                  <a:lnTo>
                    <a:pt x="365454" y="75630"/>
                  </a:lnTo>
                  <a:lnTo>
                    <a:pt x="367766" y="66786"/>
                  </a:lnTo>
                  <a:lnTo>
                    <a:pt x="367291" y="57632"/>
                  </a:lnTo>
                  <a:lnTo>
                    <a:pt x="345874" y="23955"/>
                  </a:lnTo>
                  <a:lnTo>
                    <a:pt x="319903" y="1524"/>
                  </a:lnTo>
                  <a:lnTo>
                    <a:pt x="314442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594717" y="3336035"/>
              <a:ext cx="86808" cy="94487"/>
            </a:xfrm>
            <a:prstGeom prst="rect">
              <a:avLst/>
            </a:prstGeom>
          </p:spPr>
        </p:pic>
      </p:grpSp>
      <p:grpSp>
        <p:nvGrpSpPr>
          <p:cNvPr id="215" name="object 215"/>
          <p:cNvGrpSpPr/>
          <p:nvPr/>
        </p:nvGrpSpPr>
        <p:grpSpPr>
          <a:xfrm>
            <a:off x="1325969" y="3621023"/>
            <a:ext cx="406400" cy="320040"/>
            <a:chOff x="1325969" y="3621023"/>
            <a:chExt cx="406400" cy="320040"/>
          </a:xfrm>
        </p:grpSpPr>
        <p:sp>
          <p:nvSpPr>
            <p:cNvPr id="216" name="object 216"/>
            <p:cNvSpPr/>
            <p:nvPr/>
          </p:nvSpPr>
          <p:spPr>
            <a:xfrm>
              <a:off x="1325969" y="3730751"/>
              <a:ext cx="406400" cy="94615"/>
            </a:xfrm>
            <a:custGeom>
              <a:avLst/>
              <a:gdLst/>
              <a:ahLst/>
              <a:cxnLst/>
              <a:rect l="l" t="t" r="r" b="b"/>
              <a:pathLst>
                <a:path w="406400" h="94614">
                  <a:moveTo>
                    <a:pt x="373163" y="0"/>
                  </a:moveTo>
                  <a:lnTo>
                    <a:pt x="341524" y="1968"/>
                  </a:lnTo>
                  <a:lnTo>
                    <a:pt x="304297" y="3048"/>
                  </a:lnTo>
                  <a:lnTo>
                    <a:pt x="261213" y="3556"/>
                  </a:lnTo>
                  <a:lnTo>
                    <a:pt x="100665" y="3615"/>
                  </a:lnTo>
                  <a:lnTo>
                    <a:pt x="72300" y="3841"/>
                  </a:lnTo>
                  <a:lnTo>
                    <a:pt x="27977" y="5080"/>
                  </a:lnTo>
                  <a:lnTo>
                    <a:pt x="1702" y="36847"/>
                  </a:lnTo>
                  <a:lnTo>
                    <a:pt x="0" y="62791"/>
                  </a:lnTo>
                  <a:lnTo>
                    <a:pt x="1434" y="74549"/>
                  </a:lnTo>
                  <a:lnTo>
                    <a:pt x="147230" y="94488"/>
                  </a:lnTo>
                  <a:lnTo>
                    <a:pt x="199792" y="94328"/>
                  </a:lnTo>
                  <a:lnTo>
                    <a:pt x="252226" y="93699"/>
                  </a:lnTo>
                  <a:lnTo>
                    <a:pt x="301874" y="92375"/>
                  </a:lnTo>
                  <a:lnTo>
                    <a:pt x="346078" y="90131"/>
                  </a:lnTo>
                  <a:lnTo>
                    <a:pt x="402220" y="71044"/>
                  </a:lnTo>
                  <a:lnTo>
                    <a:pt x="406104" y="41465"/>
                  </a:lnTo>
                  <a:lnTo>
                    <a:pt x="395771" y="12838"/>
                  </a:lnTo>
                  <a:lnTo>
                    <a:pt x="373163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491487" y="3621023"/>
              <a:ext cx="74277" cy="82295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491487" y="3858767"/>
              <a:ext cx="74257" cy="82270"/>
            </a:xfrm>
            <a:prstGeom prst="rect">
              <a:avLst/>
            </a:prstGeom>
          </p:spPr>
        </p:pic>
      </p:grpSp>
      <p:sp>
        <p:nvSpPr>
          <p:cNvPr id="219" name="object 219"/>
          <p:cNvSpPr/>
          <p:nvPr/>
        </p:nvSpPr>
        <p:spPr>
          <a:xfrm>
            <a:off x="1833893" y="3340608"/>
            <a:ext cx="426084" cy="434340"/>
          </a:xfrm>
          <a:custGeom>
            <a:avLst/>
            <a:gdLst/>
            <a:ahLst/>
            <a:cxnLst/>
            <a:rect l="l" t="t" r="r" b="b"/>
            <a:pathLst>
              <a:path w="426085" h="434339">
                <a:moveTo>
                  <a:pt x="217602" y="89"/>
                </a:moveTo>
                <a:lnTo>
                  <a:pt x="167915" y="3482"/>
                </a:lnTo>
                <a:lnTo>
                  <a:pt x="140194" y="32258"/>
                </a:lnTo>
                <a:lnTo>
                  <a:pt x="145077" y="68609"/>
                </a:lnTo>
                <a:lnTo>
                  <a:pt x="152497" y="109045"/>
                </a:lnTo>
                <a:lnTo>
                  <a:pt x="158464" y="144932"/>
                </a:lnTo>
                <a:lnTo>
                  <a:pt x="158990" y="167640"/>
                </a:lnTo>
                <a:lnTo>
                  <a:pt x="134316" y="174984"/>
                </a:lnTo>
                <a:lnTo>
                  <a:pt x="82853" y="179625"/>
                </a:lnTo>
                <a:lnTo>
                  <a:pt x="30438" y="184624"/>
                </a:lnTo>
                <a:lnTo>
                  <a:pt x="2907" y="193040"/>
                </a:lnTo>
                <a:lnTo>
                  <a:pt x="0" y="207125"/>
                </a:lnTo>
                <a:lnTo>
                  <a:pt x="2129" y="226187"/>
                </a:lnTo>
                <a:lnTo>
                  <a:pt x="14591" y="266954"/>
                </a:lnTo>
                <a:lnTo>
                  <a:pt x="38213" y="282956"/>
                </a:lnTo>
                <a:lnTo>
                  <a:pt x="41642" y="282702"/>
                </a:lnTo>
                <a:lnTo>
                  <a:pt x="70161" y="277921"/>
                </a:lnTo>
                <a:lnTo>
                  <a:pt x="95744" y="274843"/>
                </a:lnTo>
                <a:lnTo>
                  <a:pt x="119802" y="272837"/>
                </a:lnTo>
                <a:lnTo>
                  <a:pt x="143496" y="271653"/>
                </a:lnTo>
                <a:lnTo>
                  <a:pt x="153586" y="273762"/>
                </a:lnTo>
                <a:lnTo>
                  <a:pt x="161736" y="279479"/>
                </a:lnTo>
                <a:lnTo>
                  <a:pt x="167052" y="287887"/>
                </a:lnTo>
                <a:lnTo>
                  <a:pt x="168642" y="298069"/>
                </a:lnTo>
                <a:lnTo>
                  <a:pt x="167409" y="326874"/>
                </a:lnTo>
                <a:lnTo>
                  <a:pt x="166498" y="356012"/>
                </a:lnTo>
                <a:lnTo>
                  <a:pt x="169785" y="412242"/>
                </a:lnTo>
                <a:lnTo>
                  <a:pt x="223273" y="434250"/>
                </a:lnTo>
                <a:lnTo>
                  <a:pt x="248286" y="434133"/>
                </a:lnTo>
                <a:lnTo>
                  <a:pt x="284759" y="418770"/>
                </a:lnTo>
                <a:lnTo>
                  <a:pt x="287956" y="382369"/>
                </a:lnTo>
                <a:lnTo>
                  <a:pt x="287180" y="351790"/>
                </a:lnTo>
                <a:lnTo>
                  <a:pt x="284952" y="320639"/>
                </a:lnTo>
                <a:lnTo>
                  <a:pt x="281545" y="291465"/>
                </a:lnTo>
                <a:lnTo>
                  <a:pt x="282424" y="280344"/>
                </a:lnTo>
                <a:lnTo>
                  <a:pt x="287625" y="270986"/>
                </a:lnTo>
                <a:lnTo>
                  <a:pt x="296136" y="264533"/>
                </a:lnTo>
                <a:lnTo>
                  <a:pt x="306945" y="262128"/>
                </a:lnTo>
                <a:lnTo>
                  <a:pt x="331892" y="264211"/>
                </a:lnTo>
                <a:lnTo>
                  <a:pt x="377453" y="268505"/>
                </a:lnTo>
                <a:lnTo>
                  <a:pt x="400290" y="269748"/>
                </a:lnTo>
                <a:lnTo>
                  <a:pt x="410331" y="267658"/>
                </a:lnTo>
                <a:lnTo>
                  <a:pt x="418514" y="261985"/>
                </a:lnTo>
                <a:lnTo>
                  <a:pt x="423935" y="253620"/>
                </a:lnTo>
                <a:lnTo>
                  <a:pt x="425690" y="243459"/>
                </a:lnTo>
                <a:lnTo>
                  <a:pt x="424844" y="230584"/>
                </a:lnTo>
                <a:lnTo>
                  <a:pt x="419594" y="192151"/>
                </a:lnTo>
                <a:lnTo>
                  <a:pt x="376310" y="168650"/>
                </a:lnTo>
                <a:lnTo>
                  <a:pt x="333607" y="165352"/>
                </a:lnTo>
                <a:lnTo>
                  <a:pt x="307580" y="164846"/>
                </a:lnTo>
                <a:lnTo>
                  <a:pt x="296531" y="165227"/>
                </a:lnTo>
                <a:lnTo>
                  <a:pt x="286791" y="163323"/>
                </a:lnTo>
                <a:lnTo>
                  <a:pt x="278719" y="158099"/>
                </a:lnTo>
                <a:lnTo>
                  <a:pt x="273171" y="150278"/>
                </a:lnTo>
                <a:lnTo>
                  <a:pt x="271004" y="140589"/>
                </a:lnTo>
                <a:lnTo>
                  <a:pt x="269624" y="113750"/>
                </a:lnTo>
                <a:lnTo>
                  <a:pt x="267686" y="84089"/>
                </a:lnTo>
                <a:lnTo>
                  <a:pt x="262749" y="24257"/>
                </a:lnTo>
                <a:lnTo>
                  <a:pt x="238873" y="1143"/>
                </a:lnTo>
                <a:lnTo>
                  <a:pt x="217602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62975" y="516636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257" y="0"/>
                </a:moveTo>
                <a:lnTo>
                  <a:pt x="256555" y="2115"/>
                </a:lnTo>
                <a:lnTo>
                  <a:pt x="227041" y="3270"/>
                </a:lnTo>
                <a:lnTo>
                  <a:pt x="192907" y="3806"/>
                </a:lnTo>
                <a:lnTo>
                  <a:pt x="77495" y="3869"/>
                </a:lnTo>
                <a:lnTo>
                  <a:pt x="55496" y="4095"/>
                </a:lnTo>
                <a:lnTo>
                  <a:pt x="15044" y="7078"/>
                </a:lnTo>
                <a:lnTo>
                  <a:pt x="151" y="50815"/>
                </a:lnTo>
                <a:lnTo>
                  <a:pt x="0" y="63763"/>
                </a:lnTo>
                <a:lnTo>
                  <a:pt x="1019" y="75818"/>
                </a:lnTo>
                <a:lnTo>
                  <a:pt x="3404" y="83956"/>
                </a:lnTo>
                <a:lnTo>
                  <a:pt x="7734" y="90344"/>
                </a:lnTo>
                <a:lnTo>
                  <a:pt x="13460" y="94517"/>
                </a:lnTo>
                <a:lnTo>
                  <a:pt x="20031" y="96012"/>
                </a:lnTo>
                <a:lnTo>
                  <a:pt x="102187" y="96012"/>
                </a:lnTo>
                <a:lnTo>
                  <a:pt x="153889" y="95761"/>
                </a:lnTo>
                <a:lnTo>
                  <a:pt x="205141" y="94678"/>
                </a:lnTo>
                <a:lnTo>
                  <a:pt x="251472" y="92261"/>
                </a:lnTo>
                <a:lnTo>
                  <a:pt x="303479" y="72169"/>
                </a:lnTo>
                <a:lnTo>
                  <a:pt x="306344" y="42148"/>
                </a:lnTo>
                <a:lnTo>
                  <a:pt x="298453" y="13055"/>
                </a:lnTo>
                <a:lnTo>
                  <a:pt x="28125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68299" y="22859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750" y="89027"/>
                </a:moveTo>
                <a:lnTo>
                  <a:pt x="527837" y="42773"/>
                </a:lnTo>
                <a:lnTo>
                  <a:pt x="504583" y="9067"/>
                </a:lnTo>
                <a:lnTo>
                  <a:pt x="437121" y="50"/>
                </a:lnTo>
                <a:lnTo>
                  <a:pt x="421513" y="0"/>
                </a:lnTo>
                <a:lnTo>
                  <a:pt x="376974" y="457"/>
                </a:lnTo>
                <a:lnTo>
                  <a:pt x="334429" y="1943"/>
                </a:lnTo>
                <a:lnTo>
                  <a:pt x="278396" y="9017"/>
                </a:lnTo>
                <a:lnTo>
                  <a:pt x="259600" y="60236"/>
                </a:lnTo>
                <a:lnTo>
                  <a:pt x="252564" y="110020"/>
                </a:lnTo>
                <a:lnTo>
                  <a:pt x="246278" y="169583"/>
                </a:lnTo>
                <a:lnTo>
                  <a:pt x="240118" y="234175"/>
                </a:lnTo>
                <a:lnTo>
                  <a:pt x="233476" y="299034"/>
                </a:lnTo>
                <a:lnTo>
                  <a:pt x="225742" y="359410"/>
                </a:lnTo>
                <a:lnTo>
                  <a:pt x="224853" y="364744"/>
                </a:lnTo>
                <a:lnTo>
                  <a:pt x="220332" y="367665"/>
                </a:lnTo>
                <a:lnTo>
                  <a:pt x="211836" y="367665"/>
                </a:lnTo>
                <a:lnTo>
                  <a:pt x="207848" y="365379"/>
                </a:lnTo>
                <a:lnTo>
                  <a:pt x="176212" y="258495"/>
                </a:lnTo>
                <a:lnTo>
                  <a:pt x="161099" y="215150"/>
                </a:lnTo>
                <a:lnTo>
                  <a:pt x="139992" y="165354"/>
                </a:lnTo>
                <a:lnTo>
                  <a:pt x="113538" y="148590"/>
                </a:lnTo>
                <a:lnTo>
                  <a:pt x="80594" y="151396"/>
                </a:lnTo>
                <a:lnTo>
                  <a:pt x="49339" y="160299"/>
                </a:lnTo>
                <a:lnTo>
                  <a:pt x="22479" y="176657"/>
                </a:lnTo>
                <a:lnTo>
                  <a:pt x="2730" y="201803"/>
                </a:lnTo>
                <a:lnTo>
                  <a:pt x="0" y="215442"/>
                </a:lnTo>
                <a:lnTo>
                  <a:pt x="1435" y="227076"/>
                </a:lnTo>
                <a:lnTo>
                  <a:pt x="5918" y="237667"/>
                </a:lnTo>
                <a:lnTo>
                  <a:pt x="12369" y="248158"/>
                </a:lnTo>
                <a:lnTo>
                  <a:pt x="15709" y="252984"/>
                </a:lnTo>
                <a:lnTo>
                  <a:pt x="21018" y="255397"/>
                </a:lnTo>
                <a:lnTo>
                  <a:pt x="30289" y="255397"/>
                </a:lnTo>
                <a:lnTo>
                  <a:pt x="34213" y="254127"/>
                </a:lnTo>
                <a:lnTo>
                  <a:pt x="53340" y="239356"/>
                </a:lnTo>
                <a:lnTo>
                  <a:pt x="69430" y="229920"/>
                </a:lnTo>
                <a:lnTo>
                  <a:pt x="84226" y="223799"/>
                </a:lnTo>
                <a:lnTo>
                  <a:pt x="96240" y="221615"/>
                </a:lnTo>
                <a:lnTo>
                  <a:pt x="100990" y="221615"/>
                </a:lnTo>
                <a:lnTo>
                  <a:pt x="118935" y="269176"/>
                </a:lnTo>
                <a:lnTo>
                  <a:pt x="133146" y="321259"/>
                </a:lnTo>
                <a:lnTo>
                  <a:pt x="147370" y="374624"/>
                </a:lnTo>
                <a:lnTo>
                  <a:pt x="160858" y="421195"/>
                </a:lnTo>
                <a:lnTo>
                  <a:pt x="179209" y="459244"/>
                </a:lnTo>
                <a:lnTo>
                  <a:pt x="219938" y="467868"/>
                </a:lnTo>
                <a:lnTo>
                  <a:pt x="236308" y="466775"/>
                </a:lnTo>
                <a:lnTo>
                  <a:pt x="271754" y="449326"/>
                </a:lnTo>
                <a:lnTo>
                  <a:pt x="288582" y="408749"/>
                </a:lnTo>
                <a:lnTo>
                  <a:pt x="300926" y="359816"/>
                </a:lnTo>
                <a:lnTo>
                  <a:pt x="310032" y="305346"/>
                </a:lnTo>
                <a:lnTo>
                  <a:pt x="317157" y="248119"/>
                </a:lnTo>
                <a:lnTo>
                  <a:pt x="323519" y="190931"/>
                </a:lnTo>
                <a:lnTo>
                  <a:pt x="330390" y="136601"/>
                </a:lnTo>
                <a:lnTo>
                  <a:pt x="339026" y="87884"/>
                </a:lnTo>
                <a:lnTo>
                  <a:pt x="368541" y="63373"/>
                </a:lnTo>
                <a:lnTo>
                  <a:pt x="438277" y="61468"/>
                </a:lnTo>
                <a:lnTo>
                  <a:pt x="448424" y="67398"/>
                </a:lnTo>
                <a:lnTo>
                  <a:pt x="456057" y="76682"/>
                </a:lnTo>
                <a:lnTo>
                  <a:pt x="461492" y="87731"/>
                </a:lnTo>
                <a:lnTo>
                  <a:pt x="465074" y="98933"/>
                </a:lnTo>
                <a:lnTo>
                  <a:pt x="468172" y="105905"/>
                </a:lnTo>
                <a:lnTo>
                  <a:pt x="473303" y="111315"/>
                </a:lnTo>
                <a:lnTo>
                  <a:pt x="479945" y="114833"/>
                </a:lnTo>
                <a:lnTo>
                  <a:pt x="488696" y="116078"/>
                </a:lnTo>
                <a:lnTo>
                  <a:pt x="517906" y="114427"/>
                </a:lnTo>
                <a:lnTo>
                  <a:pt x="527113" y="111912"/>
                </a:lnTo>
                <a:lnTo>
                  <a:pt x="534390" y="106260"/>
                </a:lnTo>
                <a:lnTo>
                  <a:pt x="538886" y="98336"/>
                </a:lnTo>
                <a:lnTo>
                  <a:pt x="539750" y="89027"/>
                </a:lnTo>
                <a:close/>
              </a:path>
              <a:path w="845185" h="774700">
                <a:moveTo>
                  <a:pt x="845159" y="464527"/>
                </a:moveTo>
                <a:lnTo>
                  <a:pt x="823277" y="421855"/>
                </a:lnTo>
                <a:lnTo>
                  <a:pt x="792099" y="397764"/>
                </a:lnTo>
                <a:lnTo>
                  <a:pt x="786638" y="397764"/>
                </a:lnTo>
                <a:lnTo>
                  <a:pt x="778878" y="397764"/>
                </a:lnTo>
                <a:lnTo>
                  <a:pt x="658241" y="513359"/>
                </a:lnTo>
                <a:lnTo>
                  <a:pt x="617372" y="554596"/>
                </a:lnTo>
                <a:lnTo>
                  <a:pt x="577303" y="595807"/>
                </a:lnTo>
                <a:lnTo>
                  <a:pt x="540080" y="635266"/>
                </a:lnTo>
                <a:lnTo>
                  <a:pt x="507784" y="671220"/>
                </a:lnTo>
                <a:lnTo>
                  <a:pt x="482473" y="701929"/>
                </a:lnTo>
                <a:lnTo>
                  <a:pt x="477380" y="725170"/>
                </a:lnTo>
                <a:lnTo>
                  <a:pt x="490042" y="748690"/>
                </a:lnTo>
                <a:lnTo>
                  <a:pt x="513207" y="766889"/>
                </a:lnTo>
                <a:lnTo>
                  <a:pt x="539623" y="774192"/>
                </a:lnTo>
                <a:lnTo>
                  <a:pt x="546379" y="773582"/>
                </a:lnTo>
                <a:lnTo>
                  <a:pt x="552678" y="771677"/>
                </a:lnTo>
                <a:lnTo>
                  <a:pt x="558380" y="768362"/>
                </a:lnTo>
                <a:lnTo>
                  <a:pt x="563372" y="763524"/>
                </a:lnTo>
                <a:lnTo>
                  <a:pt x="587502" y="736117"/>
                </a:lnTo>
                <a:lnTo>
                  <a:pt x="620141" y="701687"/>
                </a:lnTo>
                <a:lnTo>
                  <a:pt x="658482" y="662609"/>
                </a:lnTo>
                <a:lnTo>
                  <a:pt x="779754" y="541464"/>
                </a:lnTo>
                <a:lnTo>
                  <a:pt x="812927" y="507746"/>
                </a:lnTo>
                <a:lnTo>
                  <a:pt x="837819" y="481330"/>
                </a:lnTo>
                <a:lnTo>
                  <a:pt x="842848" y="473405"/>
                </a:lnTo>
                <a:lnTo>
                  <a:pt x="845159" y="46452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0" y="0"/>
            <a:ext cx="368935" cy="365760"/>
          </a:xfrm>
          <a:custGeom>
            <a:avLst/>
            <a:gdLst/>
            <a:ahLst/>
            <a:cxnLst/>
            <a:rect l="l" t="t" r="r" b="b"/>
            <a:pathLst>
              <a:path w="368935" h="365760">
                <a:moveTo>
                  <a:pt x="33187" y="19938"/>
                </a:moveTo>
                <a:lnTo>
                  <a:pt x="21424" y="19938"/>
                </a:lnTo>
                <a:lnTo>
                  <a:pt x="14410" y="22860"/>
                </a:lnTo>
                <a:lnTo>
                  <a:pt x="9413" y="28448"/>
                </a:lnTo>
                <a:lnTo>
                  <a:pt x="0" y="39693"/>
                </a:lnTo>
                <a:lnTo>
                  <a:pt x="0" y="139579"/>
                </a:lnTo>
                <a:lnTo>
                  <a:pt x="5875" y="142942"/>
                </a:lnTo>
                <a:lnTo>
                  <a:pt x="42249" y="161544"/>
                </a:lnTo>
                <a:lnTo>
                  <a:pt x="74108" y="178526"/>
                </a:lnTo>
                <a:lnTo>
                  <a:pt x="92188" y="191770"/>
                </a:lnTo>
                <a:lnTo>
                  <a:pt x="83163" y="215620"/>
                </a:lnTo>
                <a:lnTo>
                  <a:pt x="55677" y="258746"/>
                </a:lnTo>
                <a:lnTo>
                  <a:pt x="27824" y="302801"/>
                </a:lnTo>
                <a:lnTo>
                  <a:pt x="17699" y="329438"/>
                </a:lnTo>
                <a:lnTo>
                  <a:pt x="27105" y="340151"/>
                </a:lnTo>
                <a:lnTo>
                  <a:pt x="43433" y="349996"/>
                </a:lnTo>
                <a:lnTo>
                  <a:pt x="63234" y="358388"/>
                </a:lnTo>
                <a:lnTo>
                  <a:pt x="83063" y="364744"/>
                </a:lnTo>
                <a:lnTo>
                  <a:pt x="85390" y="365378"/>
                </a:lnTo>
                <a:lnTo>
                  <a:pt x="87749" y="365760"/>
                </a:lnTo>
                <a:lnTo>
                  <a:pt x="90077" y="365760"/>
                </a:lnTo>
                <a:lnTo>
                  <a:pt x="125398" y="328120"/>
                </a:lnTo>
                <a:lnTo>
                  <a:pt x="138399" y="306260"/>
                </a:lnTo>
                <a:lnTo>
                  <a:pt x="151345" y="286210"/>
                </a:lnTo>
                <a:lnTo>
                  <a:pt x="163906" y="267970"/>
                </a:lnTo>
                <a:lnTo>
                  <a:pt x="168871" y="261112"/>
                </a:lnTo>
                <a:lnTo>
                  <a:pt x="176758" y="257428"/>
                </a:lnTo>
                <a:lnTo>
                  <a:pt x="368628" y="257428"/>
                </a:lnTo>
                <a:lnTo>
                  <a:pt x="368790" y="254190"/>
                </a:lnTo>
                <a:lnTo>
                  <a:pt x="339518" y="221124"/>
                </a:lnTo>
                <a:lnTo>
                  <a:pt x="289039" y="185997"/>
                </a:lnTo>
                <a:lnTo>
                  <a:pt x="263855" y="170814"/>
                </a:lnTo>
                <a:lnTo>
                  <a:pt x="255387" y="163028"/>
                </a:lnTo>
                <a:lnTo>
                  <a:pt x="251359" y="152812"/>
                </a:lnTo>
                <a:lnTo>
                  <a:pt x="252059" y="141882"/>
                </a:lnTo>
                <a:lnTo>
                  <a:pt x="257771" y="131952"/>
                </a:lnTo>
                <a:lnTo>
                  <a:pt x="273076" y="115238"/>
                </a:lnTo>
                <a:lnTo>
                  <a:pt x="288702" y="98631"/>
                </a:lnTo>
                <a:lnTo>
                  <a:pt x="294087" y="92837"/>
                </a:lnTo>
                <a:lnTo>
                  <a:pt x="148424" y="92837"/>
                </a:lnTo>
                <a:lnTo>
                  <a:pt x="143243" y="91312"/>
                </a:lnTo>
                <a:lnTo>
                  <a:pt x="116866" y="72882"/>
                </a:lnTo>
                <a:lnTo>
                  <a:pt x="92353" y="56387"/>
                </a:lnTo>
                <a:lnTo>
                  <a:pt x="66843" y="39693"/>
                </a:lnTo>
                <a:lnTo>
                  <a:pt x="37904" y="21209"/>
                </a:lnTo>
                <a:lnTo>
                  <a:pt x="33187" y="19938"/>
                </a:lnTo>
                <a:close/>
              </a:path>
              <a:path w="368935" h="365760">
                <a:moveTo>
                  <a:pt x="368628" y="257428"/>
                </a:moveTo>
                <a:lnTo>
                  <a:pt x="190449" y="257428"/>
                </a:lnTo>
                <a:lnTo>
                  <a:pt x="196253" y="259334"/>
                </a:lnTo>
                <a:lnTo>
                  <a:pt x="201002" y="263271"/>
                </a:lnTo>
                <a:lnTo>
                  <a:pt x="245197" y="300053"/>
                </a:lnTo>
                <a:lnTo>
                  <a:pt x="291249" y="331597"/>
                </a:lnTo>
                <a:lnTo>
                  <a:pt x="298894" y="334517"/>
                </a:lnTo>
                <a:lnTo>
                  <a:pt x="310184" y="334517"/>
                </a:lnTo>
                <a:lnTo>
                  <a:pt x="343795" y="299450"/>
                </a:lnTo>
                <a:lnTo>
                  <a:pt x="368344" y="263132"/>
                </a:lnTo>
                <a:lnTo>
                  <a:pt x="368628" y="257428"/>
                </a:lnTo>
                <a:close/>
              </a:path>
              <a:path w="368935" h="365760">
                <a:moveTo>
                  <a:pt x="261429" y="0"/>
                </a:moveTo>
                <a:lnTo>
                  <a:pt x="250571" y="0"/>
                </a:lnTo>
                <a:lnTo>
                  <a:pt x="243890" y="2666"/>
                </a:lnTo>
                <a:lnTo>
                  <a:pt x="204922" y="44100"/>
                </a:lnTo>
                <a:lnTo>
                  <a:pt x="174360" y="82143"/>
                </a:lnTo>
                <a:lnTo>
                  <a:pt x="169341" y="89026"/>
                </a:lnTo>
                <a:lnTo>
                  <a:pt x="161518" y="92837"/>
                </a:lnTo>
                <a:lnTo>
                  <a:pt x="294087" y="92837"/>
                </a:lnTo>
                <a:lnTo>
                  <a:pt x="304113" y="82041"/>
                </a:lnTo>
                <a:lnTo>
                  <a:pt x="318414" y="65786"/>
                </a:lnTo>
                <a:lnTo>
                  <a:pt x="323160" y="56626"/>
                </a:lnTo>
                <a:lnTo>
                  <a:pt x="323838" y="46609"/>
                </a:lnTo>
                <a:lnTo>
                  <a:pt x="320623" y="37068"/>
                </a:lnTo>
                <a:lnTo>
                  <a:pt x="280987" y="9423"/>
                </a:lnTo>
                <a:lnTo>
                  <a:pt x="269405" y="3175"/>
                </a:lnTo>
                <a:lnTo>
                  <a:pt x="265582" y="1015"/>
                </a:lnTo>
                <a:lnTo>
                  <a:pt x="26142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62975" y="3151632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19">
                <a:moveTo>
                  <a:pt x="281435" y="0"/>
                </a:moveTo>
                <a:lnTo>
                  <a:pt x="258241" y="2041"/>
                </a:lnTo>
                <a:lnTo>
                  <a:pt x="231060" y="3159"/>
                </a:lnTo>
                <a:lnTo>
                  <a:pt x="199583" y="3681"/>
                </a:lnTo>
                <a:lnTo>
                  <a:pt x="72135" y="3742"/>
                </a:lnTo>
                <a:lnTo>
                  <a:pt x="52313" y="3968"/>
                </a:lnTo>
                <a:lnTo>
                  <a:pt x="9796" y="10874"/>
                </a:lnTo>
                <a:lnTo>
                  <a:pt x="151" y="50831"/>
                </a:lnTo>
                <a:lnTo>
                  <a:pt x="0" y="63797"/>
                </a:lnTo>
                <a:lnTo>
                  <a:pt x="1019" y="75692"/>
                </a:lnTo>
                <a:lnTo>
                  <a:pt x="111077" y="96012"/>
                </a:lnTo>
                <a:lnTo>
                  <a:pt x="160744" y="95746"/>
                </a:lnTo>
                <a:lnTo>
                  <a:pt x="209478" y="94646"/>
                </a:lnTo>
                <a:lnTo>
                  <a:pt x="253357" y="92261"/>
                </a:lnTo>
                <a:lnTo>
                  <a:pt x="303527" y="72330"/>
                </a:lnTo>
                <a:lnTo>
                  <a:pt x="306416" y="42259"/>
                </a:lnTo>
                <a:lnTo>
                  <a:pt x="298570" y="13092"/>
                </a:lnTo>
                <a:lnTo>
                  <a:pt x="28143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68299" y="2656331"/>
            <a:ext cx="845185" cy="774700"/>
          </a:xfrm>
          <a:custGeom>
            <a:avLst/>
            <a:gdLst/>
            <a:ahLst/>
            <a:cxnLst/>
            <a:rect l="l" t="t" r="r" b="b"/>
            <a:pathLst>
              <a:path w="845185" h="774700">
                <a:moveTo>
                  <a:pt x="539750" y="89281"/>
                </a:moveTo>
                <a:lnTo>
                  <a:pt x="527837" y="43065"/>
                </a:lnTo>
                <a:lnTo>
                  <a:pt x="504583" y="9232"/>
                </a:lnTo>
                <a:lnTo>
                  <a:pt x="437121" y="50"/>
                </a:lnTo>
                <a:lnTo>
                  <a:pt x="421513" y="0"/>
                </a:lnTo>
                <a:lnTo>
                  <a:pt x="376974" y="444"/>
                </a:lnTo>
                <a:lnTo>
                  <a:pt x="334429" y="1943"/>
                </a:lnTo>
                <a:lnTo>
                  <a:pt x="278396" y="9017"/>
                </a:lnTo>
                <a:lnTo>
                  <a:pt x="259600" y="60515"/>
                </a:lnTo>
                <a:lnTo>
                  <a:pt x="252564" y="110464"/>
                </a:lnTo>
                <a:lnTo>
                  <a:pt x="246278" y="170205"/>
                </a:lnTo>
                <a:lnTo>
                  <a:pt x="240118" y="234975"/>
                </a:lnTo>
                <a:lnTo>
                  <a:pt x="233476" y="300012"/>
                </a:lnTo>
                <a:lnTo>
                  <a:pt x="225742" y="360553"/>
                </a:lnTo>
                <a:lnTo>
                  <a:pt x="224853" y="366141"/>
                </a:lnTo>
                <a:lnTo>
                  <a:pt x="220332" y="369062"/>
                </a:lnTo>
                <a:lnTo>
                  <a:pt x="211836" y="369062"/>
                </a:lnTo>
                <a:lnTo>
                  <a:pt x="207848" y="366649"/>
                </a:lnTo>
                <a:lnTo>
                  <a:pt x="176212" y="259486"/>
                </a:lnTo>
                <a:lnTo>
                  <a:pt x="161099" y="216103"/>
                </a:lnTo>
                <a:lnTo>
                  <a:pt x="139992" y="166243"/>
                </a:lnTo>
                <a:lnTo>
                  <a:pt x="113538" y="149098"/>
                </a:lnTo>
                <a:lnTo>
                  <a:pt x="80594" y="152019"/>
                </a:lnTo>
                <a:lnTo>
                  <a:pt x="49339" y="160959"/>
                </a:lnTo>
                <a:lnTo>
                  <a:pt x="22479" y="177406"/>
                </a:lnTo>
                <a:lnTo>
                  <a:pt x="2730" y="202819"/>
                </a:lnTo>
                <a:lnTo>
                  <a:pt x="0" y="216408"/>
                </a:lnTo>
                <a:lnTo>
                  <a:pt x="1435" y="228015"/>
                </a:lnTo>
                <a:lnTo>
                  <a:pt x="5918" y="238556"/>
                </a:lnTo>
                <a:lnTo>
                  <a:pt x="12369" y="248920"/>
                </a:lnTo>
                <a:lnTo>
                  <a:pt x="15709" y="253873"/>
                </a:lnTo>
                <a:lnTo>
                  <a:pt x="20967" y="256540"/>
                </a:lnTo>
                <a:lnTo>
                  <a:pt x="30238" y="256540"/>
                </a:lnTo>
                <a:lnTo>
                  <a:pt x="34188" y="255143"/>
                </a:lnTo>
                <a:lnTo>
                  <a:pt x="37465" y="252349"/>
                </a:lnTo>
                <a:lnTo>
                  <a:pt x="53276" y="240195"/>
                </a:lnTo>
                <a:lnTo>
                  <a:pt x="69316" y="230759"/>
                </a:lnTo>
                <a:lnTo>
                  <a:pt x="84086" y="224675"/>
                </a:lnTo>
                <a:lnTo>
                  <a:pt x="96113" y="222504"/>
                </a:lnTo>
                <a:lnTo>
                  <a:pt x="100939" y="222504"/>
                </a:lnTo>
                <a:lnTo>
                  <a:pt x="118935" y="270268"/>
                </a:lnTo>
                <a:lnTo>
                  <a:pt x="133146" y="322503"/>
                </a:lnTo>
                <a:lnTo>
                  <a:pt x="147370" y="376008"/>
                </a:lnTo>
                <a:lnTo>
                  <a:pt x="160858" y="422706"/>
                </a:lnTo>
                <a:lnTo>
                  <a:pt x="179184" y="460819"/>
                </a:lnTo>
                <a:lnTo>
                  <a:pt x="219722" y="469392"/>
                </a:lnTo>
                <a:lnTo>
                  <a:pt x="236143" y="468299"/>
                </a:lnTo>
                <a:lnTo>
                  <a:pt x="271754" y="450723"/>
                </a:lnTo>
                <a:lnTo>
                  <a:pt x="288582" y="410032"/>
                </a:lnTo>
                <a:lnTo>
                  <a:pt x="300926" y="360984"/>
                </a:lnTo>
                <a:lnTo>
                  <a:pt x="310032" y="306387"/>
                </a:lnTo>
                <a:lnTo>
                  <a:pt x="317157" y="249008"/>
                </a:lnTo>
                <a:lnTo>
                  <a:pt x="323519" y="191655"/>
                </a:lnTo>
                <a:lnTo>
                  <a:pt x="330390" y="137096"/>
                </a:lnTo>
                <a:lnTo>
                  <a:pt x="339026" y="88138"/>
                </a:lnTo>
                <a:lnTo>
                  <a:pt x="368541" y="63881"/>
                </a:lnTo>
                <a:lnTo>
                  <a:pt x="438277" y="61849"/>
                </a:lnTo>
                <a:lnTo>
                  <a:pt x="448424" y="67652"/>
                </a:lnTo>
                <a:lnTo>
                  <a:pt x="456057" y="76898"/>
                </a:lnTo>
                <a:lnTo>
                  <a:pt x="461492" y="87960"/>
                </a:lnTo>
                <a:lnTo>
                  <a:pt x="465074" y="99187"/>
                </a:lnTo>
                <a:lnTo>
                  <a:pt x="468109" y="106235"/>
                </a:lnTo>
                <a:lnTo>
                  <a:pt x="473100" y="111683"/>
                </a:lnTo>
                <a:lnTo>
                  <a:pt x="479564" y="115214"/>
                </a:lnTo>
                <a:lnTo>
                  <a:pt x="488696" y="116459"/>
                </a:lnTo>
                <a:lnTo>
                  <a:pt x="517906" y="115062"/>
                </a:lnTo>
                <a:lnTo>
                  <a:pt x="527113" y="112534"/>
                </a:lnTo>
                <a:lnTo>
                  <a:pt x="534390" y="106845"/>
                </a:lnTo>
                <a:lnTo>
                  <a:pt x="538886" y="98818"/>
                </a:lnTo>
                <a:lnTo>
                  <a:pt x="539750" y="89281"/>
                </a:lnTo>
                <a:close/>
              </a:path>
              <a:path w="845185" h="774700">
                <a:moveTo>
                  <a:pt x="845159" y="464553"/>
                </a:moveTo>
                <a:lnTo>
                  <a:pt x="823277" y="421728"/>
                </a:lnTo>
                <a:lnTo>
                  <a:pt x="791845" y="397764"/>
                </a:lnTo>
                <a:lnTo>
                  <a:pt x="786371" y="397764"/>
                </a:lnTo>
                <a:lnTo>
                  <a:pt x="778637" y="397764"/>
                </a:lnTo>
                <a:lnTo>
                  <a:pt x="658241" y="513372"/>
                </a:lnTo>
                <a:lnTo>
                  <a:pt x="617372" y="554596"/>
                </a:lnTo>
                <a:lnTo>
                  <a:pt x="577303" y="595782"/>
                </a:lnTo>
                <a:lnTo>
                  <a:pt x="540080" y="635165"/>
                </a:lnTo>
                <a:lnTo>
                  <a:pt x="507784" y="671055"/>
                </a:lnTo>
                <a:lnTo>
                  <a:pt x="482473" y="701675"/>
                </a:lnTo>
                <a:lnTo>
                  <a:pt x="477393" y="724954"/>
                </a:lnTo>
                <a:lnTo>
                  <a:pt x="490105" y="748563"/>
                </a:lnTo>
                <a:lnTo>
                  <a:pt x="513308" y="766851"/>
                </a:lnTo>
                <a:lnTo>
                  <a:pt x="539750" y="774192"/>
                </a:lnTo>
                <a:lnTo>
                  <a:pt x="546430" y="773582"/>
                </a:lnTo>
                <a:lnTo>
                  <a:pt x="552704" y="771677"/>
                </a:lnTo>
                <a:lnTo>
                  <a:pt x="558393" y="768362"/>
                </a:lnTo>
                <a:lnTo>
                  <a:pt x="563372" y="763524"/>
                </a:lnTo>
                <a:lnTo>
                  <a:pt x="587502" y="736168"/>
                </a:lnTo>
                <a:lnTo>
                  <a:pt x="620141" y="701751"/>
                </a:lnTo>
                <a:lnTo>
                  <a:pt x="658482" y="662698"/>
                </a:lnTo>
                <a:lnTo>
                  <a:pt x="779754" y="541489"/>
                </a:lnTo>
                <a:lnTo>
                  <a:pt x="812927" y="507695"/>
                </a:lnTo>
                <a:lnTo>
                  <a:pt x="837819" y="481203"/>
                </a:lnTo>
                <a:lnTo>
                  <a:pt x="842848" y="473405"/>
                </a:lnTo>
                <a:lnTo>
                  <a:pt x="845159" y="464553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0" y="2633472"/>
            <a:ext cx="368935" cy="367665"/>
          </a:xfrm>
          <a:custGeom>
            <a:avLst/>
            <a:gdLst/>
            <a:ahLst/>
            <a:cxnLst/>
            <a:rect l="l" t="t" r="r" b="b"/>
            <a:pathLst>
              <a:path w="368935" h="367664">
                <a:moveTo>
                  <a:pt x="33249" y="20065"/>
                </a:moveTo>
                <a:lnTo>
                  <a:pt x="21487" y="20065"/>
                </a:lnTo>
                <a:lnTo>
                  <a:pt x="14441" y="23113"/>
                </a:lnTo>
                <a:lnTo>
                  <a:pt x="9413" y="28828"/>
                </a:lnTo>
                <a:lnTo>
                  <a:pt x="0" y="39935"/>
                </a:lnTo>
                <a:lnTo>
                  <a:pt x="0" y="139943"/>
                </a:lnTo>
                <a:lnTo>
                  <a:pt x="5875" y="143331"/>
                </a:lnTo>
                <a:lnTo>
                  <a:pt x="42249" y="162115"/>
                </a:lnTo>
                <a:lnTo>
                  <a:pt x="74108" y="179280"/>
                </a:lnTo>
                <a:lnTo>
                  <a:pt x="92188" y="192658"/>
                </a:lnTo>
                <a:lnTo>
                  <a:pt x="83163" y="216548"/>
                </a:lnTo>
                <a:lnTo>
                  <a:pt x="55677" y="259762"/>
                </a:lnTo>
                <a:lnTo>
                  <a:pt x="27824" y="303905"/>
                </a:lnTo>
                <a:lnTo>
                  <a:pt x="17699" y="330580"/>
                </a:lnTo>
                <a:lnTo>
                  <a:pt x="27105" y="341514"/>
                </a:lnTo>
                <a:lnTo>
                  <a:pt x="43433" y="351472"/>
                </a:lnTo>
                <a:lnTo>
                  <a:pt x="63234" y="359906"/>
                </a:lnTo>
                <a:lnTo>
                  <a:pt x="83063" y="366267"/>
                </a:lnTo>
                <a:lnTo>
                  <a:pt x="85328" y="367029"/>
                </a:lnTo>
                <a:lnTo>
                  <a:pt x="87624" y="367283"/>
                </a:lnTo>
                <a:lnTo>
                  <a:pt x="89890" y="367283"/>
                </a:lnTo>
                <a:lnTo>
                  <a:pt x="125398" y="329459"/>
                </a:lnTo>
                <a:lnTo>
                  <a:pt x="138399" y="307451"/>
                </a:lnTo>
                <a:lnTo>
                  <a:pt x="151345" y="287323"/>
                </a:lnTo>
                <a:lnTo>
                  <a:pt x="163906" y="269113"/>
                </a:lnTo>
                <a:lnTo>
                  <a:pt x="168910" y="262000"/>
                </a:lnTo>
                <a:lnTo>
                  <a:pt x="176822" y="258317"/>
                </a:lnTo>
                <a:lnTo>
                  <a:pt x="368628" y="258317"/>
                </a:lnTo>
                <a:lnTo>
                  <a:pt x="368790" y="255079"/>
                </a:lnTo>
                <a:lnTo>
                  <a:pt x="339518" y="221853"/>
                </a:lnTo>
                <a:lnTo>
                  <a:pt x="289039" y="186689"/>
                </a:lnTo>
                <a:lnTo>
                  <a:pt x="263855" y="171703"/>
                </a:lnTo>
                <a:lnTo>
                  <a:pt x="255387" y="163837"/>
                </a:lnTo>
                <a:lnTo>
                  <a:pt x="251359" y="153543"/>
                </a:lnTo>
                <a:lnTo>
                  <a:pt x="252059" y="142486"/>
                </a:lnTo>
                <a:lnTo>
                  <a:pt x="257771" y="132333"/>
                </a:lnTo>
                <a:lnTo>
                  <a:pt x="273076" y="115708"/>
                </a:lnTo>
                <a:lnTo>
                  <a:pt x="288702" y="99059"/>
                </a:lnTo>
                <a:lnTo>
                  <a:pt x="294109" y="93217"/>
                </a:lnTo>
                <a:lnTo>
                  <a:pt x="148577" y="93217"/>
                </a:lnTo>
                <a:lnTo>
                  <a:pt x="143306" y="91566"/>
                </a:lnTo>
                <a:lnTo>
                  <a:pt x="138709" y="88264"/>
                </a:lnTo>
                <a:lnTo>
                  <a:pt x="116866" y="73046"/>
                </a:lnTo>
                <a:lnTo>
                  <a:pt x="92353" y="56626"/>
                </a:lnTo>
                <a:lnTo>
                  <a:pt x="66770" y="39935"/>
                </a:lnTo>
                <a:lnTo>
                  <a:pt x="42063" y="24129"/>
                </a:lnTo>
                <a:lnTo>
                  <a:pt x="37904" y="21335"/>
                </a:lnTo>
                <a:lnTo>
                  <a:pt x="33249" y="20065"/>
                </a:lnTo>
                <a:close/>
              </a:path>
              <a:path w="368935" h="367664">
                <a:moveTo>
                  <a:pt x="368628" y="258317"/>
                </a:moveTo>
                <a:lnTo>
                  <a:pt x="190512" y="258317"/>
                </a:lnTo>
                <a:lnTo>
                  <a:pt x="196253" y="260222"/>
                </a:lnTo>
                <a:lnTo>
                  <a:pt x="201002" y="264159"/>
                </a:lnTo>
                <a:lnTo>
                  <a:pt x="245197" y="301212"/>
                </a:lnTo>
                <a:lnTo>
                  <a:pt x="291249" y="332739"/>
                </a:lnTo>
                <a:lnTo>
                  <a:pt x="299072" y="335788"/>
                </a:lnTo>
                <a:lnTo>
                  <a:pt x="310375" y="335788"/>
                </a:lnTo>
                <a:lnTo>
                  <a:pt x="343795" y="300640"/>
                </a:lnTo>
                <a:lnTo>
                  <a:pt x="368344" y="263985"/>
                </a:lnTo>
                <a:lnTo>
                  <a:pt x="368628" y="258317"/>
                </a:lnTo>
                <a:close/>
              </a:path>
              <a:path w="368935" h="367664">
                <a:moveTo>
                  <a:pt x="261391" y="0"/>
                </a:moveTo>
                <a:lnTo>
                  <a:pt x="250532" y="0"/>
                </a:lnTo>
                <a:lnTo>
                  <a:pt x="243890" y="2666"/>
                </a:lnTo>
                <a:lnTo>
                  <a:pt x="204922" y="44291"/>
                </a:lnTo>
                <a:lnTo>
                  <a:pt x="174434" y="82550"/>
                </a:lnTo>
                <a:lnTo>
                  <a:pt x="169405" y="89534"/>
                </a:lnTo>
                <a:lnTo>
                  <a:pt x="161683" y="93217"/>
                </a:lnTo>
                <a:lnTo>
                  <a:pt x="294109" y="93217"/>
                </a:lnTo>
                <a:lnTo>
                  <a:pt x="304024" y="82506"/>
                </a:lnTo>
                <a:lnTo>
                  <a:pt x="318414" y="66166"/>
                </a:lnTo>
                <a:lnTo>
                  <a:pt x="323160" y="57005"/>
                </a:lnTo>
                <a:lnTo>
                  <a:pt x="323838" y="46974"/>
                </a:lnTo>
                <a:lnTo>
                  <a:pt x="320623" y="37395"/>
                </a:lnTo>
                <a:lnTo>
                  <a:pt x="280987" y="9356"/>
                </a:lnTo>
                <a:lnTo>
                  <a:pt x="265582" y="1015"/>
                </a:lnTo>
                <a:lnTo>
                  <a:pt x="261391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6" name="object 226"/>
          <p:cNvGrpSpPr/>
          <p:nvPr/>
        </p:nvGrpSpPr>
        <p:grpSpPr>
          <a:xfrm>
            <a:off x="347444" y="1720595"/>
            <a:ext cx="367665" cy="393700"/>
            <a:chOff x="347444" y="1720595"/>
            <a:chExt cx="367665" cy="393700"/>
          </a:xfrm>
        </p:grpSpPr>
        <p:sp>
          <p:nvSpPr>
            <p:cNvPr id="227" name="object 227"/>
            <p:cNvSpPr/>
            <p:nvPr/>
          </p:nvSpPr>
          <p:spPr>
            <a:xfrm>
              <a:off x="347444" y="1737359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5" h="376555">
                  <a:moveTo>
                    <a:pt x="314339" y="0"/>
                  </a:moveTo>
                  <a:lnTo>
                    <a:pt x="308954" y="0"/>
                  </a:lnTo>
                  <a:lnTo>
                    <a:pt x="301157" y="0"/>
                  </a:lnTo>
                  <a:lnTo>
                    <a:pt x="293384" y="3175"/>
                  </a:lnTo>
                  <a:lnTo>
                    <a:pt x="180835" y="115510"/>
                  </a:lnTo>
                  <a:lnTo>
                    <a:pt x="139965" y="156765"/>
                  </a:lnTo>
                  <a:lnTo>
                    <a:pt x="99885" y="197966"/>
                  </a:lnTo>
                  <a:lnTo>
                    <a:pt x="62662" y="237380"/>
                  </a:lnTo>
                  <a:lnTo>
                    <a:pt x="30363" y="273273"/>
                  </a:lnTo>
                  <a:lnTo>
                    <a:pt x="5056" y="303910"/>
                  </a:lnTo>
                  <a:lnTo>
                    <a:pt x="0" y="327296"/>
                  </a:lnTo>
                  <a:lnTo>
                    <a:pt x="12695" y="350885"/>
                  </a:lnTo>
                  <a:lnTo>
                    <a:pt x="35906" y="369115"/>
                  </a:lnTo>
                  <a:lnTo>
                    <a:pt x="62397" y="376427"/>
                  </a:lnTo>
                  <a:lnTo>
                    <a:pt x="69131" y="375814"/>
                  </a:lnTo>
                  <a:lnTo>
                    <a:pt x="75444" y="373903"/>
                  </a:lnTo>
                  <a:lnTo>
                    <a:pt x="81194" y="370587"/>
                  </a:lnTo>
                  <a:lnTo>
                    <a:pt x="86234" y="365759"/>
                  </a:lnTo>
                  <a:lnTo>
                    <a:pt x="110272" y="338350"/>
                  </a:lnTo>
                  <a:lnTo>
                    <a:pt x="142842" y="303910"/>
                  </a:lnTo>
                  <a:lnTo>
                    <a:pt x="181134" y="264827"/>
                  </a:lnTo>
                  <a:lnTo>
                    <a:pt x="302253" y="143589"/>
                  </a:lnTo>
                  <a:lnTo>
                    <a:pt x="335343" y="109804"/>
                  </a:lnTo>
                  <a:lnTo>
                    <a:pt x="360110" y="83312"/>
                  </a:lnTo>
                  <a:lnTo>
                    <a:pt x="365220" y="75576"/>
                  </a:lnTo>
                  <a:lnTo>
                    <a:pt x="367608" y="66770"/>
                  </a:lnTo>
                  <a:lnTo>
                    <a:pt x="367145" y="57630"/>
                  </a:lnTo>
                  <a:lnTo>
                    <a:pt x="345762" y="23987"/>
                  </a:lnTo>
                  <a:lnTo>
                    <a:pt x="319749" y="1524"/>
                  </a:lnTo>
                  <a:lnTo>
                    <a:pt x="31433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77078" y="1720595"/>
              <a:ext cx="86748" cy="94487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96406" y="2019299"/>
              <a:ext cx="85523" cy="94487"/>
            </a:xfrm>
            <a:prstGeom prst="rect">
              <a:avLst/>
            </a:prstGeom>
          </p:spPr>
        </p:pic>
      </p:grpSp>
      <p:grpSp>
        <p:nvGrpSpPr>
          <p:cNvPr id="230" name="object 230"/>
          <p:cNvGrpSpPr/>
          <p:nvPr/>
        </p:nvGrpSpPr>
        <p:grpSpPr>
          <a:xfrm>
            <a:off x="326279" y="2304288"/>
            <a:ext cx="407670" cy="318770"/>
            <a:chOff x="326279" y="2304288"/>
            <a:chExt cx="407670" cy="318770"/>
          </a:xfrm>
        </p:grpSpPr>
        <p:sp>
          <p:nvSpPr>
            <p:cNvPr id="231" name="object 231"/>
            <p:cNvSpPr/>
            <p:nvPr/>
          </p:nvSpPr>
          <p:spPr>
            <a:xfrm>
              <a:off x="326279" y="2412492"/>
              <a:ext cx="407670" cy="96520"/>
            </a:xfrm>
            <a:custGeom>
              <a:avLst/>
              <a:gdLst/>
              <a:ahLst/>
              <a:cxnLst/>
              <a:rect l="l" t="t" r="r" b="b"/>
              <a:pathLst>
                <a:path w="407670" h="96519">
                  <a:moveTo>
                    <a:pt x="374202" y="0"/>
                  </a:moveTo>
                  <a:lnTo>
                    <a:pt x="342394" y="2115"/>
                  </a:lnTo>
                  <a:lnTo>
                    <a:pt x="304629" y="3270"/>
                  </a:lnTo>
                  <a:lnTo>
                    <a:pt x="260919" y="3806"/>
                  </a:lnTo>
                  <a:lnTo>
                    <a:pt x="95352" y="3865"/>
                  </a:lnTo>
                  <a:lnTo>
                    <a:pt x="46476" y="4452"/>
                  </a:lnTo>
                  <a:lnTo>
                    <a:pt x="7729" y="16902"/>
                  </a:lnTo>
                  <a:lnTo>
                    <a:pt x="0" y="63855"/>
                  </a:lnTo>
                  <a:lnTo>
                    <a:pt x="1406" y="75945"/>
                  </a:lnTo>
                  <a:lnTo>
                    <a:pt x="147697" y="96012"/>
                  </a:lnTo>
                  <a:lnTo>
                    <a:pt x="200434" y="95851"/>
                  </a:lnTo>
                  <a:lnTo>
                    <a:pt x="253054" y="95215"/>
                  </a:lnTo>
                  <a:lnTo>
                    <a:pt x="302890" y="93872"/>
                  </a:lnTo>
                  <a:lnTo>
                    <a:pt x="347277" y="91590"/>
                  </a:lnTo>
                  <a:lnTo>
                    <a:pt x="403625" y="72330"/>
                  </a:lnTo>
                  <a:lnTo>
                    <a:pt x="407465" y="42259"/>
                  </a:lnTo>
                  <a:lnTo>
                    <a:pt x="397009" y="13092"/>
                  </a:lnTo>
                  <a:lnTo>
                    <a:pt x="374202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93193" y="2304288"/>
              <a:ext cx="74395" cy="80772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93194" y="2540508"/>
              <a:ext cx="74394" cy="82296"/>
            </a:xfrm>
            <a:prstGeom prst="rect">
              <a:avLst/>
            </a:prstGeom>
          </p:spPr>
        </p:pic>
      </p:grpSp>
      <p:sp>
        <p:nvSpPr>
          <p:cNvPr id="234" name="object 234"/>
          <p:cNvSpPr/>
          <p:nvPr/>
        </p:nvSpPr>
        <p:spPr>
          <a:xfrm>
            <a:off x="835660" y="2023872"/>
            <a:ext cx="424180" cy="434340"/>
          </a:xfrm>
          <a:custGeom>
            <a:avLst/>
            <a:gdLst/>
            <a:ahLst/>
            <a:cxnLst/>
            <a:rect l="l" t="t" r="r" b="b"/>
            <a:pathLst>
              <a:path w="424180" h="434339">
                <a:moveTo>
                  <a:pt x="216824" y="89"/>
                </a:moveTo>
                <a:lnTo>
                  <a:pt x="167275" y="3482"/>
                </a:lnTo>
                <a:lnTo>
                  <a:pt x="139661" y="32257"/>
                </a:lnTo>
                <a:lnTo>
                  <a:pt x="144679" y="68609"/>
                </a:lnTo>
                <a:lnTo>
                  <a:pt x="152126" y="109045"/>
                </a:lnTo>
                <a:lnTo>
                  <a:pt x="158021" y="144932"/>
                </a:lnTo>
                <a:lnTo>
                  <a:pt x="158381" y="167639"/>
                </a:lnTo>
                <a:lnTo>
                  <a:pt x="133780" y="175127"/>
                </a:lnTo>
                <a:lnTo>
                  <a:pt x="30308" y="184767"/>
                </a:lnTo>
                <a:lnTo>
                  <a:pt x="2920" y="193039"/>
                </a:lnTo>
                <a:lnTo>
                  <a:pt x="0" y="207125"/>
                </a:lnTo>
                <a:lnTo>
                  <a:pt x="2119" y="226186"/>
                </a:lnTo>
                <a:lnTo>
                  <a:pt x="7598" y="247153"/>
                </a:lnTo>
                <a:lnTo>
                  <a:pt x="31153" y="281938"/>
                </a:lnTo>
                <a:lnTo>
                  <a:pt x="38772" y="283082"/>
                </a:lnTo>
                <a:lnTo>
                  <a:pt x="43433" y="282701"/>
                </a:lnTo>
                <a:lnTo>
                  <a:pt x="70050" y="278118"/>
                </a:lnTo>
                <a:lnTo>
                  <a:pt x="95502" y="274986"/>
                </a:lnTo>
                <a:lnTo>
                  <a:pt x="119455" y="272950"/>
                </a:lnTo>
                <a:lnTo>
                  <a:pt x="142570" y="271652"/>
                </a:lnTo>
                <a:lnTo>
                  <a:pt x="152755" y="273744"/>
                </a:lnTo>
                <a:lnTo>
                  <a:pt x="161054" y="279431"/>
                </a:lnTo>
                <a:lnTo>
                  <a:pt x="166544" y="287833"/>
                </a:lnTo>
                <a:lnTo>
                  <a:pt x="168300" y="298069"/>
                </a:lnTo>
                <a:lnTo>
                  <a:pt x="166927" y="326874"/>
                </a:lnTo>
                <a:lnTo>
                  <a:pt x="165938" y="356012"/>
                </a:lnTo>
                <a:lnTo>
                  <a:pt x="169138" y="412241"/>
                </a:lnTo>
                <a:lnTo>
                  <a:pt x="222529" y="434250"/>
                </a:lnTo>
                <a:lnTo>
                  <a:pt x="247400" y="434133"/>
                </a:lnTo>
                <a:lnTo>
                  <a:pt x="283765" y="418806"/>
                </a:lnTo>
                <a:lnTo>
                  <a:pt x="286999" y="382404"/>
                </a:lnTo>
                <a:lnTo>
                  <a:pt x="286308" y="351885"/>
                </a:lnTo>
                <a:lnTo>
                  <a:pt x="284170" y="320746"/>
                </a:lnTo>
                <a:lnTo>
                  <a:pt x="280784" y="291464"/>
                </a:lnTo>
                <a:lnTo>
                  <a:pt x="281557" y="280310"/>
                </a:lnTo>
                <a:lnTo>
                  <a:pt x="286751" y="271002"/>
                </a:lnTo>
                <a:lnTo>
                  <a:pt x="295334" y="264622"/>
                </a:lnTo>
                <a:lnTo>
                  <a:pt x="308063" y="262254"/>
                </a:lnTo>
                <a:lnTo>
                  <a:pt x="376157" y="268648"/>
                </a:lnTo>
                <a:lnTo>
                  <a:pt x="398919" y="270001"/>
                </a:lnTo>
                <a:lnTo>
                  <a:pt x="408921" y="267912"/>
                </a:lnTo>
                <a:lnTo>
                  <a:pt x="417053" y="262239"/>
                </a:lnTo>
                <a:lnTo>
                  <a:pt x="422420" y="253874"/>
                </a:lnTo>
                <a:lnTo>
                  <a:pt x="424129" y="243712"/>
                </a:lnTo>
                <a:lnTo>
                  <a:pt x="423452" y="230745"/>
                </a:lnTo>
                <a:lnTo>
                  <a:pt x="418071" y="192150"/>
                </a:lnTo>
                <a:lnTo>
                  <a:pt x="374774" y="168703"/>
                </a:lnTo>
                <a:lnTo>
                  <a:pt x="331848" y="165369"/>
                </a:lnTo>
                <a:lnTo>
                  <a:pt x="305968" y="164845"/>
                </a:lnTo>
                <a:lnTo>
                  <a:pt x="295058" y="165226"/>
                </a:lnTo>
                <a:lnTo>
                  <a:pt x="285568" y="163288"/>
                </a:lnTo>
                <a:lnTo>
                  <a:pt x="277723" y="158003"/>
                </a:lnTo>
                <a:lnTo>
                  <a:pt x="272288" y="150171"/>
                </a:lnTo>
                <a:lnTo>
                  <a:pt x="270027" y="140588"/>
                </a:lnTo>
                <a:lnTo>
                  <a:pt x="268791" y="113857"/>
                </a:lnTo>
                <a:lnTo>
                  <a:pt x="266877" y="84185"/>
                </a:lnTo>
                <a:lnTo>
                  <a:pt x="262051" y="24256"/>
                </a:lnTo>
                <a:lnTo>
                  <a:pt x="238074" y="1142"/>
                </a:lnTo>
                <a:lnTo>
                  <a:pt x="216824" y="89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62382" y="1316736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30" h="365760">
                <a:moveTo>
                  <a:pt x="297609" y="0"/>
                </a:moveTo>
                <a:lnTo>
                  <a:pt x="293469" y="0"/>
                </a:lnTo>
                <a:lnTo>
                  <a:pt x="286789" y="0"/>
                </a:lnTo>
                <a:lnTo>
                  <a:pt x="280198" y="2666"/>
                </a:lnTo>
                <a:lnTo>
                  <a:pt x="241348" y="43973"/>
                </a:lnTo>
                <a:lnTo>
                  <a:pt x="210729" y="82041"/>
                </a:lnTo>
                <a:lnTo>
                  <a:pt x="205865" y="89153"/>
                </a:lnTo>
                <a:lnTo>
                  <a:pt x="198041" y="92837"/>
                </a:lnTo>
                <a:lnTo>
                  <a:pt x="184998" y="92837"/>
                </a:lnTo>
                <a:lnTo>
                  <a:pt x="179830" y="91186"/>
                </a:lnTo>
                <a:lnTo>
                  <a:pt x="153666" y="72882"/>
                </a:lnTo>
                <a:lnTo>
                  <a:pt x="129255" y="56387"/>
                </a:lnTo>
                <a:lnTo>
                  <a:pt x="103858" y="39703"/>
                </a:lnTo>
                <a:lnTo>
                  <a:pt x="74978" y="21209"/>
                </a:lnTo>
                <a:lnTo>
                  <a:pt x="70279" y="19938"/>
                </a:lnTo>
                <a:lnTo>
                  <a:pt x="58557" y="19938"/>
                </a:lnTo>
                <a:lnTo>
                  <a:pt x="19906" y="62055"/>
                </a:lnTo>
                <a:lnTo>
                  <a:pt x="1077" y="96392"/>
                </a:lnTo>
                <a:lnTo>
                  <a:pt x="0" y="104392"/>
                </a:lnTo>
                <a:lnTo>
                  <a:pt x="1563" y="112188"/>
                </a:lnTo>
                <a:lnTo>
                  <a:pt x="5503" y="119199"/>
                </a:lnTo>
                <a:lnTo>
                  <a:pt x="11555" y="124840"/>
                </a:lnTo>
                <a:lnTo>
                  <a:pt x="43032" y="142942"/>
                </a:lnTo>
                <a:lnTo>
                  <a:pt x="79215" y="161544"/>
                </a:lnTo>
                <a:lnTo>
                  <a:pt x="110944" y="178526"/>
                </a:lnTo>
                <a:lnTo>
                  <a:pt x="129055" y="191769"/>
                </a:lnTo>
                <a:lnTo>
                  <a:pt x="119914" y="215634"/>
                </a:lnTo>
                <a:lnTo>
                  <a:pt x="64800" y="302748"/>
                </a:lnTo>
                <a:lnTo>
                  <a:pt x="54874" y="329184"/>
                </a:lnTo>
                <a:lnTo>
                  <a:pt x="99946" y="358401"/>
                </a:lnTo>
                <a:lnTo>
                  <a:pt x="126642" y="365760"/>
                </a:lnTo>
                <a:lnTo>
                  <a:pt x="133595" y="364809"/>
                </a:lnTo>
                <a:lnTo>
                  <a:pt x="139963" y="362061"/>
                </a:lnTo>
                <a:lnTo>
                  <a:pt x="145385" y="357669"/>
                </a:lnTo>
                <a:lnTo>
                  <a:pt x="149502" y="351789"/>
                </a:lnTo>
                <a:lnTo>
                  <a:pt x="162161" y="328084"/>
                </a:lnTo>
                <a:lnTo>
                  <a:pt x="175110" y="306165"/>
                </a:lnTo>
                <a:lnTo>
                  <a:pt x="188009" y="286103"/>
                </a:lnTo>
                <a:lnTo>
                  <a:pt x="205471" y="260985"/>
                </a:lnTo>
                <a:lnTo>
                  <a:pt x="213192" y="257301"/>
                </a:lnTo>
                <a:lnTo>
                  <a:pt x="226680" y="257301"/>
                </a:lnTo>
                <a:lnTo>
                  <a:pt x="232433" y="259206"/>
                </a:lnTo>
                <a:lnTo>
                  <a:pt x="259092" y="281678"/>
                </a:lnTo>
                <a:lnTo>
                  <a:pt x="281379" y="300037"/>
                </a:lnTo>
                <a:lnTo>
                  <a:pt x="304132" y="317063"/>
                </a:lnTo>
                <a:lnTo>
                  <a:pt x="327429" y="331469"/>
                </a:lnTo>
                <a:lnTo>
                  <a:pt x="331112" y="333501"/>
                </a:lnTo>
                <a:lnTo>
                  <a:pt x="335176" y="334517"/>
                </a:lnTo>
                <a:lnTo>
                  <a:pt x="346479" y="334517"/>
                </a:lnTo>
                <a:lnTo>
                  <a:pt x="379753" y="299370"/>
                </a:lnTo>
                <a:lnTo>
                  <a:pt x="404248" y="262919"/>
                </a:lnTo>
                <a:lnTo>
                  <a:pt x="404677" y="254079"/>
                </a:lnTo>
                <a:lnTo>
                  <a:pt x="402010" y="245643"/>
                </a:lnTo>
                <a:lnTo>
                  <a:pt x="350919" y="203231"/>
                </a:lnTo>
                <a:lnTo>
                  <a:pt x="300086" y="170814"/>
                </a:lnTo>
                <a:lnTo>
                  <a:pt x="291646" y="163095"/>
                </a:lnTo>
                <a:lnTo>
                  <a:pt x="287606" y="152876"/>
                </a:lnTo>
                <a:lnTo>
                  <a:pt x="288222" y="141847"/>
                </a:lnTo>
                <a:lnTo>
                  <a:pt x="293749" y="131699"/>
                </a:lnTo>
                <a:lnTo>
                  <a:pt x="339994" y="82032"/>
                </a:lnTo>
                <a:lnTo>
                  <a:pt x="354226" y="65786"/>
                </a:lnTo>
                <a:lnTo>
                  <a:pt x="359068" y="56643"/>
                </a:lnTo>
                <a:lnTo>
                  <a:pt x="359814" y="46656"/>
                </a:lnTo>
                <a:lnTo>
                  <a:pt x="356655" y="37121"/>
                </a:lnTo>
                <a:lnTo>
                  <a:pt x="349781" y="29337"/>
                </a:lnTo>
                <a:lnTo>
                  <a:pt x="339143" y="22159"/>
                </a:lnTo>
                <a:lnTo>
                  <a:pt x="328307" y="15636"/>
                </a:lnTo>
                <a:lnTo>
                  <a:pt x="301813" y="1015"/>
                </a:lnTo>
                <a:lnTo>
                  <a:pt x="2976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0" y="1339596"/>
            <a:ext cx="410209" cy="467995"/>
          </a:xfrm>
          <a:custGeom>
            <a:avLst/>
            <a:gdLst/>
            <a:ahLst/>
            <a:cxnLst/>
            <a:rect l="l" t="t" r="r" b="b"/>
            <a:pathLst>
              <a:path w="410209" h="467994">
                <a:moveTo>
                  <a:pt x="0" y="154762"/>
                </a:moveTo>
                <a:lnTo>
                  <a:pt x="0" y="313262"/>
                </a:lnTo>
                <a:lnTo>
                  <a:pt x="2230" y="321399"/>
                </a:lnTo>
                <a:lnTo>
                  <a:pt x="16503" y="374728"/>
                </a:lnTo>
                <a:lnTo>
                  <a:pt x="30042" y="421278"/>
                </a:lnTo>
                <a:lnTo>
                  <a:pt x="48426" y="459349"/>
                </a:lnTo>
                <a:lnTo>
                  <a:pt x="88850" y="467867"/>
                </a:lnTo>
                <a:lnTo>
                  <a:pt x="105385" y="466754"/>
                </a:lnTo>
                <a:lnTo>
                  <a:pt x="141097" y="449199"/>
                </a:lnTo>
                <a:lnTo>
                  <a:pt x="157980" y="408744"/>
                </a:lnTo>
                <a:lnTo>
                  <a:pt x="168362" y="367791"/>
                </a:lnTo>
                <a:lnTo>
                  <a:pt x="81010" y="367791"/>
                </a:lnTo>
                <a:lnTo>
                  <a:pt x="77012" y="365505"/>
                </a:lnTo>
                <a:lnTo>
                  <a:pt x="58909" y="304250"/>
                </a:lnTo>
                <a:lnTo>
                  <a:pt x="45271" y="258714"/>
                </a:lnTo>
                <a:lnTo>
                  <a:pt x="30134" y="215393"/>
                </a:lnTo>
                <a:lnTo>
                  <a:pt x="8959" y="165607"/>
                </a:lnTo>
                <a:lnTo>
                  <a:pt x="4418" y="158555"/>
                </a:lnTo>
                <a:lnTo>
                  <a:pt x="0" y="154762"/>
                </a:lnTo>
                <a:close/>
              </a:path>
              <a:path w="410209" h="467994">
                <a:moveTo>
                  <a:pt x="291299" y="0"/>
                </a:moveTo>
                <a:lnTo>
                  <a:pt x="246643" y="444"/>
                </a:lnTo>
                <a:lnTo>
                  <a:pt x="204012" y="1936"/>
                </a:lnTo>
                <a:lnTo>
                  <a:pt x="148005" y="9016"/>
                </a:lnTo>
                <a:lnTo>
                  <a:pt x="129002" y="60384"/>
                </a:lnTo>
                <a:lnTo>
                  <a:pt x="121900" y="110194"/>
                </a:lnTo>
                <a:lnTo>
                  <a:pt x="115566" y="169744"/>
                </a:lnTo>
                <a:lnTo>
                  <a:pt x="109375" y="234280"/>
                </a:lnTo>
                <a:lnTo>
                  <a:pt x="102703" y="299045"/>
                </a:lnTo>
                <a:lnTo>
                  <a:pt x="94924" y="359282"/>
                </a:lnTo>
                <a:lnTo>
                  <a:pt x="94056" y="364870"/>
                </a:lnTo>
                <a:lnTo>
                  <a:pt x="89532" y="367791"/>
                </a:lnTo>
                <a:lnTo>
                  <a:pt x="168362" y="367791"/>
                </a:lnTo>
                <a:lnTo>
                  <a:pt x="170362" y="359901"/>
                </a:lnTo>
                <a:lnTo>
                  <a:pt x="179495" y="305477"/>
                </a:lnTo>
                <a:lnTo>
                  <a:pt x="186629" y="248281"/>
                </a:lnTo>
                <a:lnTo>
                  <a:pt x="193017" y="191120"/>
                </a:lnTo>
                <a:lnTo>
                  <a:pt x="199910" y="136803"/>
                </a:lnTo>
                <a:lnTo>
                  <a:pt x="208559" y="88137"/>
                </a:lnTo>
                <a:lnTo>
                  <a:pt x="238163" y="63626"/>
                </a:lnTo>
                <a:lnTo>
                  <a:pt x="308343" y="61721"/>
                </a:lnTo>
                <a:lnTo>
                  <a:pt x="404083" y="61721"/>
                </a:lnTo>
                <a:lnTo>
                  <a:pt x="402899" y="57213"/>
                </a:lnTo>
                <a:lnTo>
                  <a:pt x="385066" y="18460"/>
                </a:lnTo>
                <a:lnTo>
                  <a:pt x="348170" y="762"/>
                </a:lnTo>
                <a:lnTo>
                  <a:pt x="321864" y="190"/>
                </a:lnTo>
                <a:lnTo>
                  <a:pt x="291299" y="0"/>
                </a:lnTo>
                <a:close/>
              </a:path>
              <a:path w="410209" h="467994">
                <a:moveTo>
                  <a:pt x="404083" y="61721"/>
                </a:moveTo>
                <a:lnTo>
                  <a:pt x="308343" y="61721"/>
                </a:lnTo>
                <a:lnTo>
                  <a:pt x="318523" y="67500"/>
                </a:lnTo>
                <a:lnTo>
                  <a:pt x="326085" y="76707"/>
                </a:lnTo>
                <a:lnTo>
                  <a:pt x="331417" y="87725"/>
                </a:lnTo>
                <a:lnTo>
                  <a:pt x="334911" y="98932"/>
                </a:lnTo>
                <a:lnTo>
                  <a:pt x="338070" y="106044"/>
                </a:lnTo>
                <a:lnTo>
                  <a:pt x="343225" y="111537"/>
                </a:lnTo>
                <a:lnTo>
                  <a:pt x="349868" y="115077"/>
                </a:lnTo>
                <a:lnTo>
                  <a:pt x="357492" y="116331"/>
                </a:lnTo>
                <a:lnTo>
                  <a:pt x="358673" y="116331"/>
                </a:lnTo>
                <a:lnTo>
                  <a:pt x="397228" y="112158"/>
                </a:lnTo>
                <a:lnTo>
                  <a:pt x="409803" y="89280"/>
                </a:lnTo>
                <a:lnTo>
                  <a:pt x="406974" y="72735"/>
                </a:lnTo>
                <a:lnTo>
                  <a:pt x="404083" y="61721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47209" y="1095755"/>
            <a:ext cx="407670" cy="96520"/>
          </a:xfrm>
          <a:custGeom>
            <a:avLst/>
            <a:gdLst/>
            <a:ahLst/>
            <a:cxnLst/>
            <a:rect l="l" t="t" r="r" b="b"/>
            <a:pathLst>
              <a:path w="407669" h="96519">
                <a:moveTo>
                  <a:pt x="374252" y="0"/>
                </a:moveTo>
                <a:lnTo>
                  <a:pt x="342362" y="2095"/>
                </a:lnTo>
                <a:lnTo>
                  <a:pt x="304529" y="3206"/>
                </a:lnTo>
                <a:lnTo>
                  <a:pt x="260770" y="3698"/>
                </a:lnTo>
                <a:lnTo>
                  <a:pt x="69139" y="4016"/>
                </a:lnTo>
                <a:lnTo>
                  <a:pt x="46468" y="4399"/>
                </a:lnTo>
                <a:lnTo>
                  <a:pt x="7740" y="17045"/>
                </a:lnTo>
                <a:lnTo>
                  <a:pt x="0" y="63730"/>
                </a:lnTo>
                <a:lnTo>
                  <a:pt x="1430" y="75819"/>
                </a:lnTo>
                <a:lnTo>
                  <a:pt x="4594" y="84010"/>
                </a:lnTo>
                <a:lnTo>
                  <a:pt x="10300" y="90392"/>
                </a:lnTo>
                <a:lnTo>
                  <a:pt x="17870" y="94535"/>
                </a:lnTo>
                <a:lnTo>
                  <a:pt x="26627" y="96012"/>
                </a:lnTo>
                <a:lnTo>
                  <a:pt x="190653" y="95862"/>
                </a:lnTo>
                <a:lnTo>
                  <a:pt x="245912" y="95243"/>
                </a:lnTo>
                <a:lnTo>
                  <a:pt x="298518" y="93899"/>
                </a:lnTo>
                <a:lnTo>
                  <a:pt x="345420" y="91574"/>
                </a:lnTo>
                <a:lnTo>
                  <a:pt x="383561" y="88011"/>
                </a:lnTo>
                <a:lnTo>
                  <a:pt x="407510" y="42148"/>
                </a:lnTo>
                <a:lnTo>
                  <a:pt x="397059" y="13055"/>
                </a:lnTo>
                <a:lnTo>
                  <a:pt x="37425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62975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257" y="0"/>
                </a:moveTo>
                <a:lnTo>
                  <a:pt x="256555" y="2115"/>
                </a:lnTo>
                <a:lnTo>
                  <a:pt x="227041" y="3270"/>
                </a:lnTo>
                <a:lnTo>
                  <a:pt x="192907" y="3806"/>
                </a:lnTo>
                <a:lnTo>
                  <a:pt x="77495" y="3869"/>
                </a:lnTo>
                <a:lnTo>
                  <a:pt x="55496" y="4095"/>
                </a:lnTo>
                <a:lnTo>
                  <a:pt x="15044" y="7080"/>
                </a:lnTo>
                <a:lnTo>
                  <a:pt x="151" y="50831"/>
                </a:lnTo>
                <a:lnTo>
                  <a:pt x="0" y="63765"/>
                </a:lnTo>
                <a:lnTo>
                  <a:pt x="1019" y="75818"/>
                </a:lnTo>
                <a:lnTo>
                  <a:pt x="3404" y="83956"/>
                </a:lnTo>
                <a:lnTo>
                  <a:pt x="7734" y="90344"/>
                </a:lnTo>
                <a:lnTo>
                  <a:pt x="13460" y="94517"/>
                </a:lnTo>
                <a:lnTo>
                  <a:pt x="20031" y="96012"/>
                </a:lnTo>
                <a:lnTo>
                  <a:pt x="104473" y="96012"/>
                </a:lnTo>
                <a:lnTo>
                  <a:pt x="155646" y="95765"/>
                </a:lnTo>
                <a:lnTo>
                  <a:pt x="206246" y="94710"/>
                </a:lnTo>
                <a:lnTo>
                  <a:pt x="251943" y="92368"/>
                </a:lnTo>
                <a:lnTo>
                  <a:pt x="303479" y="72276"/>
                </a:lnTo>
                <a:lnTo>
                  <a:pt x="306344" y="42179"/>
                </a:lnTo>
                <a:lnTo>
                  <a:pt x="298453" y="13059"/>
                </a:lnTo>
                <a:lnTo>
                  <a:pt x="28125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345682" y="420623"/>
            <a:ext cx="368300" cy="376555"/>
          </a:xfrm>
          <a:custGeom>
            <a:avLst/>
            <a:gdLst/>
            <a:ahLst/>
            <a:cxnLst/>
            <a:rect l="l" t="t" r="r" b="b"/>
            <a:pathLst>
              <a:path w="368300" h="376555">
                <a:moveTo>
                  <a:pt x="314715" y="0"/>
                </a:moveTo>
                <a:lnTo>
                  <a:pt x="309254" y="0"/>
                </a:lnTo>
                <a:lnTo>
                  <a:pt x="301507" y="0"/>
                </a:lnTo>
                <a:lnTo>
                  <a:pt x="293633" y="3175"/>
                </a:lnTo>
                <a:lnTo>
                  <a:pt x="180865" y="115586"/>
                </a:lnTo>
                <a:lnTo>
                  <a:pt x="139995" y="156829"/>
                </a:lnTo>
                <a:lnTo>
                  <a:pt x="99923" y="198042"/>
                </a:lnTo>
                <a:lnTo>
                  <a:pt x="62708" y="237491"/>
                </a:lnTo>
                <a:lnTo>
                  <a:pt x="30410" y="273444"/>
                </a:lnTo>
                <a:lnTo>
                  <a:pt x="5089" y="304164"/>
                </a:lnTo>
                <a:lnTo>
                  <a:pt x="0" y="327404"/>
                </a:lnTo>
                <a:lnTo>
                  <a:pt x="12662" y="350916"/>
                </a:lnTo>
                <a:lnTo>
                  <a:pt x="35825" y="369119"/>
                </a:lnTo>
                <a:lnTo>
                  <a:pt x="62239" y="376427"/>
                </a:lnTo>
                <a:lnTo>
                  <a:pt x="69004" y="375814"/>
                </a:lnTo>
                <a:lnTo>
                  <a:pt x="75305" y="373903"/>
                </a:lnTo>
                <a:lnTo>
                  <a:pt x="81010" y="370587"/>
                </a:lnTo>
                <a:lnTo>
                  <a:pt x="85988" y="365760"/>
                </a:lnTo>
                <a:lnTo>
                  <a:pt x="110126" y="338351"/>
                </a:lnTo>
                <a:lnTo>
                  <a:pt x="142765" y="303914"/>
                </a:lnTo>
                <a:lnTo>
                  <a:pt x="181107" y="264841"/>
                </a:lnTo>
                <a:lnTo>
                  <a:pt x="302373" y="143696"/>
                </a:lnTo>
                <a:lnTo>
                  <a:pt x="335547" y="109974"/>
                </a:lnTo>
                <a:lnTo>
                  <a:pt x="360435" y="83565"/>
                </a:lnTo>
                <a:lnTo>
                  <a:pt x="365474" y="75630"/>
                </a:lnTo>
                <a:lnTo>
                  <a:pt x="367786" y="66754"/>
                </a:lnTo>
                <a:lnTo>
                  <a:pt x="367311" y="57616"/>
                </a:lnTo>
                <a:lnTo>
                  <a:pt x="345894" y="24082"/>
                </a:lnTo>
                <a:lnTo>
                  <a:pt x="320049" y="1524"/>
                </a:lnTo>
                <a:lnTo>
                  <a:pt x="314715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325969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2909" y="0"/>
                </a:moveTo>
                <a:lnTo>
                  <a:pt x="341175" y="2095"/>
                </a:lnTo>
                <a:lnTo>
                  <a:pt x="303504" y="3206"/>
                </a:lnTo>
                <a:lnTo>
                  <a:pt x="259927" y="3698"/>
                </a:lnTo>
                <a:lnTo>
                  <a:pt x="68935" y="4016"/>
                </a:lnTo>
                <a:lnTo>
                  <a:pt x="46349" y="4399"/>
                </a:lnTo>
                <a:lnTo>
                  <a:pt x="7778" y="17045"/>
                </a:lnTo>
                <a:lnTo>
                  <a:pt x="0" y="63730"/>
                </a:lnTo>
                <a:lnTo>
                  <a:pt x="1434" y="75819"/>
                </a:lnTo>
                <a:lnTo>
                  <a:pt x="4760" y="84010"/>
                </a:lnTo>
                <a:lnTo>
                  <a:pt x="10515" y="90392"/>
                </a:lnTo>
                <a:lnTo>
                  <a:pt x="18079" y="94535"/>
                </a:lnTo>
                <a:lnTo>
                  <a:pt x="26834" y="96012"/>
                </a:lnTo>
                <a:lnTo>
                  <a:pt x="190116" y="95862"/>
                </a:lnTo>
                <a:lnTo>
                  <a:pt x="245112" y="95243"/>
                </a:lnTo>
                <a:lnTo>
                  <a:pt x="297486" y="93899"/>
                </a:lnTo>
                <a:lnTo>
                  <a:pt x="344192" y="91574"/>
                </a:lnTo>
                <a:lnTo>
                  <a:pt x="382180" y="88011"/>
                </a:lnTo>
                <a:lnTo>
                  <a:pt x="406024" y="42148"/>
                </a:lnTo>
                <a:lnTo>
                  <a:pt x="395610" y="13055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1" name="object 241"/>
          <p:cNvGrpSpPr/>
          <p:nvPr/>
        </p:nvGrpSpPr>
        <p:grpSpPr>
          <a:xfrm>
            <a:off x="347414" y="4354067"/>
            <a:ext cx="367665" cy="394970"/>
            <a:chOff x="347414" y="4354067"/>
            <a:chExt cx="367665" cy="394970"/>
          </a:xfrm>
        </p:grpSpPr>
        <p:sp>
          <p:nvSpPr>
            <p:cNvPr id="242" name="object 242"/>
            <p:cNvSpPr/>
            <p:nvPr/>
          </p:nvSpPr>
          <p:spPr>
            <a:xfrm>
              <a:off x="347414" y="4372355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5" h="376554">
                  <a:moveTo>
                    <a:pt x="314243" y="0"/>
                  </a:moveTo>
                  <a:lnTo>
                    <a:pt x="308794" y="0"/>
                  </a:lnTo>
                  <a:lnTo>
                    <a:pt x="301060" y="0"/>
                  </a:lnTo>
                  <a:lnTo>
                    <a:pt x="293351" y="3098"/>
                  </a:lnTo>
                  <a:lnTo>
                    <a:pt x="180851" y="115638"/>
                  </a:lnTo>
                  <a:lnTo>
                    <a:pt x="139976" y="156902"/>
                  </a:lnTo>
                  <a:lnTo>
                    <a:pt x="99891" y="198113"/>
                  </a:lnTo>
                  <a:lnTo>
                    <a:pt x="62663" y="237538"/>
                  </a:lnTo>
                  <a:lnTo>
                    <a:pt x="30360" y="273441"/>
                  </a:lnTo>
                  <a:lnTo>
                    <a:pt x="5048" y="304088"/>
                  </a:lnTo>
                  <a:lnTo>
                    <a:pt x="0" y="327329"/>
                  </a:lnTo>
                  <a:lnTo>
                    <a:pt x="12673" y="350869"/>
                  </a:lnTo>
                  <a:lnTo>
                    <a:pt x="35850" y="369104"/>
                  </a:lnTo>
                  <a:lnTo>
                    <a:pt x="62313" y="376428"/>
                  </a:lnTo>
                  <a:lnTo>
                    <a:pt x="69071" y="375811"/>
                  </a:lnTo>
                  <a:lnTo>
                    <a:pt x="75405" y="373886"/>
                  </a:lnTo>
                  <a:lnTo>
                    <a:pt x="81174" y="370539"/>
                  </a:lnTo>
                  <a:lnTo>
                    <a:pt x="86239" y="365658"/>
                  </a:lnTo>
                  <a:lnTo>
                    <a:pt x="110282" y="338347"/>
                  </a:lnTo>
                  <a:lnTo>
                    <a:pt x="142854" y="303977"/>
                  </a:lnTo>
                  <a:lnTo>
                    <a:pt x="181149" y="264939"/>
                  </a:lnTo>
                  <a:lnTo>
                    <a:pt x="302275" y="143739"/>
                  </a:lnTo>
                  <a:lnTo>
                    <a:pt x="335369" y="109949"/>
                  </a:lnTo>
                  <a:lnTo>
                    <a:pt x="360140" y="83451"/>
                  </a:lnTo>
                  <a:lnTo>
                    <a:pt x="365251" y="75534"/>
                  </a:lnTo>
                  <a:lnTo>
                    <a:pt x="367638" y="66711"/>
                  </a:lnTo>
                  <a:lnTo>
                    <a:pt x="367175" y="57628"/>
                  </a:lnTo>
                  <a:lnTo>
                    <a:pt x="345791" y="23952"/>
                  </a:lnTo>
                  <a:lnTo>
                    <a:pt x="319716" y="1549"/>
                  </a:lnTo>
                  <a:lnTo>
                    <a:pt x="314243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" name="object 24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76926" y="4354067"/>
              <a:ext cx="85572" cy="94487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96405" y="4654321"/>
              <a:ext cx="85484" cy="94462"/>
            </a:xfrm>
            <a:prstGeom prst="rect">
              <a:avLst/>
            </a:prstGeom>
          </p:spPr>
        </p:pic>
      </p:grpSp>
      <p:grpSp>
        <p:nvGrpSpPr>
          <p:cNvPr id="245" name="object 245"/>
          <p:cNvGrpSpPr/>
          <p:nvPr/>
        </p:nvGrpSpPr>
        <p:grpSpPr>
          <a:xfrm>
            <a:off x="326279" y="4937759"/>
            <a:ext cx="407670" cy="205740"/>
            <a:chOff x="326279" y="4937759"/>
            <a:chExt cx="407670" cy="205740"/>
          </a:xfrm>
        </p:grpSpPr>
        <p:sp>
          <p:nvSpPr>
            <p:cNvPr id="246" name="object 246"/>
            <p:cNvSpPr/>
            <p:nvPr/>
          </p:nvSpPr>
          <p:spPr>
            <a:xfrm>
              <a:off x="326279" y="5047518"/>
              <a:ext cx="407670" cy="96520"/>
            </a:xfrm>
            <a:custGeom>
              <a:avLst/>
              <a:gdLst/>
              <a:ahLst/>
              <a:cxnLst/>
              <a:rect l="l" t="t" r="r" b="b"/>
              <a:pathLst>
                <a:path w="407670" h="96520">
                  <a:moveTo>
                    <a:pt x="374202" y="0"/>
                  </a:moveTo>
                  <a:lnTo>
                    <a:pt x="341365" y="2106"/>
                  </a:lnTo>
                  <a:lnTo>
                    <a:pt x="302110" y="3239"/>
                  </a:lnTo>
                  <a:lnTo>
                    <a:pt x="256702" y="3751"/>
                  </a:lnTo>
                  <a:lnTo>
                    <a:pt x="103105" y="3867"/>
                  </a:lnTo>
                  <a:lnTo>
                    <a:pt x="73789" y="4095"/>
                  </a:lnTo>
                  <a:lnTo>
                    <a:pt x="27974" y="5356"/>
                  </a:lnTo>
                  <a:lnTo>
                    <a:pt x="1783" y="37539"/>
                  </a:lnTo>
                  <a:lnTo>
                    <a:pt x="0" y="63762"/>
                  </a:lnTo>
                  <a:lnTo>
                    <a:pt x="1406" y="75793"/>
                  </a:lnTo>
                  <a:lnTo>
                    <a:pt x="4716" y="83959"/>
                  </a:lnTo>
                  <a:lnTo>
                    <a:pt x="10497" y="90330"/>
                  </a:lnTo>
                  <a:lnTo>
                    <a:pt x="18095" y="94472"/>
                  </a:lnTo>
                  <a:lnTo>
                    <a:pt x="26857" y="95950"/>
                  </a:lnTo>
                  <a:lnTo>
                    <a:pt x="193233" y="95835"/>
                  </a:lnTo>
                  <a:lnTo>
                    <a:pt x="247782" y="95236"/>
                  </a:lnTo>
                  <a:lnTo>
                    <a:pt x="299649" y="93934"/>
                  </a:lnTo>
                  <a:lnTo>
                    <a:pt x="345887" y="91685"/>
                  </a:lnTo>
                  <a:lnTo>
                    <a:pt x="403625" y="72284"/>
                  </a:lnTo>
                  <a:lnTo>
                    <a:pt x="407465" y="42193"/>
                  </a:lnTo>
                  <a:lnTo>
                    <a:pt x="397009" y="13064"/>
                  </a:lnTo>
                  <a:lnTo>
                    <a:pt x="374202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93189" y="4937759"/>
              <a:ext cx="74395" cy="82265"/>
            </a:xfrm>
            <a:prstGeom prst="rect">
              <a:avLst/>
            </a:prstGeom>
          </p:spPr>
        </p:pic>
      </p:grpSp>
      <p:sp>
        <p:nvSpPr>
          <p:cNvPr id="248" name="object 248"/>
          <p:cNvSpPr/>
          <p:nvPr/>
        </p:nvSpPr>
        <p:spPr>
          <a:xfrm>
            <a:off x="835660" y="4657369"/>
            <a:ext cx="424180" cy="436245"/>
          </a:xfrm>
          <a:custGeom>
            <a:avLst/>
            <a:gdLst/>
            <a:ahLst/>
            <a:cxnLst/>
            <a:rect l="l" t="t" r="r" b="b"/>
            <a:pathLst>
              <a:path w="424180" h="436245">
                <a:moveTo>
                  <a:pt x="217662" y="67"/>
                </a:moveTo>
                <a:lnTo>
                  <a:pt x="167525" y="3380"/>
                </a:lnTo>
                <a:lnTo>
                  <a:pt x="139661" y="32461"/>
                </a:lnTo>
                <a:lnTo>
                  <a:pt x="144679" y="68950"/>
                </a:lnTo>
                <a:lnTo>
                  <a:pt x="152126" y="109512"/>
                </a:lnTo>
                <a:lnTo>
                  <a:pt x="158021" y="145453"/>
                </a:lnTo>
                <a:lnTo>
                  <a:pt x="158381" y="168084"/>
                </a:lnTo>
                <a:lnTo>
                  <a:pt x="133780" y="175611"/>
                </a:lnTo>
                <a:lnTo>
                  <a:pt x="30308" y="185377"/>
                </a:lnTo>
                <a:lnTo>
                  <a:pt x="2920" y="193840"/>
                </a:lnTo>
                <a:lnTo>
                  <a:pt x="0" y="207965"/>
                </a:lnTo>
                <a:lnTo>
                  <a:pt x="2119" y="227098"/>
                </a:lnTo>
                <a:lnTo>
                  <a:pt x="7598" y="248150"/>
                </a:lnTo>
                <a:lnTo>
                  <a:pt x="30844" y="282915"/>
                </a:lnTo>
                <a:lnTo>
                  <a:pt x="38341" y="284048"/>
                </a:lnTo>
                <a:lnTo>
                  <a:pt x="41732" y="283895"/>
                </a:lnTo>
                <a:lnTo>
                  <a:pt x="70050" y="279065"/>
                </a:lnTo>
                <a:lnTo>
                  <a:pt x="95502" y="275940"/>
                </a:lnTo>
                <a:lnTo>
                  <a:pt x="119455" y="273904"/>
                </a:lnTo>
                <a:lnTo>
                  <a:pt x="143001" y="272681"/>
                </a:lnTo>
                <a:lnTo>
                  <a:pt x="153039" y="274805"/>
                </a:lnTo>
                <a:lnTo>
                  <a:pt x="161199" y="280563"/>
                </a:lnTo>
                <a:lnTo>
                  <a:pt x="166585" y="289039"/>
                </a:lnTo>
                <a:lnTo>
                  <a:pt x="168300" y="299313"/>
                </a:lnTo>
                <a:lnTo>
                  <a:pt x="166927" y="328184"/>
                </a:lnTo>
                <a:lnTo>
                  <a:pt x="165938" y="357395"/>
                </a:lnTo>
                <a:lnTo>
                  <a:pt x="169138" y="413621"/>
                </a:lnTo>
                <a:lnTo>
                  <a:pt x="223565" y="435767"/>
                </a:lnTo>
                <a:lnTo>
                  <a:pt x="248116" y="435690"/>
                </a:lnTo>
                <a:lnTo>
                  <a:pt x="283765" y="420386"/>
                </a:lnTo>
                <a:lnTo>
                  <a:pt x="286999" y="383859"/>
                </a:lnTo>
                <a:lnTo>
                  <a:pt x="286308" y="353140"/>
                </a:lnTo>
                <a:lnTo>
                  <a:pt x="284170" y="321804"/>
                </a:lnTo>
                <a:lnTo>
                  <a:pt x="280784" y="292392"/>
                </a:lnTo>
                <a:lnTo>
                  <a:pt x="281531" y="281249"/>
                </a:lnTo>
                <a:lnTo>
                  <a:pt x="286626" y="271953"/>
                </a:lnTo>
                <a:lnTo>
                  <a:pt x="295064" y="265583"/>
                </a:lnTo>
                <a:lnTo>
                  <a:pt x="305841" y="263220"/>
                </a:lnTo>
                <a:lnTo>
                  <a:pt x="330803" y="265258"/>
                </a:lnTo>
                <a:lnTo>
                  <a:pt x="376157" y="269460"/>
                </a:lnTo>
                <a:lnTo>
                  <a:pt x="398919" y="270789"/>
                </a:lnTo>
                <a:lnTo>
                  <a:pt x="408921" y="268699"/>
                </a:lnTo>
                <a:lnTo>
                  <a:pt x="417053" y="263024"/>
                </a:lnTo>
                <a:lnTo>
                  <a:pt x="422420" y="254657"/>
                </a:lnTo>
                <a:lnTo>
                  <a:pt x="424129" y="244487"/>
                </a:lnTo>
                <a:lnTo>
                  <a:pt x="423452" y="231572"/>
                </a:lnTo>
                <a:lnTo>
                  <a:pt x="418071" y="193001"/>
                </a:lnTo>
                <a:lnTo>
                  <a:pt x="374991" y="169225"/>
                </a:lnTo>
                <a:lnTo>
                  <a:pt x="332509" y="166038"/>
                </a:lnTo>
                <a:lnTo>
                  <a:pt x="306527" y="165544"/>
                </a:lnTo>
                <a:lnTo>
                  <a:pt x="295490" y="165887"/>
                </a:lnTo>
                <a:lnTo>
                  <a:pt x="285852" y="163971"/>
                </a:lnTo>
                <a:lnTo>
                  <a:pt x="277867" y="158700"/>
                </a:lnTo>
                <a:lnTo>
                  <a:pt x="272328" y="150794"/>
                </a:lnTo>
                <a:lnTo>
                  <a:pt x="270027" y="140970"/>
                </a:lnTo>
                <a:lnTo>
                  <a:pt x="268791" y="114145"/>
                </a:lnTo>
                <a:lnTo>
                  <a:pt x="266877" y="84418"/>
                </a:lnTo>
                <a:lnTo>
                  <a:pt x="262051" y="24142"/>
                </a:lnTo>
                <a:lnTo>
                  <a:pt x="238074" y="901"/>
                </a:lnTo>
                <a:lnTo>
                  <a:pt x="217662" y="67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962382" y="3951757"/>
            <a:ext cx="405130" cy="365760"/>
          </a:xfrm>
          <a:custGeom>
            <a:avLst/>
            <a:gdLst/>
            <a:ahLst/>
            <a:cxnLst/>
            <a:rect l="l" t="t" r="r" b="b"/>
            <a:pathLst>
              <a:path w="405130" h="365760">
                <a:moveTo>
                  <a:pt x="297673" y="0"/>
                </a:moveTo>
                <a:lnTo>
                  <a:pt x="293558" y="0"/>
                </a:lnTo>
                <a:lnTo>
                  <a:pt x="286852" y="0"/>
                </a:lnTo>
                <a:lnTo>
                  <a:pt x="280236" y="2692"/>
                </a:lnTo>
                <a:lnTo>
                  <a:pt x="241348" y="44151"/>
                </a:lnTo>
                <a:lnTo>
                  <a:pt x="210729" y="81953"/>
                </a:lnTo>
                <a:lnTo>
                  <a:pt x="205839" y="89001"/>
                </a:lnTo>
                <a:lnTo>
                  <a:pt x="197978" y="92798"/>
                </a:lnTo>
                <a:lnTo>
                  <a:pt x="184960" y="92798"/>
                </a:lnTo>
                <a:lnTo>
                  <a:pt x="179830" y="91249"/>
                </a:lnTo>
                <a:lnTo>
                  <a:pt x="153666" y="72829"/>
                </a:lnTo>
                <a:lnTo>
                  <a:pt x="129255" y="56459"/>
                </a:lnTo>
                <a:lnTo>
                  <a:pt x="103858" y="39881"/>
                </a:lnTo>
                <a:lnTo>
                  <a:pt x="74978" y="21323"/>
                </a:lnTo>
                <a:lnTo>
                  <a:pt x="70279" y="20027"/>
                </a:lnTo>
                <a:lnTo>
                  <a:pt x="58557" y="20027"/>
                </a:lnTo>
                <a:lnTo>
                  <a:pt x="19906" y="61971"/>
                </a:lnTo>
                <a:lnTo>
                  <a:pt x="1077" y="96291"/>
                </a:lnTo>
                <a:lnTo>
                  <a:pt x="0" y="104403"/>
                </a:lnTo>
                <a:lnTo>
                  <a:pt x="1563" y="112233"/>
                </a:lnTo>
                <a:lnTo>
                  <a:pt x="5503" y="119190"/>
                </a:lnTo>
                <a:lnTo>
                  <a:pt x="11555" y="124688"/>
                </a:lnTo>
                <a:lnTo>
                  <a:pt x="43032" y="142787"/>
                </a:lnTo>
                <a:lnTo>
                  <a:pt x="79215" y="161410"/>
                </a:lnTo>
                <a:lnTo>
                  <a:pt x="110944" y="178481"/>
                </a:lnTo>
                <a:lnTo>
                  <a:pt x="129055" y="191922"/>
                </a:lnTo>
                <a:lnTo>
                  <a:pt x="119914" y="215704"/>
                </a:lnTo>
                <a:lnTo>
                  <a:pt x="92488" y="258713"/>
                </a:lnTo>
                <a:lnTo>
                  <a:pt x="64800" y="302648"/>
                </a:lnTo>
                <a:lnTo>
                  <a:pt x="54874" y="329209"/>
                </a:lnTo>
                <a:lnTo>
                  <a:pt x="64072" y="340043"/>
                </a:lnTo>
                <a:lnTo>
                  <a:pt x="80250" y="349891"/>
                </a:lnTo>
                <a:lnTo>
                  <a:pt x="99946" y="358291"/>
                </a:lnTo>
                <a:lnTo>
                  <a:pt x="122006" y="365429"/>
                </a:lnTo>
                <a:lnTo>
                  <a:pt x="124331" y="365734"/>
                </a:lnTo>
                <a:lnTo>
                  <a:pt x="126617" y="365734"/>
                </a:lnTo>
                <a:lnTo>
                  <a:pt x="162161" y="327987"/>
                </a:lnTo>
                <a:lnTo>
                  <a:pt x="175110" y="306162"/>
                </a:lnTo>
                <a:lnTo>
                  <a:pt x="188009" y="286151"/>
                </a:lnTo>
                <a:lnTo>
                  <a:pt x="205496" y="260946"/>
                </a:lnTo>
                <a:lnTo>
                  <a:pt x="213294" y="257251"/>
                </a:lnTo>
                <a:lnTo>
                  <a:pt x="226807" y="257251"/>
                </a:lnTo>
                <a:lnTo>
                  <a:pt x="232496" y="259130"/>
                </a:lnTo>
                <a:lnTo>
                  <a:pt x="281379" y="299916"/>
                </a:lnTo>
                <a:lnTo>
                  <a:pt x="304132" y="317004"/>
                </a:lnTo>
                <a:lnTo>
                  <a:pt x="327429" y="331406"/>
                </a:lnTo>
                <a:lnTo>
                  <a:pt x="331112" y="333387"/>
                </a:lnTo>
                <a:lnTo>
                  <a:pt x="335176" y="334340"/>
                </a:lnTo>
                <a:lnTo>
                  <a:pt x="346479" y="334340"/>
                </a:lnTo>
                <a:lnTo>
                  <a:pt x="379753" y="299370"/>
                </a:lnTo>
                <a:lnTo>
                  <a:pt x="404248" y="262947"/>
                </a:lnTo>
                <a:lnTo>
                  <a:pt x="404677" y="254068"/>
                </a:lnTo>
                <a:lnTo>
                  <a:pt x="402010" y="245548"/>
                </a:lnTo>
                <a:lnTo>
                  <a:pt x="350919" y="203055"/>
                </a:lnTo>
                <a:lnTo>
                  <a:pt x="300086" y="170967"/>
                </a:lnTo>
                <a:lnTo>
                  <a:pt x="291646" y="163199"/>
                </a:lnTo>
                <a:lnTo>
                  <a:pt x="287606" y="152966"/>
                </a:lnTo>
                <a:lnTo>
                  <a:pt x="288222" y="141954"/>
                </a:lnTo>
                <a:lnTo>
                  <a:pt x="293749" y="131851"/>
                </a:lnTo>
                <a:lnTo>
                  <a:pt x="339994" y="82227"/>
                </a:lnTo>
                <a:lnTo>
                  <a:pt x="354226" y="65976"/>
                </a:lnTo>
                <a:lnTo>
                  <a:pt x="359068" y="56675"/>
                </a:lnTo>
                <a:lnTo>
                  <a:pt x="359814" y="46604"/>
                </a:lnTo>
                <a:lnTo>
                  <a:pt x="356655" y="37049"/>
                </a:lnTo>
                <a:lnTo>
                  <a:pt x="349781" y="29298"/>
                </a:lnTo>
                <a:lnTo>
                  <a:pt x="339143" y="22106"/>
                </a:lnTo>
                <a:lnTo>
                  <a:pt x="328307" y="15587"/>
                </a:lnTo>
                <a:lnTo>
                  <a:pt x="301813" y="1028"/>
                </a:lnTo>
                <a:lnTo>
                  <a:pt x="29767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0" y="3974591"/>
            <a:ext cx="410209" cy="467995"/>
          </a:xfrm>
          <a:custGeom>
            <a:avLst/>
            <a:gdLst/>
            <a:ahLst/>
            <a:cxnLst/>
            <a:rect l="l" t="t" r="r" b="b"/>
            <a:pathLst>
              <a:path w="410209" h="467995">
                <a:moveTo>
                  <a:pt x="0" y="154724"/>
                </a:moveTo>
                <a:lnTo>
                  <a:pt x="0" y="313257"/>
                </a:lnTo>
                <a:lnTo>
                  <a:pt x="2230" y="321403"/>
                </a:lnTo>
                <a:lnTo>
                  <a:pt x="16503" y="374736"/>
                </a:lnTo>
                <a:lnTo>
                  <a:pt x="30042" y="421237"/>
                </a:lnTo>
                <a:lnTo>
                  <a:pt x="48485" y="459227"/>
                </a:lnTo>
                <a:lnTo>
                  <a:pt x="89253" y="467842"/>
                </a:lnTo>
                <a:lnTo>
                  <a:pt x="105678" y="466752"/>
                </a:lnTo>
                <a:lnTo>
                  <a:pt x="141097" y="449287"/>
                </a:lnTo>
                <a:lnTo>
                  <a:pt x="157980" y="408715"/>
                </a:lnTo>
                <a:lnTo>
                  <a:pt x="168360" y="367703"/>
                </a:lnTo>
                <a:lnTo>
                  <a:pt x="81071" y="367703"/>
                </a:lnTo>
                <a:lnTo>
                  <a:pt x="77012" y="365417"/>
                </a:lnTo>
                <a:lnTo>
                  <a:pt x="75586" y="360756"/>
                </a:lnTo>
                <a:lnTo>
                  <a:pt x="58909" y="304152"/>
                </a:lnTo>
                <a:lnTo>
                  <a:pt x="45271" y="258522"/>
                </a:lnTo>
                <a:lnTo>
                  <a:pt x="30134" y="215171"/>
                </a:lnTo>
                <a:lnTo>
                  <a:pt x="8959" y="165404"/>
                </a:lnTo>
                <a:lnTo>
                  <a:pt x="4418" y="158475"/>
                </a:lnTo>
                <a:lnTo>
                  <a:pt x="0" y="154724"/>
                </a:lnTo>
                <a:close/>
              </a:path>
              <a:path w="410209" h="467995">
                <a:moveTo>
                  <a:pt x="291299" y="0"/>
                </a:moveTo>
                <a:lnTo>
                  <a:pt x="246643" y="440"/>
                </a:lnTo>
                <a:lnTo>
                  <a:pt x="204012" y="1925"/>
                </a:lnTo>
                <a:lnTo>
                  <a:pt x="148005" y="9004"/>
                </a:lnTo>
                <a:lnTo>
                  <a:pt x="129002" y="60346"/>
                </a:lnTo>
                <a:lnTo>
                  <a:pt x="121900" y="110133"/>
                </a:lnTo>
                <a:lnTo>
                  <a:pt x="115566" y="169672"/>
                </a:lnTo>
                <a:lnTo>
                  <a:pt x="109375" y="234219"/>
                </a:lnTo>
                <a:lnTo>
                  <a:pt x="102703" y="299029"/>
                </a:lnTo>
                <a:lnTo>
                  <a:pt x="94856" y="359793"/>
                </a:lnTo>
                <a:lnTo>
                  <a:pt x="94056" y="364896"/>
                </a:lnTo>
                <a:lnTo>
                  <a:pt x="89594" y="367703"/>
                </a:lnTo>
                <a:lnTo>
                  <a:pt x="168360" y="367703"/>
                </a:lnTo>
                <a:lnTo>
                  <a:pt x="170362" y="359793"/>
                </a:lnTo>
                <a:lnTo>
                  <a:pt x="179495" y="305322"/>
                </a:lnTo>
                <a:lnTo>
                  <a:pt x="186629" y="248100"/>
                </a:lnTo>
                <a:lnTo>
                  <a:pt x="193017" y="190924"/>
                </a:lnTo>
                <a:lnTo>
                  <a:pt x="199910" y="136595"/>
                </a:lnTo>
                <a:lnTo>
                  <a:pt x="208559" y="87909"/>
                </a:lnTo>
                <a:lnTo>
                  <a:pt x="238163" y="63639"/>
                </a:lnTo>
                <a:lnTo>
                  <a:pt x="308343" y="61696"/>
                </a:lnTo>
                <a:lnTo>
                  <a:pt x="404148" y="61696"/>
                </a:lnTo>
                <a:lnTo>
                  <a:pt x="402899" y="56943"/>
                </a:lnTo>
                <a:lnTo>
                  <a:pt x="385066" y="18256"/>
                </a:lnTo>
                <a:lnTo>
                  <a:pt x="348170" y="736"/>
                </a:lnTo>
                <a:lnTo>
                  <a:pt x="321864" y="196"/>
                </a:lnTo>
                <a:lnTo>
                  <a:pt x="291299" y="0"/>
                </a:lnTo>
                <a:close/>
              </a:path>
              <a:path w="410209" h="467995">
                <a:moveTo>
                  <a:pt x="404148" y="61696"/>
                </a:moveTo>
                <a:lnTo>
                  <a:pt x="308343" y="61696"/>
                </a:lnTo>
                <a:lnTo>
                  <a:pt x="318523" y="67482"/>
                </a:lnTo>
                <a:lnTo>
                  <a:pt x="326085" y="76703"/>
                </a:lnTo>
                <a:lnTo>
                  <a:pt x="331417" y="87726"/>
                </a:lnTo>
                <a:lnTo>
                  <a:pt x="334911" y="98920"/>
                </a:lnTo>
                <a:lnTo>
                  <a:pt x="338069" y="105975"/>
                </a:lnTo>
                <a:lnTo>
                  <a:pt x="343217" y="111391"/>
                </a:lnTo>
                <a:lnTo>
                  <a:pt x="349842" y="114865"/>
                </a:lnTo>
                <a:lnTo>
                  <a:pt x="357428" y="116090"/>
                </a:lnTo>
                <a:lnTo>
                  <a:pt x="357835" y="116090"/>
                </a:lnTo>
                <a:lnTo>
                  <a:pt x="358267" y="116052"/>
                </a:lnTo>
                <a:lnTo>
                  <a:pt x="358673" y="116052"/>
                </a:lnTo>
                <a:lnTo>
                  <a:pt x="397228" y="112050"/>
                </a:lnTo>
                <a:lnTo>
                  <a:pt x="409803" y="89001"/>
                </a:lnTo>
                <a:lnTo>
                  <a:pt x="406974" y="72458"/>
                </a:lnTo>
                <a:lnTo>
                  <a:pt x="404148" y="61696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47203" y="3730752"/>
            <a:ext cx="406400" cy="94615"/>
          </a:xfrm>
          <a:custGeom>
            <a:avLst/>
            <a:gdLst/>
            <a:ahLst/>
            <a:cxnLst/>
            <a:rect l="l" t="t" r="r" b="b"/>
            <a:pathLst>
              <a:path w="406400" h="94614">
                <a:moveTo>
                  <a:pt x="373114" y="0"/>
                </a:moveTo>
                <a:lnTo>
                  <a:pt x="341498" y="1968"/>
                </a:lnTo>
                <a:lnTo>
                  <a:pt x="304242" y="3048"/>
                </a:lnTo>
                <a:lnTo>
                  <a:pt x="261147" y="3556"/>
                </a:lnTo>
                <a:lnTo>
                  <a:pt x="100598" y="3615"/>
                </a:lnTo>
                <a:lnTo>
                  <a:pt x="72254" y="3841"/>
                </a:lnTo>
                <a:lnTo>
                  <a:pt x="27928" y="5080"/>
                </a:lnTo>
                <a:lnTo>
                  <a:pt x="1714" y="36847"/>
                </a:lnTo>
                <a:lnTo>
                  <a:pt x="0" y="62791"/>
                </a:lnTo>
                <a:lnTo>
                  <a:pt x="1423" y="74549"/>
                </a:lnTo>
                <a:lnTo>
                  <a:pt x="147054" y="94488"/>
                </a:lnTo>
                <a:lnTo>
                  <a:pt x="199647" y="94328"/>
                </a:lnTo>
                <a:lnTo>
                  <a:pt x="252125" y="93699"/>
                </a:lnTo>
                <a:lnTo>
                  <a:pt x="301826" y="92375"/>
                </a:lnTo>
                <a:lnTo>
                  <a:pt x="346087" y="90131"/>
                </a:lnTo>
                <a:lnTo>
                  <a:pt x="402250" y="71044"/>
                </a:lnTo>
                <a:lnTo>
                  <a:pt x="406112" y="41465"/>
                </a:lnTo>
                <a:lnTo>
                  <a:pt x="395758" y="12838"/>
                </a:lnTo>
                <a:lnTo>
                  <a:pt x="37311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62975" y="3288791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5" h="96520">
                <a:moveTo>
                  <a:pt x="281257" y="0"/>
                </a:moveTo>
                <a:lnTo>
                  <a:pt x="257340" y="2115"/>
                </a:lnTo>
                <a:lnTo>
                  <a:pt x="228938" y="3270"/>
                </a:lnTo>
                <a:lnTo>
                  <a:pt x="196066" y="3806"/>
                </a:lnTo>
                <a:lnTo>
                  <a:pt x="71676" y="3847"/>
                </a:lnTo>
                <a:lnTo>
                  <a:pt x="35010" y="4399"/>
                </a:lnTo>
                <a:lnTo>
                  <a:pt x="1285" y="37474"/>
                </a:lnTo>
                <a:lnTo>
                  <a:pt x="0" y="63783"/>
                </a:lnTo>
                <a:lnTo>
                  <a:pt x="1019" y="75818"/>
                </a:lnTo>
                <a:lnTo>
                  <a:pt x="110594" y="96011"/>
                </a:lnTo>
                <a:lnTo>
                  <a:pt x="160359" y="95726"/>
                </a:lnTo>
                <a:lnTo>
                  <a:pt x="209216" y="94583"/>
                </a:lnTo>
                <a:lnTo>
                  <a:pt x="253216" y="92154"/>
                </a:lnTo>
                <a:lnTo>
                  <a:pt x="303479" y="72223"/>
                </a:lnTo>
                <a:lnTo>
                  <a:pt x="306344" y="42195"/>
                </a:lnTo>
                <a:lnTo>
                  <a:pt x="298453" y="13073"/>
                </a:lnTo>
                <a:lnTo>
                  <a:pt x="28125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345701" y="3054095"/>
            <a:ext cx="368300" cy="376555"/>
          </a:xfrm>
          <a:custGeom>
            <a:avLst/>
            <a:gdLst/>
            <a:ahLst/>
            <a:cxnLst/>
            <a:rect l="l" t="t" r="r" b="b"/>
            <a:pathLst>
              <a:path w="368300" h="376554">
                <a:moveTo>
                  <a:pt x="314442" y="0"/>
                </a:moveTo>
                <a:lnTo>
                  <a:pt x="308981" y="0"/>
                </a:lnTo>
                <a:lnTo>
                  <a:pt x="301234" y="0"/>
                </a:lnTo>
                <a:lnTo>
                  <a:pt x="293487" y="3048"/>
                </a:lnTo>
                <a:lnTo>
                  <a:pt x="180846" y="115597"/>
                </a:lnTo>
                <a:lnTo>
                  <a:pt x="139975" y="156829"/>
                </a:lnTo>
                <a:lnTo>
                  <a:pt x="99903" y="198007"/>
                </a:lnTo>
                <a:lnTo>
                  <a:pt x="62688" y="237400"/>
                </a:lnTo>
                <a:lnTo>
                  <a:pt x="30390" y="273278"/>
                </a:lnTo>
                <a:lnTo>
                  <a:pt x="5070" y="303911"/>
                </a:lnTo>
                <a:lnTo>
                  <a:pt x="0" y="327189"/>
                </a:lnTo>
                <a:lnTo>
                  <a:pt x="12705" y="350789"/>
                </a:lnTo>
                <a:lnTo>
                  <a:pt x="35913" y="369079"/>
                </a:lnTo>
                <a:lnTo>
                  <a:pt x="62347" y="376428"/>
                </a:lnTo>
                <a:lnTo>
                  <a:pt x="69038" y="375814"/>
                </a:lnTo>
                <a:lnTo>
                  <a:pt x="75301" y="373903"/>
                </a:lnTo>
                <a:lnTo>
                  <a:pt x="80992" y="370587"/>
                </a:lnTo>
                <a:lnTo>
                  <a:pt x="85969" y="365760"/>
                </a:lnTo>
                <a:lnTo>
                  <a:pt x="110107" y="338392"/>
                </a:lnTo>
                <a:lnTo>
                  <a:pt x="142746" y="303984"/>
                </a:lnTo>
                <a:lnTo>
                  <a:pt x="181088" y="264923"/>
                </a:lnTo>
                <a:lnTo>
                  <a:pt x="302353" y="143714"/>
                </a:lnTo>
                <a:lnTo>
                  <a:pt x="335528" y="109931"/>
                </a:lnTo>
                <a:lnTo>
                  <a:pt x="360416" y="83439"/>
                </a:lnTo>
                <a:lnTo>
                  <a:pt x="365454" y="75630"/>
                </a:lnTo>
                <a:lnTo>
                  <a:pt x="367766" y="66786"/>
                </a:lnTo>
                <a:lnTo>
                  <a:pt x="367291" y="57632"/>
                </a:lnTo>
                <a:lnTo>
                  <a:pt x="345874" y="23955"/>
                </a:lnTo>
                <a:lnTo>
                  <a:pt x="319903" y="1524"/>
                </a:lnTo>
                <a:lnTo>
                  <a:pt x="314442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4" name="object 254"/>
          <p:cNvGrpSpPr/>
          <p:nvPr/>
        </p:nvGrpSpPr>
        <p:grpSpPr>
          <a:xfrm>
            <a:off x="719327" y="3400044"/>
            <a:ext cx="1839595" cy="684530"/>
            <a:chOff x="719327" y="3400044"/>
            <a:chExt cx="1839595" cy="684530"/>
          </a:xfrm>
        </p:grpSpPr>
        <p:sp>
          <p:nvSpPr>
            <p:cNvPr id="255" name="object 255"/>
            <p:cNvSpPr/>
            <p:nvPr/>
          </p:nvSpPr>
          <p:spPr>
            <a:xfrm>
              <a:off x="1325969" y="3730752"/>
              <a:ext cx="406400" cy="94615"/>
            </a:xfrm>
            <a:custGeom>
              <a:avLst/>
              <a:gdLst/>
              <a:ahLst/>
              <a:cxnLst/>
              <a:rect l="l" t="t" r="r" b="b"/>
              <a:pathLst>
                <a:path w="406400" h="94614">
                  <a:moveTo>
                    <a:pt x="373163" y="0"/>
                  </a:moveTo>
                  <a:lnTo>
                    <a:pt x="341524" y="1968"/>
                  </a:lnTo>
                  <a:lnTo>
                    <a:pt x="304297" y="3048"/>
                  </a:lnTo>
                  <a:lnTo>
                    <a:pt x="261213" y="3556"/>
                  </a:lnTo>
                  <a:lnTo>
                    <a:pt x="100665" y="3615"/>
                  </a:lnTo>
                  <a:lnTo>
                    <a:pt x="72300" y="3841"/>
                  </a:lnTo>
                  <a:lnTo>
                    <a:pt x="27977" y="5080"/>
                  </a:lnTo>
                  <a:lnTo>
                    <a:pt x="1702" y="36847"/>
                  </a:lnTo>
                  <a:lnTo>
                    <a:pt x="0" y="62791"/>
                  </a:lnTo>
                  <a:lnTo>
                    <a:pt x="1434" y="74549"/>
                  </a:lnTo>
                  <a:lnTo>
                    <a:pt x="147230" y="94488"/>
                  </a:lnTo>
                  <a:lnTo>
                    <a:pt x="199792" y="94328"/>
                  </a:lnTo>
                  <a:lnTo>
                    <a:pt x="252226" y="93699"/>
                  </a:lnTo>
                  <a:lnTo>
                    <a:pt x="301874" y="92375"/>
                  </a:lnTo>
                  <a:lnTo>
                    <a:pt x="346078" y="90131"/>
                  </a:lnTo>
                  <a:lnTo>
                    <a:pt x="402220" y="71044"/>
                  </a:lnTo>
                  <a:lnTo>
                    <a:pt x="406104" y="41465"/>
                  </a:lnTo>
                  <a:lnTo>
                    <a:pt x="395771" y="12838"/>
                  </a:lnTo>
                  <a:lnTo>
                    <a:pt x="373163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033777" y="3700780"/>
              <a:ext cx="525145" cy="85725"/>
            </a:xfrm>
            <a:custGeom>
              <a:avLst/>
              <a:gdLst/>
              <a:ahLst/>
              <a:cxnLst/>
              <a:rect l="l" t="t" r="r" b="b"/>
              <a:pathLst>
                <a:path w="525144" h="85725">
                  <a:moveTo>
                    <a:pt x="482092" y="0"/>
                  </a:moveTo>
                  <a:lnTo>
                    <a:pt x="465439" y="3385"/>
                  </a:lnTo>
                  <a:lnTo>
                    <a:pt x="451834" y="12604"/>
                  </a:lnTo>
                  <a:lnTo>
                    <a:pt x="442658" y="26253"/>
                  </a:lnTo>
                  <a:lnTo>
                    <a:pt x="439293" y="42926"/>
                  </a:lnTo>
                  <a:lnTo>
                    <a:pt x="442658" y="59578"/>
                  </a:lnTo>
                  <a:lnTo>
                    <a:pt x="451834" y="73183"/>
                  </a:lnTo>
                  <a:lnTo>
                    <a:pt x="465439" y="82359"/>
                  </a:lnTo>
                  <a:lnTo>
                    <a:pt x="482092" y="85725"/>
                  </a:lnTo>
                  <a:lnTo>
                    <a:pt x="498764" y="82359"/>
                  </a:lnTo>
                  <a:lnTo>
                    <a:pt x="512413" y="73183"/>
                  </a:lnTo>
                  <a:lnTo>
                    <a:pt x="521632" y="59578"/>
                  </a:lnTo>
                  <a:lnTo>
                    <a:pt x="522126" y="57150"/>
                  </a:lnTo>
                  <a:lnTo>
                    <a:pt x="482092" y="57150"/>
                  </a:lnTo>
                  <a:lnTo>
                    <a:pt x="482092" y="28575"/>
                  </a:lnTo>
                  <a:lnTo>
                    <a:pt x="522104" y="28575"/>
                  </a:lnTo>
                  <a:lnTo>
                    <a:pt x="521632" y="26253"/>
                  </a:lnTo>
                  <a:lnTo>
                    <a:pt x="512413" y="12604"/>
                  </a:lnTo>
                  <a:lnTo>
                    <a:pt x="498764" y="3385"/>
                  </a:lnTo>
                  <a:lnTo>
                    <a:pt x="482092" y="0"/>
                  </a:lnTo>
                  <a:close/>
                </a:path>
                <a:path w="525144" h="85725">
                  <a:moveTo>
                    <a:pt x="442189" y="28575"/>
                  </a:moveTo>
                  <a:lnTo>
                    <a:pt x="0" y="28575"/>
                  </a:lnTo>
                  <a:lnTo>
                    <a:pt x="0" y="57150"/>
                  </a:lnTo>
                  <a:lnTo>
                    <a:pt x="442167" y="57150"/>
                  </a:lnTo>
                  <a:lnTo>
                    <a:pt x="439293" y="42926"/>
                  </a:lnTo>
                  <a:lnTo>
                    <a:pt x="442189" y="28575"/>
                  </a:lnTo>
                  <a:close/>
                </a:path>
                <a:path w="525144" h="85725">
                  <a:moveTo>
                    <a:pt x="522104" y="28575"/>
                  </a:moveTo>
                  <a:lnTo>
                    <a:pt x="482092" y="28575"/>
                  </a:lnTo>
                  <a:lnTo>
                    <a:pt x="482092" y="57150"/>
                  </a:lnTo>
                  <a:lnTo>
                    <a:pt x="522126" y="57150"/>
                  </a:lnTo>
                  <a:lnTo>
                    <a:pt x="525018" y="42926"/>
                  </a:lnTo>
                  <a:lnTo>
                    <a:pt x="522104" y="28575"/>
                  </a:lnTo>
                  <a:close/>
                </a:path>
              </a:pathLst>
            </a:custGeom>
            <a:solidFill>
              <a:srgbClr val="A64D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19327" y="3400044"/>
              <a:ext cx="1313815" cy="684530"/>
            </a:xfrm>
            <a:custGeom>
              <a:avLst/>
              <a:gdLst/>
              <a:ahLst/>
              <a:cxnLst/>
              <a:rect l="l" t="t" r="r" b="b"/>
              <a:pathLst>
                <a:path w="1313814" h="684529">
                  <a:moveTo>
                    <a:pt x="1199642" y="0"/>
                  </a:moveTo>
                  <a:lnTo>
                    <a:pt x="114046" y="0"/>
                  </a:lnTo>
                  <a:lnTo>
                    <a:pt x="69656" y="8961"/>
                  </a:lnTo>
                  <a:lnTo>
                    <a:pt x="33405" y="33400"/>
                  </a:lnTo>
                  <a:lnTo>
                    <a:pt x="8963" y="69651"/>
                  </a:lnTo>
                  <a:lnTo>
                    <a:pt x="0" y="114045"/>
                  </a:lnTo>
                  <a:lnTo>
                    <a:pt x="0" y="570229"/>
                  </a:lnTo>
                  <a:lnTo>
                    <a:pt x="8963" y="614619"/>
                  </a:lnTo>
                  <a:lnTo>
                    <a:pt x="33405" y="650870"/>
                  </a:lnTo>
                  <a:lnTo>
                    <a:pt x="69656" y="675312"/>
                  </a:lnTo>
                  <a:lnTo>
                    <a:pt x="114046" y="684275"/>
                  </a:lnTo>
                  <a:lnTo>
                    <a:pt x="1199642" y="684275"/>
                  </a:lnTo>
                  <a:lnTo>
                    <a:pt x="1244036" y="675312"/>
                  </a:lnTo>
                  <a:lnTo>
                    <a:pt x="1280287" y="650870"/>
                  </a:lnTo>
                  <a:lnTo>
                    <a:pt x="1304726" y="614619"/>
                  </a:lnTo>
                  <a:lnTo>
                    <a:pt x="1313688" y="570229"/>
                  </a:lnTo>
                  <a:lnTo>
                    <a:pt x="1313688" y="114045"/>
                  </a:lnTo>
                  <a:lnTo>
                    <a:pt x="1304726" y="69651"/>
                  </a:lnTo>
                  <a:lnTo>
                    <a:pt x="1280287" y="33400"/>
                  </a:lnTo>
                  <a:lnTo>
                    <a:pt x="1244036" y="8961"/>
                  </a:lnTo>
                  <a:lnTo>
                    <a:pt x="1199642" y="0"/>
                  </a:lnTo>
                  <a:close/>
                </a:path>
              </a:pathLst>
            </a:custGeom>
            <a:solidFill>
              <a:srgbClr val="F8F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8" name="object 258"/>
          <p:cNvSpPr txBox="1">
            <a:spLocks noGrp="1"/>
          </p:cNvSpPr>
          <p:nvPr>
            <p:ph type="title"/>
          </p:nvPr>
        </p:nvSpPr>
        <p:spPr>
          <a:xfrm>
            <a:off x="2832861" y="509396"/>
            <a:ext cx="34772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95" dirty="0"/>
              <a:t>SOMUT</a:t>
            </a:r>
            <a:r>
              <a:rPr spc="-430" dirty="0"/>
              <a:t> </a:t>
            </a:r>
            <a:r>
              <a:rPr spc="70" dirty="0"/>
              <a:t>ADIML</a:t>
            </a:r>
            <a:r>
              <a:rPr spc="85" dirty="0"/>
              <a:t>A</a:t>
            </a:r>
            <a:r>
              <a:rPr spc="210" dirty="0"/>
              <a:t>R</a:t>
            </a:r>
          </a:p>
        </p:txBody>
      </p:sp>
      <p:sp>
        <p:nvSpPr>
          <p:cNvPr id="259" name="object 259"/>
          <p:cNvSpPr/>
          <p:nvPr/>
        </p:nvSpPr>
        <p:spPr>
          <a:xfrm>
            <a:off x="7110983" y="1876044"/>
            <a:ext cx="1313815" cy="683260"/>
          </a:xfrm>
          <a:custGeom>
            <a:avLst/>
            <a:gdLst/>
            <a:ahLst/>
            <a:cxnLst/>
            <a:rect l="l" t="t" r="r" b="b"/>
            <a:pathLst>
              <a:path w="1313815" h="683260">
                <a:moveTo>
                  <a:pt x="1199896" y="0"/>
                </a:moveTo>
                <a:lnTo>
                  <a:pt x="113792" y="0"/>
                </a:lnTo>
                <a:lnTo>
                  <a:pt x="69490" y="8939"/>
                </a:lnTo>
                <a:lnTo>
                  <a:pt x="33321" y="33321"/>
                </a:lnTo>
                <a:lnTo>
                  <a:pt x="8939" y="69490"/>
                </a:lnTo>
                <a:lnTo>
                  <a:pt x="0" y="113791"/>
                </a:lnTo>
                <a:lnTo>
                  <a:pt x="0" y="568959"/>
                </a:lnTo>
                <a:lnTo>
                  <a:pt x="8939" y="613261"/>
                </a:lnTo>
                <a:lnTo>
                  <a:pt x="33321" y="649430"/>
                </a:lnTo>
                <a:lnTo>
                  <a:pt x="69490" y="673812"/>
                </a:lnTo>
                <a:lnTo>
                  <a:pt x="113792" y="682751"/>
                </a:lnTo>
                <a:lnTo>
                  <a:pt x="1199896" y="682751"/>
                </a:lnTo>
                <a:lnTo>
                  <a:pt x="1244197" y="673812"/>
                </a:lnTo>
                <a:lnTo>
                  <a:pt x="1280366" y="649430"/>
                </a:lnTo>
                <a:lnTo>
                  <a:pt x="1304748" y="613261"/>
                </a:lnTo>
                <a:lnTo>
                  <a:pt x="1313688" y="568959"/>
                </a:lnTo>
                <a:lnTo>
                  <a:pt x="1313688" y="113791"/>
                </a:lnTo>
                <a:lnTo>
                  <a:pt x="1304748" y="69490"/>
                </a:lnTo>
                <a:lnTo>
                  <a:pt x="1280366" y="33321"/>
                </a:lnTo>
                <a:lnTo>
                  <a:pt x="1244197" y="8939"/>
                </a:lnTo>
                <a:lnTo>
                  <a:pt x="1199896" y="0"/>
                </a:lnTo>
                <a:close/>
              </a:path>
            </a:pathLst>
          </a:custGeom>
          <a:solidFill>
            <a:srgbClr val="F8FF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 txBox="1"/>
          <p:nvPr/>
        </p:nvSpPr>
        <p:spPr>
          <a:xfrm>
            <a:off x="7330567" y="1888617"/>
            <a:ext cx="8750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2080">
              <a:lnSpc>
                <a:spcPct val="100000"/>
              </a:lnSpc>
              <a:spcBef>
                <a:spcPts val="100"/>
              </a:spcBef>
            </a:pPr>
            <a:r>
              <a:rPr sz="2000" spc="55" dirty="0">
                <a:solidFill>
                  <a:srgbClr val="351C75"/>
                </a:solidFill>
                <a:latin typeface="Lucida Sans Unicode"/>
                <a:cs typeface="Lucida Sans Unicode"/>
              </a:rPr>
              <a:t>Soru </a:t>
            </a:r>
            <a:r>
              <a:rPr sz="2000" spc="60" dirty="0">
                <a:solidFill>
                  <a:srgbClr val="351C75"/>
                </a:solidFill>
                <a:latin typeface="Lucida Sans Unicode"/>
                <a:cs typeface="Lucida Sans Unicode"/>
              </a:rPr>
              <a:t> </a:t>
            </a:r>
            <a:r>
              <a:rPr sz="2000" spc="100" dirty="0">
                <a:solidFill>
                  <a:srgbClr val="351C75"/>
                </a:solidFill>
                <a:latin typeface="Lucida Sans Unicode"/>
                <a:cs typeface="Lucida Sans Unicode"/>
              </a:rPr>
              <a:t>Ta</a:t>
            </a:r>
            <a:r>
              <a:rPr sz="2000" spc="85" dirty="0">
                <a:solidFill>
                  <a:srgbClr val="351C75"/>
                </a:solidFill>
                <a:latin typeface="Lucida Sans Unicode"/>
                <a:cs typeface="Lucida Sans Unicode"/>
              </a:rPr>
              <a:t>k</a:t>
            </a:r>
            <a:r>
              <a:rPr sz="2000" spc="145" dirty="0">
                <a:solidFill>
                  <a:srgbClr val="351C75"/>
                </a:solidFill>
                <a:latin typeface="Lucida Sans Unicode"/>
                <a:cs typeface="Lucida Sans Unicode"/>
              </a:rPr>
              <a:t>ibi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7271131" y="3413201"/>
            <a:ext cx="9956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20" dirty="0">
                <a:solidFill>
                  <a:srgbClr val="351C75"/>
                </a:solidFill>
                <a:latin typeface="Lucida Sans Unicode"/>
                <a:cs typeface="Lucida Sans Unicode"/>
              </a:rPr>
              <a:t>Geli</a:t>
            </a:r>
            <a:r>
              <a:rPr sz="2000" spc="15" dirty="0">
                <a:solidFill>
                  <a:srgbClr val="351C75"/>
                </a:solidFill>
                <a:latin typeface="Lucida Sans Unicode"/>
                <a:cs typeface="Lucida Sans Unicode"/>
              </a:rPr>
              <a:t>ş</a:t>
            </a:r>
            <a:r>
              <a:rPr sz="2000" spc="170" dirty="0">
                <a:solidFill>
                  <a:srgbClr val="351C75"/>
                </a:solidFill>
                <a:latin typeface="Lucida Sans Unicode"/>
                <a:cs typeface="Lucida Sans Unicode"/>
              </a:rPr>
              <a:t>im</a:t>
            </a:r>
            <a:endParaRPr sz="2000">
              <a:latin typeface="Lucida Sans Unicode"/>
              <a:cs typeface="Lucida Sans Unicode"/>
            </a:endParaRPr>
          </a:p>
          <a:p>
            <a:pPr marL="71755">
              <a:lnSpc>
                <a:spcPct val="100000"/>
              </a:lnSpc>
              <a:spcBef>
                <a:spcPts val="5"/>
              </a:spcBef>
            </a:pPr>
            <a:r>
              <a:rPr sz="2000" spc="120" dirty="0">
                <a:solidFill>
                  <a:srgbClr val="351C75"/>
                </a:solidFill>
                <a:latin typeface="Lucida Sans Unicode"/>
                <a:cs typeface="Lucida Sans Unicode"/>
              </a:rPr>
              <a:t>Takibi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719327" y="1876044"/>
            <a:ext cx="1313815" cy="683260"/>
          </a:xfrm>
          <a:custGeom>
            <a:avLst/>
            <a:gdLst/>
            <a:ahLst/>
            <a:cxnLst/>
            <a:rect l="l" t="t" r="r" b="b"/>
            <a:pathLst>
              <a:path w="1313814" h="683260">
                <a:moveTo>
                  <a:pt x="1199896" y="0"/>
                </a:moveTo>
                <a:lnTo>
                  <a:pt x="113791" y="0"/>
                </a:lnTo>
                <a:lnTo>
                  <a:pt x="69501" y="8939"/>
                </a:lnTo>
                <a:lnTo>
                  <a:pt x="33331" y="33321"/>
                </a:lnTo>
                <a:lnTo>
                  <a:pt x="8943" y="69490"/>
                </a:lnTo>
                <a:lnTo>
                  <a:pt x="0" y="113791"/>
                </a:lnTo>
                <a:lnTo>
                  <a:pt x="0" y="568959"/>
                </a:lnTo>
                <a:lnTo>
                  <a:pt x="8943" y="613261"/>
                </a:lnTo>
                <a:lnTo>
                  <a:pt x="33331" y="649430"/>
                </a:lnTo>
                <a:lnTo>
                  <a:pt x="69501" y="673812"/>
                </a:lnTo>
                <a:lnTo>
                  <a:pt x="113791" y="682751"/>
                </a:lnTo>
                <a:lnTo>
                  <a:pt x="1199896" y="682751"/>
                </a:lnTo>
                <a:lnTo>
                  <a:pt x="1244197" y="673812"/>
                </a:lnTo>
                <a:lnTo>
                  <a:pt x="1280366" y="649430"/>
                </a:lnTo>
                <a:lnTo>
                  <a:pt x="1304748" y="613261"/>
                </a:lnTo>
                <a:lnTo>
                  <a:pt x="1313688" y="568959"/>
                </a:lnTo>
                <a:lnTo>
                  <a:pt x="1313688" y="113791"/>
                </a:lnTo>
                <a:lnTo>
                  <a:pt x="1304748" y="69490"/>
                </a:lnTo>
                <a:lnTo>
                  <a:pt x="1280366" y="33321"/>
                </a:lnTo>
                <a:lnTo>
                  <a:pt x="1244197" y="8939"/>
                </a:lnTo>
                <a:lnTo>
                  <a:pt x="1199896" y="0"/>
                </a:lnTo>
                <a:close/>
              </a:path>
            </a:pathLst>
          </a:custGeom>
          <a:solidFill>
            <a:srgbClr val="F8FF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 txBox="1"/>
          <p:nvPr/>
        </p:nvSpPr>
        <p:spPr>
          <a:xfrm>
            <a:off x="938885" y="1888617"/>
            <a:ext cx="8763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8745">
              <a:lnSpc>
                <a:spcPct val="100000"/>
              </a:lnSpc>
              <a:spcBef>
                <a:spcPts val="100"/>
              </a:spcBef>
            </a:pPr>
            <a:r>
              <a:rPr sz="2000" spc="195" dirty="0">
                <a:solidFill>
                  <a:srgbClr val="351C75"/>
                </a:solidFill>
                <a:latin typeface="Lucida Sans Unicode"/>
                <a:cs typeface="Lucida Sans Unicode"/>
              </a:rPr>
              <a:t>Plan </a:t>
            </a:r>
            <a:r>
              <a:rPr sz="2000" spc="200" dirty="0">
                <a:solidFill>
                  <a:srgbClr val="351C75"/>
                </a:solidFill>
                <a:latin typeface="Lucida Sans Unicode"/>
                <a:cs typeface="Lucida Sans Unicode"/>
              </a:rPr>
              <a:t> </a:t>
            </a:r>
            <a:r>
              <a:rPr sz="2000" spc="120" dirty="0">
                <a:solidFill>
                  <a:srgbClr val="351C75"/>
                </a:solidFill>
                <a:latin typeface="Lucida Sans Unicode"/>
                <a:cs typeface="Lucida Sans Unicode"/>
              </a:rPr>
              <a:t>Takibi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264" name="object 264"/>
          <p:cNvGrpSpPr/>
          <p:nvPr/>
        </p:nvGrpSpPr>
        <p:grpSpPr>
          <a:xfrm>
            <a:off x="3386328" y="1216152"/>
            <a:ext cx="2371725" cy="3464560"/>
            <a:chOff x="3386328" y="1216152"/>
            <a:chExt cx="2371725" cy="3464560"/>
          </a:xfrm>
        </p:grpSpPr>
        <p:pic>
          <p:nvPicPr>
            <p:cNvPr id="265" name="object 26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462528" y="1292352"/>
              <a:ext cx="2218944" cy="3311652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3424428" y="1254252"/>
              <a:ext cx="2295525" cy="3388360"/>
            </a:xfrm>
            <a:custGeom>
              <a:avLst/>
              <a:gdLst/>
              <a:ahLst/>
              <a:cxnLst/>
              <a:rect l="l" t="t" r="r" b="b"/>
              <a:pathLst>
                <a:path w="2295525" h="3388360">
                  <a:moveTo>
                    <a:pt x="407035" y="0"/>
                  </a:moveTo>
                  <a:lnTo>
                    <a:pt x="1888489" y="0"/>
                  </a:lnTo>
                  <a:lnTo>
                    <a:pt x="1929130" y="2159"/>
                  </a:lnTo>
                  <a:lnTo>
                    <a:pt x="1969770" y="8255"/>
                  </a:lnTo>
                  <a:lnTo>
                    <a:pt x="2008759" y="18287"/>
                  </a:lnTo>
                  <a:lnTo>
                    <a:pt x="2046097" y="32003"/>
                  </a:lnTo>
                  <a:lnTo>
                    <a:pt x="2081911" y="49402"/>
                  </a:lnTo>
                  <a:lnTo>
                    <a:pt x="2115566" y="69469"/>
                  </a:lnTo>
                  <a:lnTo>
                    <a:pt x="2147189" y="93218"/>
                  </a:lnTo>
                  <a:lnTo>
                    <a:pt x="2176018" y="119507"/>
                  </a:lnTo>
                  <a:lnTo>
                    <a:pt x="2202307" y="148336"/>
                  </a:lnTo>
                  <a:lnTo>
                    <a:pt x="2226056" y="179959"/>
                  </a:lnTo>
                  <a:lnTo>
                    <a:pt x="2246122" y="213613"/>
                  </a:lnTo>
                  <a:lnTo>
                    <a:pt x="2263521" y="249427"/>
                  </a:lnTo>
                  <a:lnTo>
                    <a:pt x="2277237" y="286765"/>
                  </a:lnTo>
                  <a:lnTo>
                    <a:pt x="2287270" y="325755"/>
                  </a:lnTo>
                  <a:lnTo>
                    <a:pt x="2293366" y="366395"/>
                  </a:lnTo>
                  <a:lnTo>
                    <a:pt x="2295525" y="407035"/>
                  </a:lnTo>
                  <a:lnTo>
                    <a:pt x="2295525" y="2981134"/>
                  </a:lnTo>
                  <a:lnTo>
                    <a:pt x="2293366" y="3021685"/>
                  </a:lnTo>
                  <a:lnTo>
                    <a:pt x="2287270" y="3062363"/>
                  </a:lnTo>
                  <a:lnTo>
                    <a:pt x="2277237" y="3101314"/>
                  </a:lnTo>
                  <a:lnTo>
                    <a:pt x="2263521" y="3139147"/>
                  </a:lnTo>
                  <a:lnTo>
                    <a:pt x="2246122" y="3174580"/>
                  </a:lnTo>
                  <a:lnTo>
                    <a:pt x="2226056" y="3208159"/>
                  </a:lnTo>
                  <a:lnTo>
                    <a:pt x="2202307" y="3239782"/>
                  </a:lnTo>
                  <a:lnTo>
                    <a:pt x="2176018" y="3268649"/>
                  </a:lnTo>
                  <a:lnTo>
                    <a:pt x="2147189" y="3294888"/>
                  </a:lnTo>
                  <a:lnTo>
                    <a:pt x="2115693" y="3318484"/>
                  </a:lnTo>
                  <a:lnTo>
                    <a:pt x="2081911" y="3339122"/>
                  </a:lnTo>
                  <a:lnTo>
                    <a:pt x="2045970" y="3356229"/>
                  </a:lnTo>
                  <a:lnTo>
                    <a:pt x="2008759" y="3369779"/>
                  </a:lnTo>
                  <a:lnTo>
                    <a:pt x="1969770" y="3379863"/>
                  </a:lnTo>
                  <a:lnTo>
                    <a:pt x="1929130" y="3385985"/>
                  </a:lnTo>
                  <a:lnTo>
                    <a:pt x="1888489" y="3388118"/>
                  </a:lnTo>
                  <a:lnTo>
                    <a:pt x="407035" y="3388118"/>
                  </a:lnTo>
                  <a:lnTo>
                    <a:pt x="366395" y="3385985"/>
                  </a:lnTo>
                  <a:lnTo>
                    <a:pt x="325755" y="3379863"/>
                  </a:lnTo>
                  <a:lnTo>
                    <a:pt x="286766" y="3369779"/>
                  </a:lnTo>
                  <a:lnTo>
                    <a:pt x="249555" y="3356229"/>
                  </a:lnTo>
                  <a:lnTo>
                    <a:pt x="213613" y="3339122"/>
                  </a:lnTo>
                  <a:lnTo>
                    <a:pt x="179832" y="3318484"/>
                  </a:lnTo>
                  <a:lnTo>
                    <a:pt x="148336" y="3294888"/>
                  </a:lnTo>
                  <a:lnTo>
                    <a:pt x="119507" y="3268649"/>
                  </a:lnTo>
                  <a:lnTo>
                    <a:pt x="93218" y="3239782"/>
                  </a:lnTo>
                  <a:lnTo>
                    <a:pt x="69469" y="3208159"/>
                  </a:lnTo>
                  <a:lnTo>
                    <a:pt x="49402" y="3174580"/>
                  </a:lnTo>
                  <a:lnTo>
                    <a:pt x="32004" y="3139147"/>
                  </a:lnTo>
                  <a:lnTo>
                    <a:pt x="18287" y="3101314"/>
                  </a:lnTo>
                  <a:lnTo>
                    <a:pt x="8255" y="3062363"/>
                  </a:lnTo>
                  <a:lnTo>
                    <a:pt x="2159" y="3021672"/>
                  </a:lnTo>
                  <a:lnTo>
                    <a:pt x="0" y="2980918"/>
                  </a:lnTo>
                  <a:lnTo>
                    <a:pt x="0" y="406908"/>
                  </a:lnTo>
                  <a:lnTo>
                    <a:pt x="2159" y="366395"/>
                  </a:lnTo>
                  <a:lnTo>
                    <a:pt x="8255" y="325755"/>
                  </a:lnTo>
                  <a:lnTo>
                    <a:pt x="18287" y="286765"/>
                  </a:lnTo>
                  <a:lnTo>
                    <a:pt x="32004" y="249427"/>
                  </a:lnTo>
                  <a:lnTo>
                    <a:pt x="49402" y="213613"/>
                  </a:lnTo>
                  <a:lnTo>
                    <a:pt x="69469" y="179959"/>
                  </a:lnTo>
                  <a:lnTo>
                    <a:pt x="93218" y="148336"/>
                  </a:lnTo>
                  <a:lnTo>
                    <a:pt x="119507" y="119507"/>
                  </a:lnTo>
                  <a:lnTo>
                    <a:pt x="148336" y="93218"/>
                  </a:lnTo>
                  <a:lnTo>
                    <a:pt x="179959" y="69469"/>
                  </a:lnTo>
                  <a:lnTo>
                    <a:pt x="213613" y="49402"/>
                  </a:lnTo>
                  <a:lnTo>
                    <a:pt x="249427" y="32003"/>
                  </a:lnTo>
                  <a:lnTo>
                    <a:pt x="286766" y="18287"/>
                  </a:lnTo>
                  <a:lnTo>
                    <a:pt x="325755" y="8255"/>
                  </a:lnTo>
                  <a:lnTo>
                    <a:pt x="366395" y="2159"/>
                  </a:lnTo>
                  <a:lnTo>
                    <a:pt x="407035" y="0"/>
                  </a:lnTo>
                  <a:close/>
                </a:path>
              </a:pathLst>
            </a:custGeom>
            <a:ln w="76200">
              <a:solidFill>
                <a:srgbClr val="F8FF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7" name="object 267"/>
          <p:cNvSpPr/>
          <p:nvPr/>
        </p:nvSpPr>
        <p:spPr>
          <a:xfrm>
            <a:off x="2033777" y="2178430"/>
            <a:ext cx="525145" cy="85725"/>
          </a:xfrm>
          <a:custGeom>
            <a:avLst/>
            <a:gdLst/>
            <a:ahLst/>
            <a:cxnLst/>
            <a:rect l="l" t="t" r="r" b="b"/>
            <a:pathLst>
              <a:path w="525144" h="85725">
                <a:moveTo>
                  <a:pt x="482092" y="0"/>
                </a:moveTo>
                <a:lnTo>
                  <a:pt x="465439" y="3365"/>
                </a:lnTo>
                <a:lnTo>
                  <a:pt x="451834" y="12541"/>
                </a:lnTo>
                <a:lnTo>
                  <a:pt x="442658" y="26146"/>
                </a:lnTo>
                <a:lnTo>
                  <a:pt x="442169" y="28564"/>
                </a:lnTo>
                <a:lnTo>
                  <a:pt x="482092" y="28575"/>
                </a:lnTo>
                <a:lnTo>
                  <a:pt x="482092" y="57150"/>
                </a:lnTo>
                <a:lnTo>
                  <a:pt x="442189" y="57150"/>
                </a:lnTo>
                <a:lnTo>
                  <a:pt x="442658" y="59471"/>
                </a:lnTo>
                <a:lnTo>
                  <a:pt x="451834" y="73120"/>
                </a:lnTo>
                <a:lnTo>
                  <a:pt x="465439" y="82339"/>
                </a:lnTo>
                <a:lnTo>
                  <a:pt x="482092" y="85725"/>
                </a:lnTo>
                <a:lnTo>
                  <a:pt x="498764" y="82339"/>
                </a:lnTo>
                <a:lnTo>
                  <a:pt x="512413" y="73120"/>
                </a:lnTo>
                <a:lnTo>
                  <a:pt x="521632" y="59471"/>
                </a:lnTo>
                <a:lnTo>
                  <a:pt x="522104" y="57150"/>
                </a:lnTo>
                <a:lnTo>
                  <a:pt x="482092" y="57150"/>
                </a:lnTo>
                <a:lnTo>
                  <a:pt x="522106" y="57139"/>
                </a:lnTo>
                <a:lnTo>
                  <a:pt x="525018" y="42799"/>
                </a:lnTo>
                <a:lnTo>
                  <a:pt x="521632" y="26146"/>
                </a:lnTo>
                <a:lnTo>
                  <a:pt x="512413" y="12541"/>
                </a:lnTo>
                <a:lnTo>
                  <a:pt x="498764" y="3365"/>
                </a:lnTo>
                <a:lnTo>
                  <a:pt x="482092" y="0"/>
                </a:lnTo>
                <a:close/>
              </a:path>
              <a:path w="525144" h="85725">
                <a:moveTo>
                  <a:pt x="442169" y="28564"/>
                </a:moveTo>
                <a:lnTo>
                  <a:pt x="439293" y="42799"/>
                </a:lnTo>
                <a:lnTo>
                  <a:pt x="442187" y="57139"/>
                </a:lnTo>
                <a:lnTo>
                  <a:pt x="482092" y="57150"/>
                </a:lnTo>
                <a:lnTo>
                  <a:pt x="482092" y="28575"/>
                </a:lnTo>
                <a:lnTo>
                  <a:pt x="442169" y="28564"/>
                </a:lnTo>
                <a:close/>
              </a:path>
              <a:path w="525144" h="85725">
                <a:moveTo>
                  <a:pt x="0" y="28448"/>
                </a:moveTo>
                <a:lnTo>
                  <a:pt x="0" y="57023"/>
                </a:lnTo>
                <a:lnTo>
                  <a:pt x="442187" y="57139"/>
                </a:lnTo>
                <a:lnTo>
                  <a:pt x="439293" y="42799"/>
                </a:lnTo>
                <a:lnTo>
                  <a:pt x="442169" y="28564"/>
                </a:lnTo>
                <a:lnTo>
                  <a:pt x="0" y="28448"/>
                </a:lnTo>
                <a:close/>
              </a:path>
            </a:pathLst>
          </a:custGeom>
          <a:solidFill>
            <a:srgbClr val="FAAF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585711" y="3700779"/>
            <a:ext cx="525145" cy="85725"/>
          </a:xfrm>
          <a:custGeom>
            <a:avLst/>
            <a:gdLst/>
            <a:ahLst/>
            <a:cxnLst/>
            <a:rect l="l" t="t" r="r" b="b"/>
            <a:pathLst>
              <a:path w="525145" h="85725">
                <a:moveTo>
                  <a:pt x="42926" y="0"/>
                </a:moveTo>
                <a:lnTo>
                  <a:pt x="26253" y="3385"/>
                </a:lnTo>
                <a:lnTo>
                  <a:pt x="12604" y="12604"/>
                </a:lnTo>
                <a:lnTo>
                  <a:pt x="3385" y="26253"/>
                </a:lnTo>
                <a:lnTo>
                  <a:pt x="0" y="42926"/>
                </a:lnTo>
                <a:lnTo>
                  <a:pt x="3385" y="59578"/>
                </a:lnTo>
                <a:lnTo>
                  <a:pt x="12604" y="73183"/>
                </a:lnTo>
                <a:lnTo>
                  <a:pt x="26253" y="82359"/>
                </a:lnTo>
                <a:lnTo>
                  <a:pt x="42926" y="85725"/>
                </a:lnTo>
                <a:lnTo>
                  <a:pt x="59578" y="82359"/>
                </a:lnTo>
                <a:lnTo>
                  <a:pt x="73183" y="73183"/>
                </a:lnTo>
                <a:lnTo>
                  <a:pt x="82359" y="59578"/>
                </a:lnTo>
                <a:lnTo>
                  <a:pt x="82850" y="57150"/>
                </a:lnTo>
                <a:lnTo>
                  <a:pt x="42926" y="57150"/>
                </a:lnTo>
                <a:lnTo>
                  <a:pt x="42926" y="28575"/>
                </a:lnTo>
                <a:lnTo>
                  <a:pt x="82828" y="28575"/>
                </a:lnTo>
                <a:lnTo>
                  <a:pt x="82359" y="26253"/>
                </a:lnTo>
                <a:lnTo>
                  <a:pt x="73183" y="12604"/>
                </a:lnTo>
                <a:lnTo>
                  <a:pt x="59578" y="3385"/>
                </a:lnTo>
                <a:lnTo>
                  <a:pt x="42926" y="0"/>
                </a:lnTo>
                <a:close/>
              </a:path>
              <a:path w="525145" h="85725">
                <a:moveTo>
                  <a:pt x="82828" y="28575"/>
                </a:moveTo>
                <a:lnTo>
                  <a:pt x="42926" y="28575"/>
                </a:lnTo>
                <a:lnTo>
                  <a:pt x="42926" y="57150"/>
                </a:lnTo>
                <a:lnTo>
                  <a:pt x="82850" y="57150"/>
                </a:lnTo>
                <a:lnTo>
                  <a:pt x="85725" y="42926"/>
                </a:lnTo>
                <a:lnTo>
                  <a:pt x="82828" y="28575"/>
                </a:lnTo>
                <a:close/>
              </a:path>
              <a:path w="525145" h="85725">
                <a:moveTo>
                  <a:pt x="525018" y="28575"/>
                </a:moveTo>
                <a:lnTo>
                  <a:pt x="82828" y="28575"/>
                </a:lnTo>
                <a:lnTo>
                  <a:pt x="85725" y="42926"/>
                </a:lnTo>
                <a:lnTo>
                  <a:pt x="82850" y="57150"/>
                </a:lnTo>
                <a:lnTo>
                  <a:pt x="525018" y="57150"/>
                </a:lnTo>
                <a:lnTo>
                  <a:pt x="525018" y="28575"/>
                </a:lnTo>
                <a:close/>
              </a:path>
            </a:pathLst>
          </a:custGeom>
          <a:solidFill>
            <a:srgbClr val="E95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585711" y="2178304"/>
            <a:ext cx="525145" cy="85725"/>
          </a:xfrm>
          <a:custGeom>
            <a:avLst/>
            <a:gdLst/>
            <a:ahLst/>
            <a:cxnLst/>
            <a:rect l="l" t="t" r="r" b="b"/>
            <a:pathLst>
              <a:path w="525145" h="85725">
                <a:moveTo>
                  <a:pt x="42926" y="0"/>
                </a:moveTo>
                <a:lnTo>
                  <a:pt x="26253" y="3385"/>
                </a:lnTo>
                <a:lnTo>
                  <a:pt x="12604" y="12604"/>
                </a:lnTo>
                <a:lnTo>
                  <a:pt x="3385" y="26253"/>
                </a:lnTo>
                <a:lnTo>
                  <a:pt x="0" y="42925"/>
                </a:lnTo>
                <a:lnTo>
                  <a:pt x="3385" y="59578"/>
                </a:lnTo>
                <a:lnTo>
                  <a:pt x="12604" y="73183"/>
                </a:lnTo>
                <a:lnTo>
                  <a:pt x="26253" y="82359"/>
                </a:lnTo>
                <a:lnTo>
                  <a:pt x="42926" y="85725"/>
                </a:lnTo>
                <a:lnTo>
                  <a:pt x="59578" y="82359"/>
                </a:lnTo>
                <a:lnTo>
                  <a:pt x="73183" y="73183"/>
                </a:lnTo>
                <a:lnTo>
                  <a:pt x="82359" y="59578"/>
                </a:lnTo>
                <a:lnTo>
                  <a:pt x="82848" y="57160"/>
                </a:lnTo>
                <a:lnTo>
                  <a:pt x="42926" y="57150"/>
                </a:lnTo>
                <a:lnTo>
                  <a:pt x="42926" y="28575"/>
                </a:lnTo>
                <a:lnTo>
                  <a:pt x="82828" y="28575"/>
                </a:lnTo>
                <a:lnTo>
                  <a:pt x="82359" y="26253"/>
                </a:lnTo>
                <a:lnTo>
                  <a:pt x="73183" y="12604"/>
                </a:lnTo>
                <a:lnTo>
                  <a:pt x="59578" y="3385"/>
                </a:lnTo>
                <a:lnTo>
                  <a:pt x="42926" y="0"/>
                </a:lnTo>
                <a:close/>
              </a:path>
              <a:path w="525145" h="85725">
                <a:moveTo>
                  <a:pt x="82830" y="28585"/>
                </a:moveTo>
                <a:lnTo>
                  <a:pt x="85725" y="42925"/>
                </a:lnTo>
                <a:lnTo>
                  <a:pt x="82848" y="57160"/>
                </a:lnTo>
                <a:lnTo>
                  <a:pt x="525018" y="57276"/>
                </a:lnTo>
                <a:lnTo>
                  <a:pt x="525018" y="28701"/>
                </a:lnTo>
                <a:lnTo>
                  <a:pt x="82830" y="28585"/>
                </a:lnTo>
                <a:close/>
              </a:path>
              <a:path w="525145" h="85725">
                <a:moveTo>
                  <a:pt x="42926" y="28575"/>
                </a:moveTo>
                <a:lnTo>
                  <a:pt x="42926" y="57150"/>
                </a:lnTo>
                <a:lnTo>
                  <a:pt x="82850" y="57150"/>
                </a:lnTo>
                <a:lnTo>
                  <a:pt x="85725" y="42925"/>
                </a:lnTo>
                <a:lnTo>
                  <a:pt x="82830" y="28585"/>
                </a:lnTo>
                <a:lnTo>
                  <a:pt x="42926" y="28575"/>
                </a:lnTo>
                <a:close/>
              </a:path>
              <a:path w="525145" h="85725">
                <a:moveTo>
                  <a:pt x="82828" y="28575"/>
                </a:moveTo>
                <a:lnTo>
                  <a:pt x="42926" y="28575"/>
                </a:lnTo>
                <a:lnTo>
                  <a:pt x="82830" y="28585"/>
                </a:lnTo>
                <a:close/>
              </a:path>
            </a:pathLst>
          </a:custGeom>
          <a:solidFill>
            <a:srgbClr val="674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 txBox="1"/>
          <p:nvPr/>
        </p:nvSpPr>
        <p:spPr>
          <a:xfrm>
            <a:off x="938885" y="3413201"/>
            <a:ext cx="8763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5"/>
              </a:spcBef>
            </a:pPr>
            <a:r>
              <a:rPr sz="2000" spc="100" dirty="0">
                <a:solidFill>
                  <a:srgbClr val="351C75"/>
                </a:solidFill>
                <a:latin typeface="Lucida Sans Unicode"/>
                <a:cs typeface="Lucida Sans Unicode"/>
              </a:rPr>
              <a:t>Konu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120" dirty="0">
                <a:solidFill>
                  <a:srgbClr val="351C75"/>
                </a:solidFill>
                <a:latin typeface="Lucida Sans Unicode"/>
                <a:cs typeface="Lucida Sans Unicode"/>
              </a:rPr>
              <a:t>Takibi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145536" y="126"/>
              <a:ext cx="5998845" cy="5143500"/>
            </a:xfrm>
            <a:custGeom>
              <a:avLst/>
              <a:gdLst/>
              <a:ahLst/>
              <a:cxnLst/>
              <a:rect l="l" t="t" r="r" b="b"/>
              <a:pathLst>
                <a:path w="5998845" h="5143500">
                  <a:moveTo>
                    <a:pt x="5998464" y="0"/>
                  </a:moveTo>
                  <a:lnTo>
                    <a:pt x="0" y="0"/>
                  </a:lnTo>
                  <a:lnTo>
                    <a:pt x="13071" y="39310"/>
                  </a:lnTo>
                  <a:lnTo>
                    <a:pt x="27225" y="79906"/>
                  </a:lnTo>
                  <a:lnTo>
                    <a:pt x="42503" y="121665"/>
                  </a:lnTo>
                  <a:lnTo>
                    <a:pt x="58947" y="164465"/>
                  </a:lnTo>
                  <a:lnTo>
                    <a:pt x="76597" y="208186"/>
                  </a:lnTo>
                  <a:lnTo>
                    <a:pt x="95495" y="252704"/>
                  </a:lnTo>
                  <a:lnTo>
                    <a:pt x="115683" y="297899"/>
                  </a:lnTo>
                  <a:lnTo>
                    <a:pt x="137201" y="343648"/>
                  </a:lnTo>
                  <a:lnTo>
                    <a:pt x="160090" y="389830"/>
                  </a:lnTo>
                  <a:lnTo>
                    <a:pt x="184393" y="436323"/>
                  </a:lnTo>
                  <a:lnTo>
                    <a:pt x="210150" y="483006"/>
                  </a:lnTo>
                  <a:lnTo>
                    <a:pt x="237402" y="529756"/>
                  </a:lnTo>
                  <a:lnTo>
                    <a:pt x="266191" y="576452"/>
                  </a:lnTo>
                  <a:lnTo>
                    <a:pt x="303581" y="633141"/>
                  </a:lnTo>
                  <a:lnTo>
                    <a:pt x="340971" y="685889"/>
                  </a:lnTo>
                  <a:lnTo>
                    <a:pt x="378312" y="734925"/>
                  </a:lnTo>
                  <a:lnTo>
                    <a:pt x="415557" y="780475"/>
                  </a:lnTo>
                  <a:lnTo>
                    <a:pt x="452656" y="822767"/>
                  </a:lnTo>
                  <a:lnTo>
                    <a:pt x="489561" y="862026"/>
                  </a:lnTo>
                  <a:lnTo>
                    <a:pt x="526223" y="898480"/>
                  </a:lnTo>
                  <a:lnTo>
                    <a:pt x="562596" y="932356"/>
                  </a:lnTo>
                  <a:lnTo>
                    <a:pt x="598629" y="963881"/>
                  </a:lnTo>
                  <a:lnTo>
                    <a:pt x="634274" y="993281"/>
                  </a:lnTo>
                  <a:lnTo>
                    <a:pt x="669483" y="1020784"/>
                  </a:lnTo>
                  <a:lnTo>
                    <a:pt x="704208" y="1046616"/>
                  </a:lnTo>
                  <a:lnTo>
                    <a:pt x="738400" y="1071005"/>
                  </a:lnTo>
                  <a:lnTo>
                    <a:pt x="772011" y="1094176"/>
                  </a:lnTo>
                  <a:lnTo>
                    <a:pt x="804992" y="1116358"/>
                  </a:lnTo>
                  <a:lnTo>
                    <a:pt x="899672" y="1179232"/>
                  </a:lnTo>
                  <a:lnTo>
                    <a:pt x="929649" y="1199723"/>
                  </a:lnTo>
                  <a:lnTo>
                    <a:pt x="986940" y="1241365"/>
                  </a:lnTo>
                  <a:lnTo>
                    <a:pt x="1040355" y="1285401"/>
                  </a:lnTo>
                  <a:lnTo>
                    <a:pt x="1089507" y="1333645"/>
                  </a:lnTo>
                  <a:lnTo>
                    <a:pt x="1134009" y="1387912"/>
                  </a:lnTo>
                  <a:lnTo>
                    <a:pt x="1173472" y="1450018"/>
                  </a:lnTo>
                  <a:lnTo>
                    <a:pt x="1191194" y="1484578"/>
                  </a:lnTo>
                  <a:lnTo>
                    <a:pt x="1207511" y="1521778"/>
                  </a:lnTo>
                  <a:lnTo>
                    <a:pt x="1222375" y="1561846"/>
                  </a:lnTo>
                  <a:lnTo>
                    <a:pt x="1235564" y="1604855"/>
                  </a:lnTo>
                  <a:lnTo>
                    <a:pt x="1245870" y="1647136"/>
                  </a:lnTo>
                  <a:lnTo>
                    <a:pt x="1253450" y="1688750"/>
                  </a:lnTo>
                  <a:lnTo>
                    <a:pt x="1258461" y="1729757"/>
                  </a:lnTo>
                  <a:lnTo>
                    <a:pt x="1261062" y="1770218"/>
                  </a:lnTo>
                  <a:lnTo>
                    <a:pt x="1261409" y="1810191"/>
                  </a:lnTo>
                  <a:lnTo>
                    <a:pt x="1259661" y="1849737"/>
                  </a:lnTo>
                  <a:lnTo>
                    <a:pt x="1255975" y="1888917"/>
                  </a:lnTo>
                  <a:lnTo>
                    <a:pt x="1250508" y="1927790"/>
                  </a:lnTo>
                  <a:lnTo>
                    <a:pt x="1243419" y="1966417"/>
                  </a:lnTo>
                  <a:lnTo>
                    <a:pt x="1234865" y="2004858"/>
                  </a:lnTo>
                  <a:lnTo>
                    <a:pt x="1225003" y="2043173"/>
                  </a:lnTo>
                  <a:lnTo>
                    <a:pt x="1213992" y="2081422"/>
                  </a:lnTo>
                  <a:lnTo>
                    <a:pt x="1201988" y="2119666"/>
                  </a:lnTo>
                  <a:lnTo>
                    <a:pt x="1189150" y="2157963"/>
                  </a:lnTo>
                  <a:lnTo>
                    <a:pt x="1175635" y="2196375"/>
                  </a:lnTo>
                  <a:lnTo>
                    <a:pt x="1161600" y="2234962"/>
                  </a:lnTo>
                  <a:lnTo>
                    <a:pt x="1132604" y="2312901"/>
                  </a:lnTo>
                  <a:lnTo>
                    <a:pt x="1103422" y="2392260"/>
                  </a:lnTo>
                  <a:lnTo>
                    <a:pt x="1089156" y="2432623"/>
                  </a:lnTo>
                  <a:lnTo>
                    <a:pt x="1075315" y="2473521"/>
                  </a:lnTo>
                  <a:lnTo>
                    <a:pt x="1062059" y="2515015"/>
                  </a:lnTo>
                  <a:lnTo>
                    <a:pt x="1049545" y="2557165"/>
                  </a:lnTo>
                  <a:lnTo>
                    <a:pt x="1037930" y="2600030"/>
                  </a:lnTo>
                  <a:lnTo>
                    <a:pt x="1027372" y="2643672"/>
                  </a:lnTo>
                  <a:lnTo>
                    <a:pt x="1018029" y="2688150"/>
                  </a:lnTo>
                  <a:lnTo>
                    <a:pt x="1010058" y="2733525"/>
                  </a:lnTo>
                  <a:lnTo>
                    <a:pt x="1003616" y="2779856"/>
                  </a:lnTo>
                  <a:lnTo>
                    <a:pt x="998862" y="2827204"/>
                  </a:lnTo>
                  <a:lnTo>
                    <a:pt x="995953" y="2875629"/>
                  </a:lnTo>
                  <a:lnTo>
                    <a:pt x="995047" y="2925191"/>
                  </a:lnTo>
                  <a:lnTo>
                    <a:pt x="996302" y="2975949"/>
                  </a:lnTo>
                  <a:lnTo>
                    <a:pt x="999874" y="3027966"/>
                  </a:lnTo>
                  <a:lnTo>
                    <a:pt x="1005921" y="3081299"/>
                  </a:lnTo>
                  <a:lnTo>
                    <a:pt x="1014602" y="3136011"/>
                  </a:lnTo>
                  <a:lnTo>
                    <a:pt x="1025405" y="3188584"/>
                  </a:lnTo>
                  <a:lnTo>
                    <a:pt x="1038080" y="3238935"/>
                  </a:lnTo>
                  <a:lnTo>
                    <a:pt x="1052521" y="3287170"/>
                  </a:lnTo>
                  <a:lnTo>
                    <a:pt x="1068619" y="3333395"/>
                  </a:lnTo>
                  <a:lnTo>
                    <a:pt x="1086267" y="3377719"/>
                  </a:lnTo>
                  <a:lnTo>
                    <a:pt x="1105358" y="3420247"/>
                  </a:lnTo>
                  <a:lnTo>
                    <a:pt x="1125784" y="3461087"/>
                  </a:lnTo>
                  <a:lnTo>
                    <a:pt x="1147436" y="3500345"/>
                  </a:lnTo>
                  <a:lnTo>
                    <a:pt x="1170208" y="3538130"/>
                  </a:lnTo>
                  <a:lnTo>
                    <a:pt x="1193992" y="3574546"/>
                  </a:lnTo>
                  <a:lnTo>
                    <a:pt x="1218680" y="3609703"/>
                  </a:lnTo>
                  <a:lnTo>
                    <a:pt x="1244164" y="3643706"/>
                  </a:lnTo>
                  <a:lnTo>
                    <a:pt x="1270337" y="3676662"/>
                  </a:lnTo>
                  <a:lnTo>
                    <a:pt x="1297090" y="3708679"/>
                  </a:lnTo>
                  <a:lnTo>
                    <a:pt x="1324318" y="3739863"/>
                  </a:lnTo>
                  <a:lnTo>
                    <a:pt x="1351910" y="3770322"/>
                  </a:lnTo>
                  <a:lnTo>
                    <a:pt x="1379761" y="3800162"/>
                  </a:lnTo>
                  <a:lnTo>
                    <a:pt x="1407763" y="3829490"/>
                  </a:lnTo>
                  <a:lnTo>
                    <a:pt x="1519118" y="3943825"/>
                  </a:lnTo>
                  <a:lnTo>
                    <a:pt x="1546256" y="3972199"/>
                  </a:lnTo>
                  <a:lnTo>
                    <a:pt x="1572899" y="4000703"/>
                  </a:lnTo>
                  <a:lnTo>
                    <a:pt x="1598938" y="4029444"/>
                  </a:lnTo>
                  <a:lnTo>
                    <a:pt x="1624266" y="4058529"/>
                  </a:lnTo>
                  <a:lnTo>
                    <a:pt x="1648775" y="4088064"/>
                  </a:lnTo>
                  <a:lnTo>
                    <a:pt x="1672358" y="4118158"/>
                  </a:lnTo>
                  <a:lnTo>
                    <a:pt x="1694908" y="4148916"/>
                  </a:lnTo>
                  <a:lnTo>
                    <a:pt x="1716315" y="4180446"/>
                  </a:lnTo>
                  <a:lnTo>
                    <a:pt x="1736473" y="4212855"/>
                  </a:lnTo>
                  <a:lnTo>
                    <a:pt x="1755275" y="4246250"/>
                  </a:lnTo>
                  <a:lnTo>
                    <a:pt x="1772611" y="4280737"/>
                  </a:lnTo>
                  <a:lnTo>
                    <a:pt x="1788375" y="4316424"/>
                  </a:lnTo>
                  <a:lnTo>
                    <a:pt x="1802460" y="4353417"/>
                  </a:lnTo>
                  <a:lnTo>
                    <a:pt x="1814756" y="4391824"/>
                  </a:lnTo>
                  <a:lnTo>
                    <a:pt x="1825157" y="4431751"/>
                  </a:lnTo>
                  <a:lnTo>
                    <a:pt x="1833556" y="4473306"/>
                  </a:lnTo>
                  <a:lnTo>
                    <a:pt x="1839843" y="4516595"/>
                  </a:lnTo>
                  <a:lnTo>
                    <a:pt x="1843913" y="4561725"/>
                  </a:lnTo>
                  <a:lnTo>
                    <a:pt x="1845406" y="4615284"/>
                  </a:lnTo>
                  <a:lnTo>
                    <a:pt x="1843794" y="4668079"/>
                  </a:lnTo>
                  <a:lnTo>
                    <a:pt x="1839275" y="4720062"/>
                  </a:lnTo>
                  <a:lnTo>
                    <a:pt x="1832045" y="4771185"/>
                  </a:lnTo>
                  <a:lnTo>
                    <a:pt x="1822302" y="4821399"/>
                  </a:lnTo>
                  <a:lnTo>
                    <a:pt x="1810242" y="4870656"/>
                  </a:lnTo>
                  <a:lnTo>
                    <a:pt x="1796062" y="4918906"/>
                  </a:lnTo>
                  <a:lnTo>
                    <a:pt x="1779961" y="4966102"/>
                  </a:lnTo>
                  <a:lnTo>
                    <a:pt x="1762134" y="5012196"/>
                  </a:lnTo>
                  <a:lnTo>
                    <a:pt x="1742780" y="5057137"/>
                  </a:lnTo>
                  <a:lnTo>
                    <a:pt x="1722095" y="5100879"/>
                  </a:lnTo>
                  <a:lnTo>
                    <a:pt x="1700276" y="5143372"/>
                  </a:lnTo>
                  <a:lnTo>
                    <a:pt x="5998464" y="5143372"/>
                  </a:lnTo>
                  <a:lnTo>
                    <a:pt x="5998464" y="0"/>
                  </a:lnTo>
                  <a:close/>
                </a:path>
              </a:pathLst>
            </a:custGeom>
            <a:solidFill>
              <a:srgbClr val="F8F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18634" y="447801"/>
            <a:ext cx="35179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Kontrol/Deneme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59934" y="1548841"/>
            <a:ext cx="4166235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8435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351C75"/>
                </a:solidFill>
                <a:latin typeface="Verdana"/>
                <a:cs typeface="Verdana"/>
              </a:rPr>
              <a:t>Deneme 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sınavları çalışma </a:t>
            </a:r>
            <a:r>
              <a:rPr sz="1600" spc="-20" dirty="0">
                <a:solidFill>
                  <a:srgbClr val="351C75"/>
                </a:solidFill>
                <a:latin typeface="Verdana"/>
                <a:cs typeface="Verdana"/>
              </a:rPr>
              <a:t>performansını </a:t>
            </a:r>
            <a:r>
              <a:rPr sz="1600" spc="-55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inceleyebileceğin;</a:t>
            </a:r>
            <a:r>
              <a:rPr sz="1600" spc="-22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zayıf</a:t>
            </a:r>
            <a:r>
              <a:rPr sz="1600" spc="-24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351C75"/>
                </a:solidFill>
                <a:latin typeface="Verdana"/>
                <a:cs typeface="Verdana"/>
              </a:rPr>
              <a:t>ve</a:t>
            </a:r>
            <a:r>
              <a:rPr sz="1600" spc="-28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güçlü</a:t>
            </a:r>
            <a:r>
              <a:rPr sz="1600" spc="-26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yönlerini </a:t>
            </a:r>
            <a:r>
              <a:rPr sz="1600" spc="-55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gö</a:t>
            </a:r>
            <a:r>
              <a:rPr sz="1600" spc="-20" dirty="0">
                <a:solidFill>
                  <a:srgbClr val="351C75"/>
                </a:solidFill>
                <a:latin typeface="Verdana"/>
                <a:cs typeface="Verdana"/>
              </a:rPr>
              <a:t>rebi</a:t>
            </a:r>
            <a:r>
              <a:rPr sz="1600" spc="-10" dirty="0">
                <a:solidFill>
                  <a:srgbClr val="351C75"/>
                </a:solidFill>
                <a:latin typeface="Verdana"/>
                <a:cs typeface="Verdana"/>
              </a:rPr>
              <a:t>l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e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ceğ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i</a:t>
            </a:r>
            <a:r>
              <a:rPr sz="1600" spc="-55" dirty="0">
                <a:solidFill>
                  <a:srgbClr val="351C75"/>
                </a:solidFill>
                <a:latin typeface="Verdana"/>
                <a:cs typeface="Verdana"/>
              </a:rPr>
              <a:t>n,</a:t>
            </a:r>
            <a:r>
              <a:rPr sz="1600" spc="-24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konu</a:t>
            </a:r>
            <a:r>
              <a:rPr sz="1600" spc="-26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öğ</a:t>
            </a:r>
            <a:r>
              <a:rPr sz="1600" spc="-20" dirty="0">
                <a:solidFill>
                  <a:srgbClr val="351C75"/>
                </a:solidFill>
                <a:latin typeface="Verdana"/>
                <a:cs typeface="Verdana"/>
              </a:rPr>
              <a:t>renmeni  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denetleyebileceğin </a:t>
            </a:r>
            <a:r>
              <a:rPr sz="1600" spc="-10" dirty="0">
                <a:solidFill>
                  <a:srgbClr val="351C75"/>
                </a:solidFill>
                <a:latin typeface="Verdana"/>
                <a:cs typeface="Verdana"/>
              </a:rPr>
              <a:t>bir </a:t>
            </a:r>
            <a:r>
              <a:rPr sz="1600" spc="-5" dirty="0">
                <a:solidFill>
                  <a:srgbClr val="351C75"/>
                </a:solidFill>
                <a:latin typeface="Verdana"/>
                <a:cs typeface="Verdana"/>
              </a:rPr>
              <a:t>kontrol </a:t>
            </a:r>
            <a:r>
              <a:rPr sz="160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mekanizmasıdır.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Yanl</a:t>
            </a:r>
            <a:r>
              <a:rPr sz="1600" spc="-20" dirty="0">
                <a:solidFill>
                  <a:srgbClr val="351C75"/>
                </a:solidFill>
                <a:latin typeface="Verdana"/>
                <a:cs typeface="Verdana"/>
              </a:rPr>
              <a:t>ış</a:t>
            </a:r>
            <a:r>
              <a:rPr sz="1600" spc="-254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351C75"/>
                </a:solidFill>
                <a:latin typeface="Verdana"/>
                <a:cs typeface="Verdana"/>
              </a:rPr>
              <a:t>ve</a:t>
            </a:r>
            <a:r>
              <a:rPr sz="1600" spc="-28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boş</a:t>
            </a:r>
            <a:r>
              <a:rPr sz="1600" spc="-27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sor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ul</a:t>
            </a:r>
            <a:r>
              <a:rPr sz="1600" spc="-45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r</a:t>
            </a:r>
            <a:r>
              <a:rPr sz="1600" spc="15" dirty="0">
                <a:solidFill>
                  <a:srgbClr val="351C75"/>
                </a:solidFill>
                <a:latin typeface="Verdana"/>
                <a:cs typeface="Verdana"/>
              </a:rPr>
              <a:t>ını</a:t>
            </a:r>
            <a:r>
              <a:rPr sz="1600" spc="-23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ne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d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en</a:t>
            </a:r>
            <a:r>
              <a:rPr sz="1600" spc="-28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kaç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ı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r</a:t>
            </a:r>
            <a:r>
              <a:rPr sz="1600" spc="5" dirty="0">
                <a:solidFill>
                  <a:srgbClr val="351C75"/>
                </a:solidFill>
                <a:latin typeface="Verdana"/>
                <a:cs typeface="Verdana"/>
              </a:rPr>
              <a:t>d</a:t>
            </a:r>
            <a:r>
              <a:rPr sz="1600" spc="-10" dirty="0">
                <a:solidFill>
                  <a:srgbClr val="351C75"/>
                </a:solidFill>
                <a:latin typeface="Verdana"/>
                <a:cs typeface="Verdana"/>
              </a:rPr>
              <a:t>ı</a:t>
            </a:r>
            <a:r>
              <a:rPr sz="1600" spc="-55" dirty="0">
                <a:solidFill>
                  <a:srgbClr val="351C75"/>
                </a:solidFill>
                <a:latin typeface="Verdana"/>
                <a:cs typeface="Verdana"/>
              </a:rPr>
              <a:t>n,</a:t>
            </a:r>
            <a:endParaRPr sz="16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Yanl</a:t>
            </a:r>
            <a:r>
              <a:rPr sz="1600" spc="-20" dirty="0">
                <a:solidFill>
                  <a:srgbClr val="351C75"/>
                </a:solidFill>
                <a:latin typeface="Verdana"/>
                <a:cs typeface="Verdana"/>
              </a:rPr>
              <a:t>ış</a:t>
            </a:r>
            <a:r>
              <a:rPr sz="1600" spc="-254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351C75"/>
                </a:solidFill>
                <a:latin typeface="Verdana"/>
                <a:cs typeface="Verdana"/>
              </a:rPr>
              <a:t>ve</a:t>
            </a:r>
            <a:r>
              <a:rPr sz="1600" spc="-28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boş</a:t>
            </a:r>
            <a:r>
              <a:rPr sz="1600" spc="-27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sor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ul</a:t>
            </a:r>
            <a:r>
              <a:rPr sz="1600" spc="-45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r</a:t>
            </a:r>
            <a:r>
              <a:rPr sz="1600" spc="10" dirty="0">
                <a:solidFill>
                  <a:srgbClr val="351C75"/>
                </a:solidFill>
                <a:latin typeface="Verdana"/>
                <a:cs typeface="Verdana"/>
              </a:rPr>
              <a:t>ın</a:t>
            </a:r>
            <a:r>
              <a:rPr sz="1600" spc="-24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h</a:t>
            </a:r>
            <a:r>
              <a:rPr sz="1600" spc="-45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5" dirty="0">
                <a:solidFill>
                  <a:srgbClr val="351C75"/>
                </a:solidFill>
                <a:latin typeface="Verdana"/>
                <a:cs typeface="Verdana"/>
              </a:rPr>
              <a:t>ngi</a:t>
            </a:r>
            <a:r>
              <a:rPr sz="1600" spc="-24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ko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nud</a:t>
            </a:r>
            <a:r>
              <a:rPr sz="1600" spc="-45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55" dirty="0">
                <a:solidFill>
                  <a:srgbClr val="351C75"/>
                </a:solidFill>
                <a:latin typeface="Verdana"/>
                <a:cs typeface="Verdana"/>
              </a:rPr>
              <a:t>n,</a:t>
            </a:r>
            <a:endParaRPr sz="16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600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ynı</a:t>
            </a:r>
            <a:r>
              <a:rPr sz="1600" spc="-26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ko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nud</a:t>
            </a:r>
            <a:r>
              <a:rPr sz="1600" spc="-45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10" dirty="0">
                <a:solidFill>
                  <a:srgbClr val="351C75"/>
                </a:solidFill>
                <a:latin typeface="Verdana"/>
                <a:cs typeface="Verdana"/>
              </a:rPr>
              <a:t>n</a:t>
            </a:r>
            <a:r>
              <a:rPr sz="1600" spc="-254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51C75"/>
                </a:solidFill>
                <a:latin typeface="Verdana"/>
                <a:cs typeface="Verdana"/>
              </a:rPr>
              <a:t>bir</a:t>
            </a:r>
            <a:r>
              <a:rPr sz="1600" spc="-26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ön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ceki</a:t>
            </a:r>
            <a:r>
              <a:rPr sz="1600" spc="-27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351C75"/>
                </a:solidFill>
                <a:latin typeface="Verdana"/>
                <a:cs typeface="Verdana"/>
              </a:rPr>
              <a:t>d</a:t>
            </a:r>
            <a:r>
              <a:rPr sz="1600" spc="-55" dirty="0">
                <a:solidFill>
                  <a:srgbClr val="351C75"/>
                </a:solidFill>
                <a:latin typeface="Verdana"/>
                <a:cs typeface="Verdana"/>
              </a:rPr>
              <a:t>e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neme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d</a:t>
            </a:r>
            <a:r>
              <a:rPr sz="1600" spc="-65" dirty="0">
                <a:solidFill>
                  <a:srgbClr val="351C75"/>
                </a:solidFill>
                <a:latin typeface="Verdana"/>
                <a:cs typeface="Verdana"/>
              </a:rPr>
              <a:t>e</a:t>
            </a:r>
            <a:r>
              <a:rPr sz="1600" spc="-27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351C75"/>
                </a:solidFill>
                <a:latin typeface="Verdana"/>
                <a:cs typeface="Verdana"/>
              </a:rPr>
              <a:t>de</a:t>
            </a:r>
            <a:endParaRPr sz="16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600" spc="-70" dirty="0">
                <a:solidFill>
                  <a:srgbClr val="351C75"/>
                </a:solidFill>
                <a:latin typeface="Verdana"/>
                <a:cs typeface="Verdana"/>
              </a:rPr>
              <a:t>y</a:t>
            </a:r>
            <a:r>
              <a:rPr sz="1600" spc="-80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20" dirty="0">
                <a:solidFill>
                  <a:srgbClr val="351C75"/>
                </a:solidFill>
                <a:latin typeface="Verdana"/>
                <a:cs typeface="Verdana"/>
              </a:rPr>
              <a:t>n</a:t>
            </a:r>
            <a:r>
              <a:rPr sz="1600" spc="-5" dirty="0">
                <a:solidFill>
                  <a:srgbClr val="351C75"/>
                </a:solidFill>
                <a:latin typeface="Verdana"/>
                <a:cs typeface="Verdana"/>
              </a:rPr>
              <a:t>l</a:t>
            </a:r>
            <a:r>
              <a:rPr sz="1600" spc="-20" dirty="0">
                <a:solidFill>
                  <a:srgbClr val="351C75"/>
                </a:solidFill>
                <a:latin typeface="Verdana"/>
                <a:cs typeface="Verdana"/>
              </a:rPr>
              <a:t>ış</a:t>
            </a:r>
            <a:r>
              <a:rPr sz="1600" spc="-24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351C75"/>
                </a:solidFill>
                <a:latin typeface="Verdana"/>
                <a:cs typeface="Verdana"/>
              </a:rPr>
              <a:t>y</a:t>
            </a:r>
            <a:r>
              <a:rPr sz="1600" spc="-80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p</a:t>
            </a:r>
            <a:r>
              <a:rPr sz="1600" spc="45" dirty="0">
                <a:solidFill>
                  <a:srgbClr val="351C75"/>
                </a:solidFill>
                <a:latin typeface="Verdana"/>
                <a:cs typeface="Verdana"/>
              </a:rPr>
              <a:t>t</a:t>
            </a:r>
            <a:r>
              <a:rPr sz="1600" spc="20" dirty="0">
                <a:solidFill>
                  <a:srgbClr val="351C75"/>
                </a:solidFill>
                <a:latin typeface="Verdana"/>
                <a:cs typeface="Verdana"/>
              </a:rPr>
              <a:t>ı</a:t>
            </a:r>
            <a:r>
              <a:rPr sz="1600" spc="-5" dirty="0">
                <a:solidFill>
                  <a:srgbClr val="351C75"/>
                </a:solidFill>
                <a:latin typeface="Verdana"/>
                <a:cs typeface="Verdana"/>
              </a:rPr>
              <a:t>n</a:t>
            </a:r>
            <a:r>
              <a:rPr sz="1600" spc="-24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51C75"/>
                </a:solidFill>
                <a:latin typeface="Verdana"/>
                <a:cs typeface="Verdana"/>
              </a:rPr>
              <a:t>mı?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9F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4969" y="516636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106" y="0"/>
                </a:moveTo>
                <a:lnTo>
                  <a:pt x="256456" y="2115"/>
                </a:lnTo>
                <a:lnTo>
                  <a:pt x="226972" y="3270"/>
                </a:lnTo>
                <a:lnTo>
                  <a:pt x="192869" y="3806"/>
                </a:lnTo>
                <a:lnTo>
                  <a:pt x="77446" y="3869"/>
                </a:lnTo>
                <a:lnTo>
                  <a:pt x="55427" y="4095"/>
                </a:lnTo>
                <a:lnTo>
                  <a:pt x="15073" y="7078"/>
                </a:lnTo>
                <a:lnTo>
                  <a:pt x="87" y="50815"/>
                </a:lnTo>
                <a:lnTo>
                  <a:pt x="0" y="63763"/>
                </a:lnTo>
                <a:lnTo>
                  <a:pt x="1198" y="75818"/>
                </a:lnTo>
                <a:lnTo>
                  <a:pt x="3585" y="83956"/>
                </a:lnTo>
                <a:lnTo>
                  <a:pt x="7913" y="90344"/>
                </a:lnTo>
                <a:lnTo>
                  <a:pt x="13646" y="94517"/>
                </a:lnTo>
                <a:lnTo>
                  <a:pt x="20248" y="96012"/>
                </a:lnTo>
                <a:lnTo>
                  <a:pt x="102163" y="96012"/>
                </a:lnTo>
                <a:lnTo>
                  <a:pt x="153828" y="95761"/>
                </a:lnTo>
                <a:lnTo>
                  <a:pt x="205065" y="94678"/>
                </a:lnTo>
                <a:lnTo>
                  <a:pt x="251396" y="92261"/>
                </a:lnTo>
                <a:lnTo>
                  <a:pt x="303377" y="72169"/>
                </a:lnTo>
                <a:lnTo>
                  <a:pt x="306204" y="42148"/>
                </a:lnTo>
                <a:lnTo>
                  <a:pt x="298293" y="13055"/>
                </a:lnTo>
                <a:lnTo>
                  <a:pt x="281106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60187" y="30797"/>
            <a:ext cx="283845" cy="460375"/>
          </a:xfrm>
          <a:custGeom>
            <a:avLst/>
            <a:gdLst/>
            <a:ahLst/>
            <a:cxnLst/>
            <a:rect l="l" t="t" r="r" b="b"/>
            <a:pathLst>
              <a:path w="283845" h="460375">
                <a:moveTo>
                  <a:pt x="283813" y="0"/>
                </a:moveTo>
                <a:lnTo>
                  <a:pt x="259638" y="52295"/>
                </a:lnTo>
                <a:lnTo>
                  <a:pt x="252556" y="102080"/>
                </a:lnTo>
                <a:lnTo>
                  <a:pt x="246217" y="161644"/>
                </a:lnTo>
                <a:lnTo>
                  <a:pt x="240007" y="226234"/>
                </a:lnTo>
                <a:lnTo>
                  <a:pt x="233312" y="291095"/>
                </a:lnTo>
                <a:lnTo>
                  <a:pt x="224758" y="356806"/>
                </a:lnTo>
                <a:lnTo>
                  <a:pt x="220313" y="359727"/>
                </a:lnTo>
                <a:lnTo>
                  <a:pt x="211931" y="359727"/>
                </a:lnTo>
                <a:lnTo>
                  <a:pt x="207994" y="357441"/>
                </a:lnTo>
                <a:lnTo>
                  <a:pt x="206470" y="352742"/>
                </a:lnTo>
                <a:lnTo>
                  <a:pt x="176260" y="250555"/>
                </a:lnTo>
                <a:lnTo>
                  <a:pt x="161161" y="207206"/>
                </a:lnTo>
                <a:lnTo>
                  <a:pt x="140049" y="157416"/>
                </a:lnTo>
                <a:lnTo>
                  <a:pt x="113760" y="140652"/>
                </a:lnTo>
                <a:lnTo>
                  <a:pt x="80629" y="143448"/>
                </a:lnTo>
                <a:lnTo>
                  <a:pt x="49339" y="152352"/>
                </a:lnTo>
                <a:lnTo>
                  <a:pt x="22478" y="168709"/>
                </a:lnTo>
                <a:lnTo>
                  <a:pt x="2762" y="193865"/>
                </a:lnTo>
                <a:lnTo>
                  <a:pt x="0" y="207502"/>
                </a:lnTo>
                <a:lnTo>
                  <a:pt x="1428" y="219138"/>
                </a:lnTo>
                <a:lnTo>
                  <a:pt x="5905" y="229727"/>
                </a:lnTo>
                <a:lnTo>
                  <a:pt x="12287" y="240220"/>
                </a:lnTo>
                <a:lnTo>
                  <a:pt x="15716" y="245046"/>
                </a:lnTo>
                <a:lnTo>
                  <a:pt x="21050" y="247459"/>
                </a:lnTo>
                <a:lnTo>
                  <a:pt x="30321" y="247459"/>
                </a:lnTo>
                <a:lnTo>
                  <a:pt x="34258" y="246189"/>
                </a:lnTo>
                <a:lnTo>
                  <a:pt x="37433" y="243522"/>
                </a:lnTo>
                <a:lnTo>
                  <a:pt x="53351" y="231412"/>
                </a:lnTo>
                <a:lnTo>
                  <a:pt x="69437" y="221980"/>
                </a:lnTo>
                <a:lnTo>
                  <a:pt x="84189" y="215858"/>
                </a:lnTo>
                <a:lnTo>
                  <a:pt x="96107" y="213677"/>
                </a:lnTo>
                <a:lnTo>
                  <a:pt x="100806" y="213677"/>
                </a:lnTo>
                <a:lnTo>
                  <a:pt x="104108" y="215201"/>
                </a:lnTo>
                <a:lnTo>
                  <a:pt x="118825" y="261231"/>
                </a:lnTo>
                <a:lnTo>
                  <a:pt x="133130" y="313316"/>
                </a:lnTo>
                <a:lnTo>
                  <a:pt x="147405" y="366682"/>
                </a:lnTo>
                <a:lnTo>
                  <a:pt x="160887" y="413250"/>
                </a:lnTo>
                <a:lnTo>
                  <a:pt x="179268" y="451304"/>
                </a:lnTo>
                <a:lnTo>
                  <a:pt x="220059" y="459930"/>
                </a:lnTo>
                <a:lnTo>
                  <a:pt x="236424" y="458837"/>
                </a:lnTo>
                <a:lnTo>
                  <a:pt x="251539" y="455469"/>
                </a:lnTo>
                <a:lnTo>
                  <a:pt x="263868" y="449697"/>
                </a:lnTo>
                <a:lnTo>
                  <a:pt x="271875" y="441388"/>
                </a:lnTo>
                <a:lnTo>
                  <a:pt x="283813" y="412668"/>
                </a:lnTo>
                <a:lnTo>
                  <a:pt x="28381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54626" y="0"/>
            <a:ext cx="406400" cy="365760"/>
          </a:xfrm>
          <a:custGeom>
            <a:avLst/>
            <a:gdLst/>
            <a:ahLst/>
            <a:cxnLst/>
            <a:rect l="l" t="t" r="r" b="b"/>
            <a:pathLst>
              <a:path w="406400" h="365760">
                <a:moveTo>
                  <a:pt x="298594" y="0"/>
                </a:moveTo>
                <a:lnTo>
                  <a:pt x="294530" y="0"/>
                </a:lnTo>
                <a:lnTo>
                  <a:pt x="287799" y="0"/>
                </a:lnTo>
                <a:lnTo>
                  <a:pt x="281195" y="2666"/>
                </a:lnTo>
                <a:lnTo>
                  <a:pt x="242127" y="44100"/>
                </a:lnTo>
                <a:lnTo>
                  <a:pt x="211345" y="82041"/>
                </a:lnTo>
                <a:lnTo>
                  <a:pt x="206519" y="89026"/>
                </a:lnTo>
                <a:lnTo>
                  <a:pt x="198645" y="92837"/>
                </a:lnTo>
                <a:lnTo>
                  <a:pt x="185564" y="92837"/>
                </a:lnTo>
                <a:lnTo>
                  <a:pt x="180357" y="91312"/>
                </a:lnTo>
                <a:lnTo>
                  <a:pt x="154096" y="72882"/>
                </a:lnTo>
                <a:lnTo>
                  <a:pt x="129589" y="56387"/>
                </a:lnTo>
                <a:lnTo>
                  <a:pt x="104082" y="39703"/>
                </a:lnTo>
                <a:lnTo>
                  <a:pt x="75074" y="21209"/>
                </a:lnTo>
                <a:lnTo>
                  <a:pt x="70375" y="19938"/>
                </a:lnTo>
                <a:lnTo>
                  <a:pt x="58691" y="19938"/>
                </a:lnTo>
                <a:lnTo>
                  <a:pt x="19909" y="62039"/>
                </a:lnTo>
                <a:lnTo>
                  <a:pt x="1287" y="96392"/>
                </a:lnTo>
                <a:lnTo>
                  <a:pt x="0" y="104374"/>
                </a:lnTo>
                <a:lnTo>
                  <a:pt x="1462" y="112236"/>
                </a:lnTo>
                <a:lnTo>
                  <a:pt x="5377" y="119288"/>
                </a:lnTo>
                <a:lnTo>
                  <a:pt x="11447" y="124840"/>
                </a:lnTo>
                <a:lnTo>
                  <a:pt x="43062" y="142942"/>
                </a:lnTo>
                <a:lnTo>
                  <a:pt x="79392" y="161544"/>
                </a:lnTo>
                <a:lnTo>
                  <a:pt x="111246" y="178526"/>
                </a:lnTo>
                <a:lnTo>
                  <a:pt x="129430" y="191770"/>
                </a:lnTo>
                <a:lnTo>
                  <a:pt x="120231" y="215620"/>
                </a:lnTo>
                <a:lnTo>
                  <a:pt x="92696" y="258746"/>
                </a:lnTo>
                <a:lnTo>
                  <a:pt x="64922" y="302801"/>
                </a:lnTo>
                <a:lnTo>
                  <a:pt x="55008" y="329438"/>
                </a:lnTo>
                <a:lnTo>
                  <a:pt x="64279" y="340151"/>
                </a:lnTo>
                <a:lnTo>
                  <a:pt x="80599" y="349996"/>
                </a:lnTo>
                <a:lnTo>
                  <a:pt x="100443" y="358388"/>
                </a:lnTo>
                <a:lnTo>
                  <a:pt x="122572" y="365378"/>
                </a:lnTo>
                <a:lnTo>
                  <a:pt x="124985" y="365760"/>
                </a:lnTo>
                <a:lnTo>
                  <a:pt x="127271" y="365760"/>
                </a:lnTo>
                <a:lnTo>
                  <a:pt x="162609" y="328120"/>
                </a:lnTo>
                <a:lnTo>
                  <a:pt x="175627" y="306260"/>
                </a:lnTo>
                <a:lnTo>
                  <a:pt x="188596" y="286210"/>
                </a:lnTo>
                <a:lnTo>
                  <a:pt x="201185" y="267970"/>
                </a:lnTo>
                <a:lnTo>
                  <a:pt x="206138" y="261112"/>
                </a:lnTo>
                <a:lnTo>
                  <a:pt x="213885" y="257428"/>
                </a:lnTo>
                <a:lnTo>
                  <a:pt x="227601" y="257428"/>
                </a:lnTo>
                <a:lnTo>
                  <a:pt x="233316" y="259334"/>
                </a:lnTo>
                <a:lnTo>
                  <a:pt x="238269" y="263271"/>
                </a:lnTo>
                <a:lnTo>
                  <a:pt x="260040" y="281680"/>
                </a:lnTo>
                <a:lnTo>
                  <a:pt x="282322" y="300053"/>
                </a:lnTo>
                <a:lnTo>
                  <a:pt x="305153" y="317117"/>
                </a:lnTo>
                <a:lnTo>
                  <a:pt x="332122" y="333628"/>
                </a:lnTo>
                <a:lnTo>
                  <a:pt x="336059" y="334517"/>
                </a:lnTo>
                <a:lnTo>
                  <a:pt x="347362" y="334517"/>
                </a:lnTo>
                <a:lnTo>
                  <a:pt x="381017" y="299450"/>
                </a:lnTo>
                <a:lnTo>
                  <a:pt x="405586" y="263132"/>
                </a:lnTo>
                <a:lnTo>
                  <a:pt x="406052" y="254190"/>
                </a:lnTo>
                <a:lnTo>
                  <a:pt x="403399" y="245629"/>
                </a:lnTo>
                <a:lnTo>
                  <a:pt x="352077" y="203215"/>
                </a:lnTo>
                <a:lnTo>
                  <a:pt x="301134" y="170814"/>
                </a:lnTo>
                <a:lnTo>
                  <a:pt x="292604" y="163028"/>
                </a:lnTo>
                <a:lnTo>
                  <a:pt x="288514" y="152812"/>
                </a:lnTo>
                <a:lnTo>
                  <a:pt x="289115" y="141882"/>
                </a:lnTo>
                <a:lnTo>
                  <a:pt x="294657" y="131952"/>
                </a:lnTo>
                <a:lnTo>
                  <a:pt x="341127" y="82143"/>
                </a:lnTo>
                <a:lnTo>
                  <a:pt x="355363" y="65786"/>
                </a:lnTo>
                <a:lnTo>
                  <a:pt x="360277" y="56626"/>
                </a:lnTo>
                <a:lnTo>
                  <a:pt x="361047" y="46609"/>
                </a:lnTo>
                <a:lnTo>
                  <a:pt x="357864" y="37068"/>
                </a:lnTo>
                <a:lnTo>
                  <a:pt x="350918" y="29337"/>
                </a:lnTo>
                <a:lnTo>
                  <a:pt x="340260" y="22159"/>
                </a:lnTo>
                <a:lnTo>
                  <a:pt x="329376" y="15636"/>
                </a:lnTo>
                <a:lnTo>
                  <a:pt x="302785" y="1015"/>
                </a:lnTo>
                <a:lnTo>
                  <a:pt x="298594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0187" y="2664269"/>
            <a:ext cx="283845" cy="461645"/>
          </a:xfrm>
          <a:custGeom>
            <a:avLst/>
            <a:gdLst/>
            <a:ahLst/>
            <a:cxnLst/>
            <a:rect l="l" t="t" r="r" b="b"/>
            <a:pathLst>
              <a:path w="283845" h="461644">
                <a:moveTo>
                  <a:pt x="283813" y="0"/>
                </a:moveTo>
                <a:lnTo>
                  <a:pt x="259638" y="52566"/>
                </a:lnTo>
                <a:lnTo>
                  <a:pt x="252556" y="102516"/>
                </a:lnTo>
                <a:lnTo>
                  <a:pt x="246217" y="162257"/>
                </a:lnTo>
                <a:lnTo>
                  <a:pt x="240007" y="227028"/>
                </a:lnTo>
                <a:lnTo>
                  <a:pt x="233312" y="292068"/>
                </a:lnTo>
                <a:lnTo>
                  <a:pt x="224758" y="358203"/>
                </a:lnTo>
                <a:lnTo>
                  <a:pt x="220313" y="361124"/>
                </a:lnTo>
                <a:lnTo>
                  <a:pt x="211931" y="361124"/>
                </a:lnTo>
                <a:lnTo>
                  <a:pt x="207994" y="358711"/>
                </a:lnTo>
                <a:lnTo>
                  <a:pt x="206470" y="354012"/>
                </a:lnTo>
                <a:lnTo>
                  <a:pt x="176260" y="251539"/>
                </a:lnTo>
                <a:lnTo>
                  <a:pt x="161161" y="208155"/>
                </a:lnTo>
                <a:lnTo>
                  <a:pt x="140049" y="158305"/>
                </a:lnTo>
                <a:lnTo>
                  <a:pt x="113633" y="141160"/>
                </a:lnTo>
                <a:lnTo>
                  <a:pt x="80629" y="144071"/>
                </a:lnTo>
                <a:lnTo>
                  <a:pt x="49339" y="153019"/>
                </a:lnTo>
                <a:lnTo>
                  <a:pt x="22478" y="169467"/>
                </a:lnTo>
                <a:lnTo>
                  <a:pt x="2762" y="194881"/>
                </a:lnTo>
                <a:lnTo>
                  <a:pt x="0" y="208460"/>
                </a:lnTo>
                <a:lnTo>
                  <a:pt x="1428" y="220075"/>
                </a:lnTo>
                <a:lnTo>
                  <a:pt x="5905" y="230618"/>
                </a:lnTo>
                <a:lnTo>
                  <a:pt x="12287" y="240982"/>
                </a:lnTo>
                <a:lnTo>
                  <a:pt x="15716" y="245935"/>
                </a:lnTo>
                <a:lnTo>
                  <a:pt x="20923" y="248602"/>
                </a:lnTo>
                <a:lnTo>
                  <a:pt x="30194" y="248602"/>
                </a:lnTo>
                <a:lnTo>
                  <a:pt x="34131" y="247205"/>
                </a:lnTo>
                <a:lnTo>
                  <a:pt x="37433" y="244411"/>
                </a:lnTo>
                <a:lnTo>
                  <a:pt x="53278" y="232247"/>
                </a:lnTo>
                <a:lnTo>
                  <a:pt x="69326" y="222821"/>
                </a:lnTo>
                <a:lnTo>
                  <a:pt x="84064" y="216729"/>
                </a:lnTo>
                <a:lnTo>
                  <a:pt x="95980" y="214566"/>
                </a:lnTo>
                <a:lnTo>
                  <a:pt x="100806" y="214566"/>
                </a:lnTo>
                <a:lnTo>
                  <a:pt x="104108" y="216090"/>
                </a:lnTo>
                <a:lnTo>
                  <a:pt x="118825" y="262321"/>
                </a:lnTo>
                <a:lnTo>
                  <a:pt x="133130" y="314565"/>
                </a:lnTo>
                <a:lnTo>
                  <a:pt x="147405" y="368064"/>
                </a:lnTo>
                <a:lnTo>
                  <a:pt x="160887" y="414761"/>
                </a:lnTo>
                <a:lnTo>
                  <a:pt x="179246" y="452882"/>
                </a:lnTo>
                <a:lnTo>
                  <a:pt x="219805" y="461454"/>
                </a:lnTo>
                <a:lnTo>
                  <a:pt x="236263" y="460359"/>
                </a:lnTo>
                <a:lnTo>
                  <a:pt x="251460" y="456977"/>
                </a:lnTo>
                <a:lnTo>
                  <a:pt x="263846" y="451167"/>
                </a:lnTo>
                <a:lnTo>
                  <a:pt x="271875" y="442785"/>
                </a:lnTo>
                <a:lnTo>
                  <a:pt x="283813" y="413987"/>
                </a:lnTo>
                <a:lnTo>
                  <a:pt x="283813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27510" y="2023872"/>
            <a:ext cx="316865" cy="434340"/>
          </a:xfrm>
          <a:custGeom>
            <a:avLst/>
            <a:gdLst/>
            <a:ahLst/>
            <a:cxnLst/>
            <a:rect l="l" t="t" r="r" b="b"/>
            <a:pathLst>
              <a:path w="316865" h="434339">
                <a:moveTo>
                  <a:pt x="286355" y="271652"/>
                </a:moveTo>
                <a:lnTo>
                  <a:pt x="142626" y="271652"/>
                </a:lnTo>
                <a:lnTo>
                  <a:pt x="152779" y="273744"/>
                </a:lnTo>
                <a:lnTo>
                  <a:pt x="161073" y="279431"/>
                </a:lnTo>
                <a:lnTo>
                  <a:pt x="166558" y="287833"/>
                </a:lnTo>
                <a:lnTo>
                  <a:pt x="168280" y="298069"/>
                </a:lnTo>
                <a:lnTo>
                  <a:pt x="166901" y="326874"/>
                </a:lnTo>
                <a:lnTo>
                  <a:pt x="165915" y="356012"/>
                </a:lnTo>
                <a:lnTo>
                  <a:pt x="169169" y="412241"/>
                </a:lnTo>
                <a:lnTo>
                  <a:pt x="212524" y="434006"/>
                </a:lnTo>
                <a:lnTo>
                  <a:pt x="232542" y="434339"/>
                </a:lnTo>
                <a:lnTo>
                  <a:pt x="239974" y="434290"/>
                </a:lnTo>
                <a:lnTo>
                  <a:pt x="278628" y="426211"/>
                </a:lnTo>
                <a:lnTo>
                  <a:pt x="286960" y="382404"/>
                </a:lnTo>
                <a:lnTo>
                  <a:pt x="286184" y="351885"/>
                </a:lnTo>
                <a:lnTo>
                  <a:pt x="283956" y="320746"/>
                </a:lnTo>
                <a:lnTo>
                  <a:pt x="280548" y="291464"/>
                </a:lnTo>
                <a:lnTo>
                  <a:pt x="281451" y="280310"/>
                </a:lnTo>
                <a:lnTo>
                  <a:pt x="286355" y="271652"/>
                </a:lnTo>
                <a:close/>
              </a:path>
              <a:path w="316865" h="434339">
                <a:moveTo>
                  <a:pt x="209428" y="0"/>
                </a:moveTo>
                <a:lnTo>
                  <a:pt x="167334" y="3482"/>
                </a:lnTo>
                <a:lnTo>
                  <a:pt x="139705" y="32257"/>
                </a:lnTo>
                <a:lnTo>
                  <a:pt x="144569" y="68609"/>
                </a:lnTo>
                <a:lnTo>
                  <a:pt x="151945" y="109045"/>
                </a:lnTo>
                <a:lnTo>
                  <a:pt x="157868" y="144932"/>
                </a:lnTo>
                <a:lnTo>
                  <a:pt x="158374" y="167639"/>
                </a:lnTo>
                <a:lnTo>
                  <a:pt x="133782" y="175127"/>
                </a:lnTo>
                <a:lnTo>
                  <a:pt x="30305" y="184767"/>
                </a:lnTo>
                <a:lnTo>
                  <a:pt x="2926" y="193039"/>
                </a:lnTo>
                <a:lnTo>
                  <a:pt x="0" y="207125"/>
                </a:lnTo>
                <a:lnTo>
                  <a:pt x="2085" y="226186"/>
                </a:lnTo>
                <a:lnTo>
                  <a:pt x="7481" y="247153"/>
                </a:lnTo>
                <a:lnTo>
                  <a:pt x="31075" y="281938"/>
                </a:lnTo>
                <a:lnTo>
                  <a:pt x="38613" y="283082"/>
                </a:lnTo>
                <a:lnTo>
                  <a:pt x="40137" y="283082"/>
                </a:lnTo>
                <a:lnTo>
                  <a:pt x="41661" y="282955"/>
                </a:lnTo>
                <a:lnTo>
                  <a:pt x="69887" y="278118"/>
                </a:lnTo>
                <a:lnTo>
                  <a:pt x="95351" y="274986"/>
                </a:lnTo>
                <a:lnTo>
                  <a:pt x="119338" y="272950"/>
                </a:lnTo>
                <a:lnTo>
                  <a:pt x="141610" y="271652"/>
                </a:lnTo>
                <a:lnTo>
                  <a:pt x="286355" y="271652"/>
                </a:lnTo>
                <a:lnTo>
                  <a:pt x="286724" y="271002"/>
                </a:lnTo>
                <a:lnTo>
                  <a:pt x="295354" y="264622"/>
                </a:lnTo>
                <a:lnTo>
                  <a:pt x="306329" y="262254"/>
                </a:lnTo>
                <a:lnTo>
                  <a:pt x="316489" y="262254"/>
                </a:lnTo>
                <a:lnTo>
                  <a:pt x="316489" y="165226"/>
                </a:lnTo>
                <a:lnTo>
                  <a:pt x="295026" y="165226"/>
                </a:lnTo>
                <a:lnTo>
                  <a:pt x="285474" y="163288"/>
                </a:lnTo>
                <a:lnTo>
                  <a:pt x="277564" y="158003"/>
                </a:lnTo>
                <a:lnTo>
                  <a:pt x="272131" y="150171"/>
                </a:lnTo>
                <a:lnTo>
                  <a:pt x="270007" y="140588"/>
                </a:lnTo>
                <a:lnTo>
                  <a:pt x="268682" y="113857"/>
                </a:lnTo>
                <a:lnTo>
                  <a:pt x="266737" y="84185"/>
                </a:lnTo>
                <a:lnTo>
                  <a:pt x="261752" y="24256"/>
                </a:lnTo>
                <a:lnTo>
                  <a:pt x="231288" y="696"/>
                </a:lnTo>
                <a:lnTo>
                  <a:pt x="216842" y="89"/>
                </a:lnTo>
                <a:lnTo>
                  <a:pt x="209428" y="0"/>
                </a:lnTo>
                <a:close/>
              </a:path>
              <a:path w="316865" h="434339">
                <a:moveTo>
                  <a:pt x="316489" y="262254"/>
                </a:moveTo>
                <a:lnTo>
                  <a:pt x="308107" y="262254"/>
                </a:lnTo>
                <a:lnTo>
                  <a:pt x="316489" y="263022"/>
                </a:lnTo>
                <a:lnTo>
                  <a:pt x="316489" y="262254"/>
                </a:lnTo>
                <a:close/>
              </a:path>
              <a:path w="316865" h="434339">
                <a:moveTo>
                  <a:pt x="310901" y="164845"/>
                </a:moveTo>
                <a:lnTo>
                  <a:pt x="305948" y="164845"/>
                </a:lnTo>
                <a:lnTo>
                  <a:pt x="301122" y="164972"/>
                </a:lnTo>
                <a:lnTo>
                  <a:pt x="296550" y="165226"/>
                </a:lnTo>
                <a:lnTo>
                  <a:pt x="316489" y="165226"/>
                </a:lnTo>
                <a:lnTo>
                  <a:pt x="316489" y="164985"/>
                </a:lnTo>
                <a:lnTo>
                  <a:pt x="310901" y="164845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54204" y="1336675"/>
            <a:ext cx="189865" cy="346075"/>
          </a:xfrm>
          <a:custGeom>
            <a:avLst/>
            <a:gdLst/>
            <a:ahLst/>
            <a:cxnLst/>
            <a:rect l="l" t="t" r="r" b="b"/>
            <a:pathLst>
              <a:path w="189865" h="346075">
                <a:moveTo>
                  <a:pt x="70288" y="0"/>
                </a:moveTo>
                <a:lnTo>
                  <a:pt x="58604" y="0"/>
                </a:lnTo>
                <a:lnTo>
                  <a:pt x="51619" y="2921"/>
                </a:lnTo>
                <a:lnTo>
                  <a:pt x="19901" y="42116"/>
                </a:lnTo>
                <a:lnTo>
                  <a:pt x="1073" y="76453"/>
                </a:lnTo>
                <a:lnTo>
                  <a:pt x="0" y="84453"/>
                </a:lnTo>
                <a:lnTo>
                  <a:pt x="1533" y="92249"/>
                </a:lnTo>
                <a:lnTo>
                  <a:pt x="5377" y="99260"/>
                </a:lnTo>
                <a:lnTo>
                  <a:pt x="11233" y="104901"/>
                </a:lnTo>
                <a:lnTo>
                  <a:pt x="42882" y="123003"/>
                </a:lnTo>
                <a:lnTo>
                  <a:pt x="79162" y="141605"/>
                </a:lnTo>
                <a:lnTo>
                  <a:pt x="110942" y="158587"/>
                </a:lnTo>
                <a:lnTo>
                  <a:pt x="129089" y="171830"/>
                </a:lnTo>
                <a:lnTo>
                  <a:pt x="119947" y="195695"/>
                </a:lnTo>
                <a:lnTo>
                  <a:pt x="64849" y="282809"/>
                </a:lnTo>
                <a:lnTo>
                  <a:pt x="54921" y="309245"/>
                </a:lnTo>
                <a:lnTo>
                  <a:pt x="99962" y="338462"/>
                </a:lnTo>
                <a:lnTo>
                  <a:pt x="126676" y="345821"/>
                </a:lnTo>
                <a:lnTo>
                  <a:pt x="133641" y="344870"/>
                </a:lnTo>
                <a:lnTo>
                  <a:pt x="140011" y="342122"/>
                </a:lnTo>
                <a:lnTo>
                  <a:pt x="145428" y="337730"/>
                </a:lnTo>
                <a:lnTo>
                  <a:pt x="149536" y="331850"/>
                </a:lnTo>
                <a:lnTo>
                  <a:pt x="162186" y="308145"/>
                </a:lnTo>
                <a:lnTo>
                  <a:pt x="175111" y="286226"/>
                </a:lnTo>
                <a:lnTo>
                  <a:pt x="189794" y="263393"/>
                </a:lnTo>
                <a:lnTo>
                  <a:pt x="189794" y="72898"/>
                </a:lnTo>
                <a:lnTo>
                  <a:pt x="184969" y="72898"/>
                </a:lnTo>
                <a:lnTo>
                  <a:pt x="179889" y="71247"/>
                </a:lnTo>
                <a:lnTo>
                  <a:pt x="153634" y="52943"/>
                </a:lnTo>
                <a:lnTo>
                  <a:pt x="129168" y="36449"/>
                </a:lnTo>
                <a:lnTo>
                  <a:pt x="103774" y="19764"/>
                </a:lnTo>
                <a:lnTo>
                  <a:pt x="74987" y="1270"/>
                </a:lnTo>
                <a:lnTo>
                  <a:pt x="70288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39097" y="1095755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19">
                <a:moveTo>
                  <a:pt x="373127" y="0"/>
                </a:moveTo>
                <a:lnTo>
                  <a:pt x="341374" y="2095"/>
                </a:lnTo>
                <a:lnTo>
                  <a:pt x="303658" y="3206"/>
                </a:lnTo>
                <a:lnTo>
                  <a:pt x="260038" y="3698"/>
                </a:lnTo>
                <a:lnTo>
                  <a:pt x="68962" y="4016"/>
                </a:lnTo>
                <a:lnTo>
                  <a:pt x="46333" y="4399"/>
                </a:lnTo>
                <a:lnTo>
                  <a:pt x="7743" y="17045"/>
                </a:lnTo>
                <a:lnTo>
                  <a:pt x="0" y="63730"/>
                </a:lnTo>
                <a:lnTo>
                  <a:pt x="1398" y="75819"/>
                </a:lnTo>
                <a:lnTo>
                  <a:pt x="4724" y="84010"/>
                </a:lnTo>
                <a:lnTo>
                  <a:pt x="10479" y="90392"/>
                </a:lnTo>
                <a:lnTo>
                  <a:pt x="18043" y="94535"/>
                </a:lnTo>
                <a:lnTo>
                  <a:pt x="26798" y="96012"/>
                </a:lnTo>
                <a:lnTo>
                  <a:pt x="190204" y="95862"/>
                </a:lnTo>
                <a:lnTo>
                  <a:pt x="245275" y="95243"/>
                </a:lnTo>
                <a:lnTo>
                  <a:pt x="297688" y="93899"/>
                </a:lnTo>
                <a:lnTo>
                  <a:pt x="344408" y="91574"/>
                </a:lnTo>
                <a:lnTo>
                  <a:pt x="382398" y="88011"/>
                </a:lnTo>
                <a:lnTo>
                  <a:pt x="406052" y="42148"/>
                </a:lnTo>
                <a:lnTo>
                  <a:pt x="395686" y="13055"/>
                </a:lnTo>
                <a:lnTo>
                  <a:pt x="373127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54969" y="653795"/>
            <a:ext cx="306705" cy="96520"/>
          </a:xfrm>
          <a:custGeom>
            <a:avLst/>
            <a:gdLst/>
            <a:ahLst/>
            <a:cxnLst/>
            <a:rect l="l" t="t" r="r" b="b"/>
            <a:pathLst>
              <a:path w="306704" h="96520">
                <a:moveTo>
                  <a:pt x="281106" y="0"/>
                </a:moveTo>
                <a:lnTo>
                  <a:pt x="256456" y="2115"/>
                </a:lnTo>
                <a:lnTo>
                  <a:pt x="226972" y="3270"/>
                </a:lnTo>
                <a:lnTo>
                  <a:pt x="192869" y="3806"/>
                </a:lnTo>
                <a:lnTo>
                  <a:pt x="77446" y="3869"/>
                </a:lnTo>
                <a:lnTo>
                  <a:pt x="55427" y="4095"/>
                </a:lnTo>
                <a:lnTo>
                  <a:pt x="15073" y="7080"/>
                </a:lnTo>
                <a:lnTo>
                  <a:pt x="87" y="50831"/>
                </a:lnTo>
                <a:lnTo>
                  <a:pt x="0" y="63765"/>
                </a:lnTo>
                <a:lnTo>
                  <a:pt x="1198" y="75818"/>
                </a:lnTo>
                <a:lnTo>
                  <a:pt x="3585" y="83956"/>
                </a:lnTo>
                <a:lnTo>
                  <a:pt x="7913" y="90344"/>
                </a:lnTo>
                <a:lnTo>
                  <a:pt x="13646" y="94517"/>
                </a:lnTo>
                <a:lnTo>
                  <a:pt x="20248" y="96012"/>
                </a:lnTo>
                <a:lnTo>
                  <a:pt x="104449" y="96012"/>
                </a:lnTo>
                <a:lnTo>
                  <a:pt x="155561" y="95765"/>
                </a:lnTo>
                <a:lnTo>
                  <a:pt x="206160" y="94710"/>
                </a:lnTo>
                <a:lnTo>
                  <a:pt x="251878" y="92368"/>
                </a:lnTo>
                <a:lnTo>
                  <a:pt x="303377" y="72276"/>
                </a:lnTo>
                <a:lnTo>
                  <a:pt x="306204" y="42179"/>
                </a:lnTo>
                <a:lnTo>
                  <a:pt x="298293" y="13059"/>
                </a:lnTo>
                <a:lnTo>
                  <a:pt x="281106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0841" y="5047518"/>
            <a:ext cx="406400" cy="96520"/>
          </a:xfrm>
          <a:custGeom>
            <a:avLst/>
            <a:gdLst/>
            <a:ahLst/>
            <a:cxnLst/>
            <a:rect l="l" t="t" r="r" b="b"/>
            <a:pathLst>
              <a:path w="406400" h="96520">
                <a:moveTo>
                  <a:pt x="372909" y="0"/>
                </a:moveTo>
                <a:lnTo>
                  <a:pt x="340100" y="2106"/>
                </a:lnTo>
                <a:lnTo>
                  <a:pt x="300900" y="3239"/>
                </a:lnTo>
                <a:lnTo>
                  <a:pt x="255605" y="3751"/>
                </a:lnTo>
                <a:lnTo>
                  <a:pt x="102612" y="3867"/>
                </a:lnTo>
                <a:lnTo>
                  <a:pt x="73459" y="4095"/>
                </a:lnTo>
                <a:lnTo>
                  <a:pt x="27977" y="5356"/>
                </a:lnTo>
                <a:lnTo>
                  <a:pt x="1702" y="37539"/>
                </a:lnTo>
                <a:lnTo>
                  <a:pt x="0" y="63762"/>
                </a:lnTo>
                <a:lnTo>
                  <a:pt x="1434" y="75793"/>
                </a:lnTo>
                <a:lnTo>
                  <a:pt x="4560" y="83959"/>
                </a:lnTo>
                <a:lnTo>
                  <a:pt x="10245" y="90330"/>
                </a:lnTo>
                <a:lnTo>
                  <a:pt x="17811" y="94472"/>
                </a:lnTo>
                <a:lnTo>
                  <a:pt x="26580" y="95950"/>
                </a:lnTo>
                <a:lnTo>
                  <a:pt x="192485" y="95835"/>
                </a:lnTo>
                <a:lnTo>
                  <a:pt x="246886" y="95236"/>
                </a:lnTo>
                <a:lnTo>
                  <a:pt x="298598" y="93934"/>
                </a:lnTo>
                <a:lnTo>
                  <a:pt x="344678" y="91685"/>
                </a:lnTo>
                <a:lnTo>
                  <a:pt x="402199" y="72284"/>
                </a:lnTo>
                <a:lnTo>
                  <a:pt x="406024" y="42193"/>
                </a:lnTo>
                <a:lnTo>
                  <a:pt x="395610" y="13064"/>
                </a:lnTo>
                <a:lnTo>
                  <a:pt x="372909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56627" y="4468367"/>
            <a:ext cx="306705" cy="233679"/>
          </a:xfrm>
          <a:custGeom>
            <a:avLst/>
            <a:gdLst/>
            <a:ahLst/>
            <a:cxnLst/>
            <a:rect l="l" t="t" r="r" b="b"/>
            <a:pathLst>
              <a:path w="306704" h="233679">
                <a:moveTo>
                  <a:pt x="306336" y="42176"/>
                </a:moveTo>
                <a:lnTo>
                  <a:pt x="298513" y="13068"/>
                </a:lnTo>
                <a:lnTo>
                  <a:pt x="281482" y="0"/>
                </a:lnTo>
                <a:lnTo>
                  <a:pt x="256730" y="2120"/>
                </a:lnTo>
                <a:lnTo>
                  <a:pt x="227152" y="3251"/>
                </a:lnTo>
                <a:lnTo>
                  <a:pt x="192951" y="3784"/>
                </a:lnTo>
                <a:lnTo>
                  <a:pt x="77457" y="3898"/>
                </a:lnTo>
                <a:lnTo>
                  <a:pt x="55486" y="4114"/>
                </a:lnTo>
                <a:lnTo>
                  <a:pt x="15036" y="7086"/>
                </a:lnTo>
                <a:lnTo>
                  <a:pt x="139" y="50825"/>
                </a:lnTo>
                <a:lnTo>
                  <a:pt x="0" y="63754"/>
                </a:lnTo>
                <a:lnTo>
                  <a:pt x="1066" y="75780"/>
                </a:lnTo>
                <a:lnTo>
                  <a:pt x="111048" y="96012"/>
                </a:lnTo>
                <a:lnTo>
                  <a:pt x="160680" y="95758"/>
                </a:lnTo>
                <a:lnTo>
                  <a:pt x="209410" y="94665"/>
                </a:lnTo>
                <a:lnTo>
                  <a:pt x="253276" y="92303"/>
                </a:lnTo>
                <a:lnTo>
                  <a:pt x="288340" y="88188"/>
                </a:lnTo>
                <a:lnTo>
                  <a:pt x="303441" y="72250"/>
                </a:lnTo>
                <a:lnTo>
                  <a:pt x="306336" y="42176"/>
                </a:lnTo>
                <a:close/>
              </a:path>
              <a:path w="306704" h="233679">
                <a:moveTo>
                  <a:pt x="306412" y="180174"/>
                </a:moveTo>
                <a:lnTo>
                  <a:pt x="298627" y="151536"/>
                </a:lnTo>
                <a:lnTo>
                  <a:pt x="281609" y="138684"/>
                </a:lnTo>
                <a:lnTo>
                  <a:pt x="258419" y="140690"/>
                </a:lnTo>
                <a:lnTo>
                  <a:pt x="231178" y="141782"/>
                </a:lnTo>
                <a:lnTo>
                  <a:pt x="199669" y="142316"/>
                </a:lnTo>
                <a:lnTo>
                  <a:pt x="72110" y="142354"/>
                </a:lnTo>
                <a:lnTo>
                  <a:pt x="52324" y="142570"/>
                </a:lnTo>
                <a:lnTo>
                  <a:pt x="9791" y="149352"/>
                </a:lnTo>
                <a:lnTo>
                  <a:pt x="139" y="188683"/>
                </a:lnTo>
                <a:lnTo>
                  <a:pt x="0" y="201447"/>
                </a:lnTo>
                <a:lnTo>
                  <a:pt x="1066" y="213169"/>
                </a:lnTo>
                <a:lnTo>
                  <a:pt x="111048" y="233146"/>
                </a:lnTo>
                <a:lnTo>
                  <a:pt x="160731" y="232892"/>
                </a:lnTo>
                <a:lnTo>
                  <a:pt x="209473" y="231838"/>
                </a:lnTo>
                <a:lnTo>
                  <a:pt x="253352" y="229501"/>
                </a:lnTo>
                <a:lnTo>
                  <a:pt x="288467" y="225450"/>
                </a:lnTo>
                <a:lnTo>
                  <a:pt x="303517" y="209765"/>
                </a:lnTo>
                <a:lnTo>
                  <a:pt x="306412" y="18017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8339222" y="4354067"/>
            <a:ext cx="366395" cy="394970"/>
            <a:chOff x="8339222" y="4354067"/>
            <a:chExt cx="366395" cy="394970"/>
          </a:xfrm>
        </p:grpSpPr>
        <p:sp>
          <p:nvSpPr>
            <p:cNvPr id="14" name="object 14"/>
            <p:cNvSpPr/>
            <p:nvPr/>
          </p:nvSpPr>
          <p:spPr>
            <a:xfrm>
              <a:off x="8339222" y="4372355"/>
              <a:ext cx="366395" cy="376555"/>
            </a:xfrm>
            <a:custGeom>
              <a:avLst/>
              <a:gdLst/>
              <a:ahLst/>
              <a:cxnLst/>
              <a:rect l="l" t="t" r="r" b="b"/>
              <a:pathLst>
                <a:path w="366395" h="376554">
                  <a:moveTo>
                    <a:pt x="313287" y="0"/>
                  </a:moveTo>
                  <a:lnTo>
                    <a:pt x="307826" y="0"/>
                  </a:lnTo>
                  <a:lnTo>
                    <a:pt x="300079" y="0"/>
                  </a:lnTo>
                  <a:lnTo>
                    <a:pt x="292459" y="3098"/>
                  </a:lnTo>
                  <a:lnTo>
                    <a:pt x="180128" y="115638"/>
                  </a:lnTo>
                  <a:lnTo>
                    <a:pt x="139408" y="156902"/>
                  </a:lnTo>
                  <a:lnTo>
                    <a:pt x="99491" y="198113"/>
                  </a:lnTo>
                  <a:lnTo>
                    <a:pt x="62428" y="237538"/>
                  </a:lnTo>
                  <a:lnTo>
                    <a:pt x="30267" y="273441"/>
                  </a:lnTo>
                  <a:lnTo>
                    <a:pt x="5058" y="304088"/>
                  </a:lnTo>
                  <a:lnTo>
                    <a:pt x="0" y="327329"/>
                  </a:lnTo>
                  <a:lnTo>
                    <a:pt x="12598" y="350869"/>
                  </a:lnTo>
                  <a:lnTo>
                    <a:pt x="35651" y="369104"/>
                  </a:lnTo>
                  <a:lnTo>
                    <a:pt x="61954" y="376428"/>
                  </a:lnTo>
                  <a:lnTo>
                    <a:pt x="68647" y="375811"/>
                  </a:lnTo>
                  <a:lnTo>
                    <a:pt x="74924" y="373886"/>
                  </a:lnTo>
                  <a:lnTo>
                    <a:pt x="80652" y="370539"/>
                  </a:lnTo>
                  <a:lnTo>
                    <a:pt x="85703" y="365658"/>
                  </a:lnTo>
                  <a:lnTo>
                    <a:pt x="109765" y="338347"/>
                  </a:lnTo>
                  <a:lnTo>
                    <a:pt x="142283" y="303977"/>
                  </a:lnTo>
                  <a:lnTo>
                    <a:pt x="180471" y="264939"/>
                  </a:lnTo>
                  <a:lnTo>
                    <a:pt x="301212" y="143739"/>
                  </a:lnTo>
                  <a:lnTo>
                    <a:pt x="334235" y="109949"/>
                  </a:lnTo>
                  <a:lnTo>
                    <a:pt x="359007" y="83451"/>
                  </a:lnTo>
                  <a:lnTo>
                    <a:pt x="364045" y="75534"/>
                  </a:lnTo>
                  <a:lnTo>
                    <a:pt x="366357" y="66711"/>
                  </a:lnTo>
                  <a:lnTo>
                    <a:pt x="365883" y="57628"/>
                  </a:lnTo>
                  <a:lnTo>
                    <a:pt x="344576" y="23952"/>
                  </a:lnTo>
                  <a:lnTo>
                    <a:pt x="318621" y="1549"/>
                  </a:lnTo>
                  <a:lnTo>
                    <a:pt x="313287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8895" y="4354067"/>
              <a:ext cx="86723" cy="944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88307" y="4654321"/>
              <a:ext cx="85469" cy="94462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8319605" y="4937759"/>
            <a:ext cx="406400" cy="205740"/>
            <a:chOff x="8319605" y="4937759"/>
            <a:chExt cx="406400" cy="205740"/>
          </a:xfrm>
        </p:grpSpPr>
        <p:sp>
          <p:nvSpPr>
            <p:cNvPr id="18" name="object 18"/>
            <p:cNvSpPr/>
            <p:nvPr/>
          </p:nvSpPr>
          <p:spPr>
            <a:xfrm>
              <a:off x="8319605" y="5047518"/>
              <a:ext cx="406400" cy="96520"/>
            </a:xfrm>
            <a:custGeom>
              <a:avLst/>
              <a:gdLst/>
              <a:ahLst/>
              <a:cxnLst/>
              <a:rect l="l" t="t" r="r" b="b"/>
              <a:pathLst>
                <a:path w="406400" h="96520">
                  <a:moveTo>
                    <a:pt x="372909" y="0"/>
                  </a:moveTo>
                  <a:lnTo>
                    <a:pt x="340193" y="2106"/>
                  </a:lnTo>
                  <a:lnTo>
                    <a:pt x="301075" y="3239"/>
                  </a:lnTo>
                  <a:lnTo>
                    <a:pt x="255837" y="3751"/>
                  </a:lnTo>
                  <a:lnTo>
                    <a:pt x="102790" y="3867"/>
                  </a:lnTo>
                  <a:lnTo>
                    <a:pt x="73586" y="4095"/>
                  </a:lnTo>
                  <a:lnTo>
                    <a:pt x="27977" y="5356"/>
                  </a:lnTo>
                  <a:lnTo>
                    <a:pt x="1702" y="37539"/>
                  </a:lnTo>
                  <a:lnTo>
                    <a:pt x="0" y="63762"/>
                  </a:lnTo>
                  <a:lnTo>
                    <a:pt x="1434" y="75793"/>
                  </a:lnTo>
                  <a:lnTo>
                    <a:pt x="4760" y="83959"/>
                  </a:lnTo>
                  <a:lnTo>
                    <a:pt x="10515" y="90330"/>
                  </a:lnTo>
                  <a:lnTo>
                    <a:pt x="18079" y="94472"/>
                  </a:lnTo>
                  <a:lnTo>
                    <a:pt x="26834" y="95950"/>
                  </a:lnTo>
                  <a:lnTo>
                    <a:pt x="192599" y="95835"/>
                  </a:lnTo>
                  <a:lnTo>
                    <a:pt x="246968" y="95236"/>
                  </a:lnTo>
                  <a:lnTo>
                    <a:pt x="298643" y="93934"/>
                  </a:lnTo>
                  <a:lnTo>
                    <a:pt x="344691" y="91685"/>
                  </a:lnTo>
                  <a:lnTo>
                    <a:pt x="402199" y="72284"/>
                  </a:lnTo>
                  <a:lnTo>
                    <a:pt x="406024" y="42193"/>
                  </a:lnTo>
                  <a:lnTo>
                    <a:pt x="395610" y="13064"/>
                  </a:lnTo>
                  <a:lnTo>
                    <a:pt x="372909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5124" y="4937759"/>
              <a:ext cx="74257" cy="82265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8827510" y="4657369"/>
            <a:ext cx="316865" cy="436245"/>
          </a:xfrm>
          <a:custGeom>
            <a:avLst/>
            <a:gdLst/>
            <a:ahLst/>
            <a:cxnLst/>
            <a:rect l="l" t="t" r="r" b="b"/>
            <a:pathLst>
              <a:path w="316865" h="436245">
                <a:moveTo>
                  <a:pt x="286206" y="272681"/>
                </a:moveTo>
                <a:lnTo>
                  <a:pt x="143007" y="272681"/>
                </a:lnTo>
                <a:lnTo>
                  <a:pt x="153046" y="274805"/>
                </a:lnTo>
                <a:lnTo>
                  <a:pt x="161216" y="280563"/>
                </a:lnTo>
                <a:lnTo>
                  <a:pt x="166600" y="289039"/>
                </a:lnTo>
                <a:lnTo>
                  <a:pt x="168280" y="299313"/>
                </a:lnTo>
                <a:lnTo>
                  <a:pt x="166901" y="328184"/>
                </a:lnTo>
                <a:lnTo>
                  <a:pt x="165915" y="357395"/>
                </a:lnTo>
                <a:lnTo>
                  <a:pt x="169169" y="413621"/>
                </a:lnTo>
                <a:lnTo>
                  <a:pt x="203098" y="435288"/>
                </a:lnTo>
                <a:lnTo>
                  <a:pt x="234066" y="435838"/>
                </a:lnTo>
                <a:lnTo>
                  <a:pt x="241063" y="435802"/>
                </a:lnTo>
                <a:lnTo>
                  <a:pt x="278628" y="427774"/>
                </a:lnTo>
                <a:lnTo>
                  <a:pt x="286960" y="383859"/>
                </a:lnTo>
                <a:lnTo>
                  <a:pt x="286184" y="353140"/>
                </a:lnTo>
                <a:lnTo>
                  <a:pt x="283956" y="321804"/>
                </a:lnTo>
                <a:lnTo>
                  <a:pt x="280548" y="292392"/>
                </a:lnTo>
                <a:lnTo>
                  <a:pt x="281426" y="281249"/>
                </a:lnTo>
                <a:lnTo>
                  <a:pt x="286206" y="272681"/>
                </a:lnTo>
                <a:close/>
              </a:path>
              <a:path w="316865" h="436245">
                <a:moveTo>
                  <a:pt x="210571" y="0"/>
                </a:moveTo>
                <a:lnTo>
                  <a:pt x="167566" y="3380"/>
                </a:lnTo>
                <a:lnTo>
                  <a:pt x="139705" y="32461"/>
                </a:lnTo>
                <a:lnTo>
                  <a:pt x="144569" y="68950"/>
                </a:lnTo>
                <a:lnTo>
                  <a:pt x="151945" y="109512"/>
                </a:lnTo>
                <a:lnTo>
                  <a:pt x="157868" y="145453"/>
                </a:lnTo>
                <a:lnTo>
                  <a:pt x="158374" y="168084"/>
                </a:lnTo>
                <a:lnTo>
                  <a:pt x="133782" y="175611"/>
                </a:lnTo>
                <a:lnTo>
                  <a:pt x="30305" y="185377"/>
                </a:lnTo>
                <a:lnTo>
                  <a:pt x="2926" y="193840"/>
                </a:lnTo>
                <a:lnTo>
                  <a:pt x="0" y="207965"/>
                </a:lnTo>
                <a:lnTo>
                  <a:pt x="2085" y="227098"/>
                </a:lnTo>
                <a:lnTo>
                  <a:pt x="7481" y="248150"/>
                </a:lnTo>
                <a:lnTo>
                  <a:pt x="30753" y="282915"/>
                </a:lnTo>
                <a:lnTo>
                  <a:pt x="38105" y="284048"/>
                </a:lnTo>
                <a:lnTo>
                  <a:pt x="39883" y="284048"/>
                </a:lnTo>
                <a:lnTo>
                  <a:pt x="41534" y="283895"/>
                </a:lnTo>
                <a:lnTo>
                  <a:pt x="43185" y="283514"/>
                </a:lnTo>
                <a:lnTo>
                  <a:pt x="69887" y="279065"/>
                </a:lnTo>
                <a:lnTo>
                  <a:pt x="95351" y="275940"/>
                </a:lnTo>
                <a:lnTo>
                  <a:pt x="119338" y="273904"/>
                </a:lnTo>
                <a:lnTo>
                  <a:pt x="142118" y="272681"/>
                </a:lnTo>
                <a:lnTo>
                  <a:pt x="286206" y="272681"/>
                </a:lnTo>
                <a:lnTo>
                  <a:pt x="286613" y="271953"/>
                </a:lnTo>
                <a:lnTo>
                  <a:pt x="295086" y="265583"/>
                </a:lnTo>
                <a:lnTo>
                  <a:pt x="305821" y="263220"/>
                </a:lnTo>
                <a:lnTo>
                  <a:pt x="316489" y="263220"/>
                </a:lnTo>
                <a:lnTo>
                  <a:pt x="316489" y="165887"/>
                </a:lnTo>
                <a:lnTo>
                  <a:pt x="295534" y="165887"/>
                </a:lnTo>
                <a:lnTo>
                  <a:pt x="285795" y="163971"/>
                </a:lnTo>
                <a:lnTo>
                  <a:pt x="277723" y="158700"/>
                </a:lnTo>
                <a:lnTo>
                  <a:pt x="272174" y="150794"/>
                </a:lnTo>
                <a:lnTo>
                  <a:pt x="270007" y="140970"/>
                </a:lnTo>
                <a:lnTo>
                  <a:pt x="268682" y="114145"/>
                </a:lnTo>
                <a:lnTo>
                  <a:pt x="266737" y="84418"/>
                </a:lnTo>
                <a:lnTo>
                  <a:pt x="261752" y="24142"/>
                </a:lnTo>
                <a:lnTo>
                  <a:pt x="231574" y="541"/>
                </a:lnTo>
                <a:lnTo>
                  <a:pt x="217699" y="67"/>
                </a:lnTo>
                <a:lnTo>
                  <a:pt x="210571" y="0"/>
                </a:lnTo>
                <a:close/>
              </a:path>
              <a:path w="316865" h="436245">
                <a:moveTo>
                  <a:pt x="316489" y="263220"/>
                </a:moveTo>
                <a:lnTo>
                  <a:pt x="306583" y="263220"/>
                </a:lnTo>
                <a:lnTo>
                  <a:pt x="308107" y="263321"/>
                </a:lnTo>
                <a:lnTo>
                  <a:pt x="316489" y="264040"/>
                </a:lnTo>
                <a:lnTo>
                  <a:pt x="316489" y="263220"/>
                </a:lnTo>
                <a:close/>
              </a:path>
              <a:path w="316865" h="436245">
                <a:moveTo>
                  <a:pt x="311663" y="165544"/>
                </a:moveTo>
                <a:lnTo>
                  <a:pt x="306583" y="165544"/>
                </a:lnTo>
                <a:lnTo>
                  <a:pt x="301503" y="165671"/>
                </a:lnTo>
                <a:lnTo>
                  <a:pt x="296550" y="165887"/>
                </a:lnTo>
                <a:lnTo>
                  <a:pt x="316489" y="165887"/>
                </a:lnTo>
                <a:lnTo>
                  <a:pt x="316489" y="165658"/>
                </a:lnTo>
                <a:lnTo>
                  <a:pt x="311663" y="165544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54204" y="3971785"/>
            <a:ext cx="189865" cy="346075"/>
          </a:xfrm>
          <a:custGeom>
            <a:avLst/>
            <a:gdLst/>
            <a:ahLst/>
            <a:cxnLst/>
            <a:rect l="l" t="t" r="r" b="b"/>
            <a:pathLst>
              <a:path w="189865" h="346075">
                <a:moveTo>
                  <a:pt x="70288" y="0"/>
                </a:moveTo>
                <a:lnTo>
                  <a:pt x="58604" y="0"/>
                </a:lnTo>
                <a:lnTo>
                  <a:pt x="51619" y="2971"/>
                </a:lnTo>
                <a:lnTo>
                  <a:pt x="19901" y="41943"/>
                </a:lnTo>
                <a:lnTo>
                  <a:pt x="1073" y="76263"/>
                </a:lnTo>
                <a:lnTo>
                  <a:pt x="0" y="84376"/>
                </a:lnTo>
                <a:lnTo>
                  <a:pt x="1533" y="92205"/>
                </a:lnTo>
                <a:lnTo>
                  <a:pt x="5377" y="99162"/>
                </a:lnTo>
                <a:lnTo>
                  <a:pt x="11233" y="104660"/>
                </a:lnTo>
                <a:lnTo>
                  <a:pt x="42882" y="122759"/>
                </a:lnTo>
                <a:lnTo>
                  <a:pt x="79162" y="141382"/>
                </a:lnTo>
                <a:lnTo>
                  <a:pt x="110942" y="158453"/>
                </a:lnTo>
                <a:lnTo>
                  <a:pt x="129089" y="171894"/>
                </a:lnTo>
                <a:lnTo>
                  <a:pt x="119947" y="195676"/>
                </a:lnTo>
                <a:lnTo>
                  <a:pt x="92529" y="238685"/>
                </a:lnTo>
                <a:lnTo>
                  <a:pt x="64849" y="282620"/>
                </a:lnTo>
                <a:lnTo>
                  <a:pt x="54921" y="309181"/>
                </a:lnTo>
                <a:lnTo>
                  <a:pt x="64077" y="320015"/>
                </a:lnTo>
                <a:lnTo>
                  <a:pt x="80258" y="329863"/>
                </a:lnTo>
                <a:lnTo>
                  <a:pt x="99962" y="338263"/>
                </a:lnTo>
                <a:lnTo>
                  <a:pt x="121977" y="345401"/>
                </a:lnTo>
                <a:lnTo>
                  <a:pt x="124390" y="345706"/>
                </a:lnTo>
                <a:lnTo>
                  <a:pt x="126676" y="345706"/>
                </a:lnTo>
                <a:lnTo>
                  <a:pt x="162186" y="307959"/>
                </a:lnTo>
                <a:lnTo>
                  <a:pt x="175111" y="286134"/>
                </a:lnTo>
                <a:lnTo>
                  <a:pt x="189794" y="263354"/>
                </a:lnTo>
                <a:lnTo>
                  <a:pt x="189794" y="72770"/>
                </a:lnTo>
                <a:lnTo>
                  <a:pt x="184969" y="72770"/>
                </a:lnTo>
                <a:lnTo>
                  <a:pt x="179889" y="71221"/>
                </a:lnTo>
                <a:lnTo>
                  <a:pt x="153634" y="52802"/>
                </a:lnTo>
                <a:lnTo>
                  <a:pt x="129168" y="36431"/>
                </a:lnTo>
                <a:lnTo>
                  <a:pt x="74987" y="1295"/>
                </a:lnTo>
                <a:lnTo>
                  <a:pt x="70288" y="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60448" y="3974591"/>
            <a:ext cx="541655" cy="467995"/>
          </a:xfrm>
          <a:custGeom>
            <a:avLst/>
            <a:gdLst/>
            <a:ahLst/>
            <a:cxnLst/>
            <a:rect l="l" t="t" r="r" b="b"/>
            <a:pathLst>
              <a:path w="541654" h="467995">
                <a:moveTo>
                  <a:pt x="438384" y="50"/>
                </a:moveTo>
                <a:lnTo>
                  <a:pt x="378031" y="440"/>
                </a:lnTo>
                <a:lnTo>
                  <a:pt x="335353" y="1925"/>
                </a:lnTo>
                <a:lnTo>
                  <a:pt x="279108" y="9004"/>
                </a:lnTo>
                <a:lnTo>
                  <a:pt x="260295" y="60346"/>
                </a:lnTo>
                <a:lnTo>
                  <a:pt x="253245" y="110133"/>
                </a:lnTo>
                <a:lnTo>
                  <a:pt x="246947" y="169672"/>
                </a:lnTo>
                <a:lnTo>
                  <a:pt x="240784" y="234219"/>
                </a:lnTo>
                <a:lnTo>
                  <a:pt x="234141" y="299029"/>
                </a:lnTo>
                <a:lnTo>
                  <a:pt x="226403" y="359359"/>
                </a:lnTo>
                <a:lnTo>
                  <a:pt x="225514" y="364896"/>
                </a:lnTo>
                <a:lnTo>
                  <a:pt x="220942" y="367703"/>
                </a:lnTo>
                <a:lnTo>
                  <a:pt x="212433" y="367703"/>
                </a:lnTo>
                <a:lnTo>
                  <a:pt x="208496" y="365417"/>
                </a:lnTo>
                <a:lnTo>
                  <a:pt x="206972" y="360756"/>
                </a:lnTo>
                <a:lnTo>
                  <a:pt x="176635" y="258522"/>
                </a:lnTo>
                <a:lnTo>
                  <a:pt x="161484" y="215171"/>
                </a:lnTo>
                <a:lnTo>
                  <a:pt x="140297" y="165404"/>
                </a:lnTo>
                <a:lnTo>
                  <a:pt x="113881" y="148590"/>
                </a:lnTo>
                <a:lnTo>
                  <a:pt x="80801" y="151405"/>
                </a:lnTo>
                <a:lnTo>
                  <a:pt x="49460" y="160347"/>
                </a:lnTo>
                <a:lnTo>
                  <a:pt x="22548" y="176789"/>
                </a:lnTo>
                <a:lnTo>
                  <a:pt x="2756" y="202107"/>
                </a:lnTo>
                <a:lnTo>
                  <a:pt x="0" y="215670"/>
                </a:lnTo>
                <a:lnTo>
                  <a:pt x="1470" y="227217"/>
                </a:lnTo>
                <a:lnTo>
                  <a:pt x="6060" y="237728"/>
                </a:lnTo>
                <a:lnTo>
                  <a:pt x="15837" y="253009"/>
                </a:lnTo>
                <a:lnTo>
                  <a:pt x="21171" y="255574"/>
                </a:lnTo>
                <a:lnTo>
                  <a:pt x="30442" y="255574"/>
                </a:lnTo>
                <a:lnTo>
                  <a:pt x="34252" y="254254"/>
                </a:lnTo>
                <a:lnTo>
                  <a:pt x="37554" y="251498"/>
                </a:lnTo>
                <a:lnTo>
                  <a:pt x="53548" y="239330"/>
                </a:lnTo>
                <a:lnTo>
                  <a:pt x="69685" y="229873"/>
                </a:lnTo>
                <a:lnTo>
                  <a:pt x="84488" y="223744"/>
                </a:lnTo>
                <a:lnTo>
                  <a:pt x="96482" y="221564"/>
                </a:lnTo>
                <a:lnTo>
                  <a:pt x="101308" y="221564"/>
                </a:lnTo>
                <a:lnTo>
                  <a:pt x="104610" y="223075"/>
                </a:lnTo>
                <a:lnTo>
                  <a:pt x="119314" y="269275"/>
                </a:lnTo>
                <a:lnTo>
                  <a:pt x="133595" y="321403"/>
                </a:lnTo>
                <a:lnTo>
                  <a:pt x="147852" y="374736"/>
                </a:lnTo>
                <a:lnTo>
                  <a:pt x="161340" y="421237"/>
                </a:lnTo>
                <a:lnTo>
                  <a:pt x="179699" y="459227"/>
                </a:lnTo>
                <a:lnTo>
                  <a:pt x="220561" y="467842"/>
                </a:lnTo>
                <a:lnTo>
                  <a:pt x="236946" y="466752"/>
                </a:lnTo>
                <a:lnTo>
                  <a:pt x="272504" y="449287"/>
                </a:lnTo>
                <a:lnTo>
                  <a:pt x="289376" y="408715"/>
                </a:lnTo>
                <a:lnTo>
                  <a:pt x="301746" y="359793"/>
                </a:lnTo>
                <a:lnTo>
                  <a:pt x="310869" y="305322"/>
                </a:lnTo>
                <a:lnTo>
                  <a:pt x="317997" y="248100"/>
                </a:lnTo>
                <a:lnTo>
                  <a:pt x="324383" y="190924"/>
                </a:lnTo>
                <a:lnTo>
                  <a:pt x="331280" y="136595"/>
                </a:lnTo>
                <a:lnTo>
                  <a:pt x="339941" y="87909"/>
                </a:lnTo>
                <a:lnTo>
                  <a:pt x="369532" y="63639"/>
                </a:lnTo>
                <a:lnTo>
                  <a:pt x="439509" y="61696"/>
                </a:lnTo>
                <a:lnTo>
                  <a:pt x="449839" y="67482"/>
                </a:lnTo>
                <a:lnTo>
                  <a:pt x="457479" y="76703"/>
                </a:lnTo>
                <a:lnTo>
                  <a:pt x="462833" y="87726"/>
                </a:lnTo>
                <a:lnTo>
                  <a:pt x="466306" y="98920"/>
                </a:lnTo>
                <a:lnTo>
                  <a:pt x="469461" y="105975"/>
                </a:lnTo>
                <a:lnTo>
                  <a:pt x="474593" y="111391"/>
                </a:lnTo>
                <a:lnTo>
                  <a:pt x="481201" y="114865"/>
                </a:lnTo>
                <a:lnTo>
                  <a:pt x="490055" y="116052"/>
                </a:lnTo>
                <a:lnTo>
                  <a:pt x="519392" y="114388"/>
                </a:lnTo>
                <a:lnTo>
                  <a:pt x="528609" y="112050"/>
                </a:lnTo>
                <a:lnTo>
                  <a:pt x="535886" y="106457"/>
                </a:lnTo>
                <a:lnTo>
                  <a:pt x="540377" y="98483"/>
                </a:lnTo>
                <a:lnTo>
                  <a:pt x="541236" y="89001"/>
                </a:lnTo>
                <a:lnTo>
                  <a:pt x="538343" y="72458"/>
                </a:lnTo>
                <a:lnTo>
                  <a:pt x="524091" y="30238"/>
                </a:lnTo>
                <a:lnTo>
                  <a:pt x="493551" y="3088"/>
                </a:lnTo>
                <a:lnTo>
                  <a:pt x="479514" y="736"/>
                </a:lnTo>
                <a:lnTo>
                  <a:pt x="438384" y="50"/>
                </a:lnTo>
                <a:close/>
              </a:path>
            </a:pathLst>
          </a:custGeom>
          <a:solidFill>
            <a:srgbClr val="E2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0" y="0"/>
            <a:ext cx="8945245" cy="5143500"/>
            <a:chOff x="0" y="0"/>
            <a:chExt cx="8945245" cy="5143500"/>
          </a:xfrm>
        </p:grpSpPr>
        <p:sp>
          <p:nvSpPr>
            <p:cNvPr id="24" name="object 24"/>
            <p:cNvSpPr/>
            <p:nvPr/>
          </p:nvSpPr>
          <p:spPr>
            <a:xfrm>
              <a:off x="8539097" y="3730752"/>
              <a:ext cx="406400" cy="94615"/>
            </a:xfrm>
            <a:custGeom>
              <a:avLst/>
              <a:gdLst/>
              <a:ahLst/>
              <a:cxnLst/>
              <a:rect l="l" t="t" r="r" b="b"/>
              <a:pathLst>
                <a:path w="406400" h="94614">
                  <a:moveTo>
                    <a:pt x="373381" y="0"/>
                  </a:moveTo>
                  <a:lnTo>
                    <a:pt x="341741" y="1968"/>
                  </a:lnTo>
                  <a:lnTo>
                    <a:pt x="304500" y="3048"/>
                  </a:lnTo>
                  <a:lnTo>
                    <a:pt x="261377" y="3556"/>
                  </a:lnTo>
                  <a:lnTo>
                    <a:pt x="100754" y="3615"/>
                  </a:lnTo>
                  <a:lnTo>
                    <a:pt x="72376" y="3841"/>
                  </a:lnTo>
                  <a:lnTo>
                    <a:pt x="27941" y="5080"/>
                  </a:lnTo>
                  <a:lnTo>
                    <a:pt x="1774" y="36847"/>
                  </a:lnTo>
                  <a:lnTo>
                    <a:pt x="0" y="62791"/>
                  </a:lnTo>
                  <a:lnTo>
                    <a:pt x="1398" y="74549"/>
                  </a:lnTo>
                  <a:lnTo>
                    <a:pt x="147321" y="94488"/>
                  </a:lnTo>
                  <a:lnTo>
                    <a:pt x="199897" y="94328"/>
                  </a:lnTo>
                  <a:lnTo>
                    <a:pt x="252370" y="93699"/>
                  </a:lnTo>
                  <a:lnTo>
                    <a:pt x="302075" y="92375"/>
                  </a:lnTo>
                  <a:lnTo>
                    <a:pt x="346348" y="90131"/>
                  </a:lnTo>
                  <a:lnTo>
                    <a:pt x="402349" y="71044"/>
                  </a:lnTo>
                  <a:lnTo>
                    <a:pt x="406147" y="41465"/>
                  </a:lnTo>
                  <a:lnTo>
                    <a:pt x="395849" y="12838"/>
                  </a:lnTo>
                  <a:lnTo>
                    <a:pt x="373381" y="0"/>
                  </a:lnTo>
                  <a:close/>
                </a:path>
              </a:pathLst>
            </a:custGeom>
            <a:solidFill>
              <a:srgbClr val="E2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8761253" cy="5143468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93039" y="749884"/>
            <a:ext cx="32226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80" dirty="0"/>
              <a:t>TEKRAR/TELAFİ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15544" y="1765503"/>
            <a:ext cx="4411980" cy="2684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80" dirty="0">
                <a:solidFill>
                  <a:srgbClr val="351C75"/>
                </a:solidFill>
                <a:latin typeface="Verdana"/>
                <a:cs typeface="Verdana"/>
              </a:rPr>
              <a:t>LGS’de</a:t>
            </a:r>
            <a:r>
              <a:rPr sz="1600" spc="-28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başarılı</a:t>
            </a:r>
            <a:r>
              <a:rPr sz="1600" spc="-23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51C75"/>
                </a:solidFill>
                <a:latin typeface="Verdana"/>
                <a:cs typeface="Verdana"/>
              </a:rPr>
              <a:t>olmanın</a:t>
            </a:r>
            <a:r>
              <a:rPr sz="1600" spc="-24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anahtarıdır.</a:t>
            </a:r>
            <a:endParaRPr sz="1600">
              <a:latin typeface="Verdana"/>
              <a:cs typeface="Verdana"/>
            </a:endParaRPr>
          </a:p>
          <a:p>
            <a:pPr marL="307975" marR="299085" algn="ctr">
              <a:lnSpc>
                <a:spcPts val="1730"/>
              </a:lnSpc>
              <a:spcBef>
                <a:spcPts val="1755"/>
              </a:spcBef>
            </a:pPr>
            <a:r>
              <a:rPr sz="1600" spc="-65" dirty="0">
                <a:solidFill>
                  <a:srgbClr val="351C75"/>
                </a:solidFill>
                <a:latin typeface="Verdana"/>
                <a:cs typeface="Verdana"/>
              </a:rPr>
              <a:t>Zay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ı</a:t>
            </a:r>
            <a:r>
              <a:rPr sz="1600" spc="75" dirty="0">
                <a:solidFill>
                  <a:srgbClr val="351C75"/>
                </a:solidFill>
                <a:latin typeface="Verdana"/>
                <a:cs typeface="Verdana"/>
              </a:rPr>
              <a:t>f</a:t>
            </a:r>
            <a:r>
              <a:rPr sz="1600" spc="-24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yönl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e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r</a:t>
            </a:r>
            <a:r>
              <a:rPr sz="1600" spc="15" dirty="0">
                <a:solidFill>
                  <a:srgbClr val="351C75"/>
                </a:solidFill>
                <a:latin typeface="Verdana"/>
                <a:cs typeface="Verdana"/>
              </a:rPr>
              <a:t>ini</a:t>
            </a:r>
            <a:r>
              <a:rPr sz="1600" spc="-23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351C75"/>
                </a:solidFill>
                <a:latin typeface="Verdana"/>
                <a:cs typeface="Verdana"/>
              </a:rPr>
              <a:t>d</a:t>
            </a:r>
            <a:r>
              <a:rPr sz="1600" spc="-55" dirty="0">
                <a:solidFill>
                  <a:srgbClr val="351C75"/>
                </a:solidFill>
                <a:latin typeface="Verdana"/>
                <a:cs typeface="Verdana"/>
              </a:rPr>
              <a:t>e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neme</a:t>
            </a:r>
            <a:r>
              <a:rPr sz="1600" spc="-28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sın</a:t>
            </a:r>
            <a:r>
              <a:rPr sz="1600" spc="-45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vın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d</a:t>
            </a:r>
            <a:r>
              <a:rPr sz="1600" spc="-70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23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51C75"/>
                </a:solidFill>
                <a:latin typeface="Verdana"/>
                <a:cs typeface="Verdana"/>
              </a:rPr>
              <a:t>t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espi</a:t>
            </a:r>
            <a:r>
              <a:rPr sz="1600" spc="40" dirty="0">
                <a:solidFill>
                  <a:srgbClr val="351C75"/>
                </a:solidFill>
                <a:latin typeface="Verdana"/>
                <a:cs typeface="Verdana"/>
              </a:rPr>
              <a:t>t  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e</a:t>
            </a:r>
            <a:r>
              <a:rPr sz="1600" spc="-20" dirty="0">
                <a:solidFill>
                  <a:srgbClr val="351C75"/>
                </a:solidFill>
                <a:latin typeface="Verdana"/>
                <a:cs typeface="Verdana"/>
              </a:rPr>
              <a:t>t</a:t>
            </a:r>
            <a:r>
              <a:rPr sz="1600" spc="45" dirty="0">
                <a:solidFill>
                  <a:srgbClr val="351C75"/>
                </a:solidFill>
                <a:latin typeface="Verdana"/>
                <a:cs typeface="Verdana"/>
              </a:rPr>
              <a:t>t</a:t>
            </a:r>
            <a:r>
              <a:rPr sz="1600" spc="20" dirty="0">
                <a:solidFill>
                  <a:srgbClr val="351C75"/>
                </a:solidFill>
                <a:latin typeface="Verdana"/>
                <a:cs typeface="Verdana"/>
              </a:rPr>
              <a:t>i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kten</a:t>
            </a:r>
            <a:r>
              <a:rPr sz="1600" spc="-254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351C75"/>
                </a:solidFill>
                <a:latin typeface="Verdana"/>
                <a:cs typeface="Verdana"/>
              </a:rPr>
              <a:t>so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nr</a:t>
            </a:r>
            <a:r>
              <a:rPr sz="1600" spc="-70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27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ge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l</a:t>
            </a:r>
            <a:r>
              <a:rPr sz="1600" spc="10" dirty="0">
                <a:solidFill>
                  <a:srgbClr val="351C75"/>
                </a:solidFill>
                <a:latin typeface="Verdana"/>
                <a:cs typeface="Verdana"/>
              </a:rPr>
              <a:t>işt</a:t>
            </a:r>
            <a:r>
              <a:rPr sz="1600" spc="-5" dirty="0">
                <a:solidFill>
                  <a:srgbClr val="351C75"/>
                </a:solidFill>
                <a:latin typeface="Verdana"/>
                <a:cs typeface="Verdana"/>
              </a:rPr>
              <a:t>i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r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men</a:t>
            </a:r>
            <a:r>
              <a:rPr sz="1600" spc="-254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351C75"/>
                </a:solidFill>
                <a:latin typeface="Verdana"/>
                <a:cs typeface="Verdana"/>
              </a:rPr>
              <a:t>gerekir.</a:t>
            </a:r>
            <a:endParaRPr sz="1600">
              <a:latin typeface="Verdana"/>
              <a:cs typeface="Verdana"/>
            </a:endParaRPr>
          </a:p>
          <a:p>
            <a:pPr algn="ctr">
              <a:lnSpc>
                <a:spcPts val="1825"/>
              </a:lnSpc>
              <a:spcBef>
                <a:spcPts val="1510"/>
              </a:spcBef>
            </a:pP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Konu</a:t>
            </a:r>
            <a:r>
              <a:rPr sz="1600" spc="-26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351C75"/>
                </a:solidFill>
                <a:latin typeface="Verdana"/>
                <a:cs typeface="Verdana"/>
              </a:rPr>
              <a:t>ç</a:t>
            </a:r>
            <a:r>
              <a:rPr sz="1600" spc="-70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25" dirty="0">
                <a:solidFill>
                  <a:srgbClr val="351C75"/>
                </a:solidFill>
                <a:latin typeface="Verdana"/>
                <a:cs typeface="Verdana"/>
              </a:rPr>
              <a:t>l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ışm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25" dirty="0">
                <a:solidFill>
                  <a:srgbClr val="351C75"/>
                </a:solidFill>
                <a:latin typeface="Verdana"/>
                <a:cs typeface="Verdana"/>
              </a:rPr>
              <a:t>l</a:t>
            </a:r>
            <a:r>
              <a:rPr sz="1600" spc="-75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5" dirty="0">
                <a:solidFill>
                  <a:srgbClr val="351C75"/>
                </a:solidFill>
                <a:latin typeface="Verdana"/>
                <a:cs typeface="Verdana"/>
              </a:rPr>
              <a:t>r</a:t>
            </a:r>
            <a:r>
              <a:rPr sz="1600" spc="5" dirty="0">
                <a:solidFill>
                  <a:srgbClr val="351C75"/>
                </a:solidFill>
                <a:latin typeface="Verdana"/>
                <a:cs typeface="Verdana"/>
              </a:rPr>
              <a:t>ı</a:t>
            </a:r>
            <a:r>
              <a:rPr sz="1600" spc="10" dirty="0">
                <a:solidFill>
                  <a:srgbClr val="351C75"/>
                </a:solidFill>
                <a:latin typeface="Verdana"/>
                <a:cs typeface="Verdana"/>
              </a:rPr>
              <a:t>nı</a:t>
            </a:r>
            <a:r>
              <a:rPr sz="1600" spc="-22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51C75"/>
                </a:solidFill>
                <a:latin typeface="Verdana"/>
                <a:cs typeface="Verdana"/>
              </a:rPr>
              <a:t>t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50" dirty="0">
                <a:solidFill>
                  <a:srgbClr val="351C75"/>
                </a:solidFill>
                <a:latin typeface="Verdana"/>
                <a:cs typeface="Verdana"/>
              </a:rPr>
              <a:t>m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20" dirty="0">
                <a:solidFill>
                  <a:srgbClr val="351C75"/>
                </a:solidFill>
                <a:latin typeface="Verdana"/>
                <a:cs typeface="Verdana"/>
              </a:rPr>
              <a:t>m</a:t>
            </a:r>
            <a:r>
              <a:rPr sz="1600" spc="-5" dirty="0">
                <a:solidFill>
                  <a:srgbClr val="351C75"/>
                </a:solidFill>
                <a:latin typeface="Verdana"/>
                <a:cs typeface="Verdana"/>
              </a:rPr>
              <a:t>l</a:t>
            </a:r>
            <a:r>
              <a:rPr sz="1600" spc="-75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d</a:t>
            </a:r>
            <a:r>
              <a:rPr sz="1600" spc="-5" dirty="0">
                <a:solidFill>
                  <a:srgbClr val="351C75"/>
                </a:solidFill>
                <a:latin typeface="Verdana"/>
                <a:cs typeface="Verdana"/>
              </a:rPr>
              <a:t>ıkt</a:t>
            </a:r>
            <a:r>
              <a:rPr sz="1600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5" dirty="0">
                <a:solidFill>
                  <a:srgbClr val="351C75"/>
                </a:solidFill>
                <a:latin typeface="Verdana"/>
                <a:cs typeface="Verdana"/>
              </a:rPr>
              <a:t>n</a:t>
            </a:r>
            <a:r>
              <a:rPr sz="1600" spc="-22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sonr</a:t>
            </a:r>
            <a:r>
              <a:rPr sz="1600" spc="-75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100" dirty="0">
                <a:solidFill>
                  <a:srgbClr val="351C75"/>
                </a:solidFill>
                <a:latin typeface="Verdana"/>
                <a:cs typeface="Verdana"/>
              </a:rPr>
              <a:t>,</a:t>
            </a:r>
            <a:r>
              <a:rPr sz="1600" spc="-26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o</a:t>
            </a:r>
            <a:endParaRPr sz="1600">
              <a:latin typeface="Verdana"/>
              <a:cs typeface="Verdana"/>
            </a:endParaRPr>
          </a:p>
          <a:p>
            <a:pPr marL="12700" marR="5080" algn="ctr">
              <a:lnSpc>
                <a:spcPts val="1730"/>
              </a:lnSpc>
              <a:spcBef>
                <a:spcPts val="120"/>
              </a:spcBef>
            </a:pP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ko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nuda</a:t>
            </a:r>
            <a:r>
              <a:rPr sz="1600" spc="-26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en</a:t>
            </a:r>
            <a:r>
              <a:rPr sz="1600" spc="-28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z</a:t>
            </a:r>
            <a:r>
              <a:rPr sz="1600" spc="-254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351C75"/>
                </a:solidFill>
                <a:latin typeface="Verdana"/>
                <a:cs typeface="Verdana"/>
              </a:rPr>
              <a:t>anl</a:t>
            </a:r>
            <a:r>
              <a:rPr sz="1600" spc="-45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60" dirty="0">
                <a:solidFill>
                  <a:srgbClr val="351C75"/>
                </a:solidFill>
                <a:latin typeface="Verdana"/>
                <a:cs typeface="Verdana"/>
              </a:rPr>
              <a:t>d</a:t>
            </a:r>
            <a:r>
              <a:rPr sz="1600" spc="10" dirty="0">
                <a:solidFill>
                  <a:srgbClr val="351C75"/>
                </a:solidFill>
                <a:latin typeface="Verdana"/>
                <a:cs typeface="Verdana"/>
              </a:rPr>
              <a:t>ığ</a:t>
            </a:r>
            <a:r>
              <a:rPr sz="1600" spc="-5" dirty="0">
                <a:solidFill>
                  <a:srgbClr val="351C75"/>
                </a:solidFill>
                <a:latin typeface="Verdana"/>
                <a:cs typeface="Verdana"/>
              </a:rPr>
              <a:t>ı</a:t>
            </a:r>
            <a:r>
              <a:rPr sz="1600" spc="-10" dirty="0">
                <a:solidFill>
                  <a:srgbClr val="351C75"/>
                </a:solidFill>
                <a:latin typeface="Verdana"/>
                <a:cs typeface="Verdana"/>
              </a:rPr>
              <a:t>n</a:t>
            </a:r>
            <a:r>
              <a:rPr sz="1600" spc="-21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351C75"/>
                </a:solidFill>
                <a:latin typeface="Verdana"/>
                <a:cs typeface="Verdana"/>
              </a:rPr>
              <a:t>ya</a:t>
            </a:r>
            <a:r>
              <a:rPr sz="1600" spc="-26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351C75"/>
                </a:solidFill>
                <a:latin typeface="Verdana"/>
                <a:cs typeface="Verdana"/>
              </a:rPr>
              <a:t>da</a:t>
            </a:r>
            <a:r>
              <a:rPr sz="1600" spc="-27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20" dirty="0">
                <a:solidFill>
                  <a:srgbClr val="351C75"/>
                </a:solidFill>
                <a:latin typeface="Verdana"/>
                <a:cs typeface="Verdana"/>
              </a:rPr>
              <a:t>h</a:t>
            </a:r>
            <a:r>
              <a:rPr sz="1600" spc="-5" dirty="0">
                <a:solidFill>
                  <a:srgbClr val="351C75"/>
                </a:solidFill>
                <a:latin typeface="Verdana"/>
                <a:cs typeface="Verdana"/>
              </a:rPr>
              <a:t>i</a:t>
            </a:r>
            <a:r>
              <a:rPr sz="1600" spc="-55" dirty="0">
                <a:solidFill>
                  <a:srgbClr val="351C75"/>
                </a:solidFill>
                <a:latin typeface="Verdana"/>
                <a:cs typeface="Verdana"/>
              </a:rPr>
              <a:t>ç</a:t>
            </a:r>
            <a:r>
              <a:rPr sz="1600" spc="-26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351C75"/>
                </a:solidFill>
                <a:latin typeface="Verdana"/>
                <a:cs typeface="Verdana"/>
              </a:rPr>
              <a:t>anl</a:t>
            </a:r>
            <a:r>
              <a:rPr sz="1600" spc="-55" dirty="0">
                <a:solidFill>
                  <a:srgbClr val="351C75"/>
                </a:solidFill>
                <a:latin typeface="Verdana"/>
                <a:cs typeface="Verdana"/>
              </a:rPr>
              <a:t>ama</a:t>
            </a:r>
            <a:r>
              <a:rPr sz="1600" spc="5" dirty="0">
                <a:solidFill>
                  <a:srgbClr val="351C75"/>
                </a:solidFill>
                <a:latin typeface="Verdana"/>
                <a:cs typeface="Verdana"/>
              </a:rPr>
              <a:t>d</a:t>
            </a:r>
            <a:r>
              <a:rPr sz="1600" spc="-10" dirty="0">
                <a:solidFill>
                  <a:srgbClr val="351C75"/>
                </a:solidFill>
                <a:latin typeface="Verdana"/>
                <a:cs typeface="Verdana"/>
              </a:rPr>
              <a:t>ı</a:t>
            </a:r>
            <a:r>
              <a:rPr sz="1600" spc="-5" dirty="0">
                <a:solidFill>
                  <a:srgbClr val="351C75"/>
                </a:solidFill>
                <a:latin typeface="Verdana"/>
                <a:cs typeface="Verdana"/>
              </a:rPr>
              <a:t>ğ</a:t>
            </a:r>
            <a:r>
              <a:rPr sz="1600" dirty="0">
                <a:solidFill>
                  <a:srgbClr val="351C75"/>
                </a:solidFill>
                <a:latin typeface="Verdana"/>
                <a:cs typeface="Verdana"/>
              </a:rPr>
              <a:t>ı</a:t>
            </a:r>
            <a:r>
              <a:rPr sz="1600" spc="-110" dirty="0">
                <a:solidFill>
                  <a:srgbClr val="351C75"/>
                </a:solidFill>
                <a:latin typeface="Verdana"/>
                <a:cs typeface="Verdana"/>
              </a:rPr>
              <a:t>n;  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uzun</a:t>
            </a:r>
            <a:r>
              <a:rPr sz="1600" spc="-254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85" dirty="0">
                <a:solidFill>
                  <a:srgbClr val="351C75"/>
                </a:solidFill>
                <a:latin typeface="Verdana"/>
                <a:cs typeface="Verdana"/>
              </a:rPr>
              <a:t>LG</a:t>
            </a:r>
            <a:r>
              <a:rPr sz="1600" spc="-195" dirty="0">
                <a:solidFill>
                  <a:srgbClr val="351C75"/>
                </a:solidFill>
                <a:latin typeface="Verdana"/>
                <a:cs typeface="Verdana"/>
              </a:rPr>
              <a:t>S</a:t>
            </a:r>
            <a:r>
              <a:rPr sz="1600" spc="-29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351C75"/>
                </a:solidFill>
                <a:latin typeface="Verdana"/>
                <a:cs typeface="Verdana"/>
              </a:rPr>
              <a:t>serü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ven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i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nde</a:t>
            </a:r>
            <a:r>
              <a:rPr sz="1600" spc="-27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unuttuğun</a:t>
            </a:r>
            <a:r>
              <a:rPr sz="1600" spc="-24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no</a:t>
            </a:r>
            <a:r>
              <a:rPr sz="1600" spc="-20" dirty="0">
                <a:solidFill>
                  <a:srgbClr val="351C75"/>
                </a:solidFill>
                <a:latin typeface="Verdana"/>
                <a:cs typeface="Verdana"/>
              </a:rPr>
              <a:t>kt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l</a:t>
            </a:r>
            <a:r>
              <a:rPr sz="1600" spc="-35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r</a:t>
            </a:r>
            <a:r>
              <a:rPr sz="1600" spc="35" dirty="0">
                <a:solidFill>
                  <a:srgbClr val="351C75"/>
                </a:solidFill>
                <a:latin typeface="Verdana"/>
                <a:cs typeface="Verdana"/>
              </a:rPr>
              <a:t>ı  </a:t>
            </a:r>
            <a:r>
              <a:rPr sz="1600" spc="-10" dirty="0">
                <a:solidFill>
                  <a:srgbClr val="351C75"/>
                </a:solidFill>
                <a:latin typeface="Verdana"/>
                <a:cs typeface="Verdana"/>
              </a:rPr>
              <a:t>t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e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k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r</a:t>
            </a:r>
            <a:r>
              <a:rPr sz="1600" spc="-55" dirty="0">
                <a:solidFill>
                  <a:srgbClr val="351C75"/>
                </a:solidFill>
                <a:latin typeface="Verdana"/>
                <a:cs typeface="Verdana"/>
              </a:rPr>
              <a:t>ar</a:t>
            </a:r>
            <a:r>
              <a:rPr sz="1600" spc="-254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351C75"/>
                </a:solidFill>
                <a:latin typeface="Verdana"/>
                <a:cs typeface="Verdana"/>
              </a:rPr>
              <a:t>e</a:t>
            </a:r>
            <a:r>
              <a:rPr sz="1600" spc="-55" dirty="0">
                <a:solidFill>
                  <a:srgbClr val="351C75"/>
                </a:solidFill>
                <a:latin typeface="Verdana"/>
                <a:cs typeface="Verdana"/>
              </a:rPr>
              <a:t>d</a:t>
            </a:r>
            <a:r>
              <a:rPr sz="1600" spc="-50" dirty="0">
                <a:solidFill>
                  <a:srgbClr val="351C75"/>
                </a:solidFill>
                <a:latin typeface="Verdana"/>
                <a:cs typeface="Verdana"/>
              </a:rPr>
              <a:t>erek</a:t>
            </a:r>
            <a:r>
              <a:rPr sz="1600" spc="-28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5" dirty="0">
                <a:solidFill>
                  <a:srgbClr val="351C75"/>
                </a:solidFill>
                <a:latin typeface="Verdana"/>
                <a:cs typeface="Verdana"/>
              </a:rPr>
              <a:t>te</a:t>
            </a:r>
            <a:r>
              <a:rPr sz="1600" spc="-10" dirty="0">
                <a:solidFill>
                  <a:srgbClr val="351C75"/>
                </a:solidFill>
                <a:latin typeface="Verdana"/>
                <a:cs typeface="Verdana"/>
              </a:rPr>
              <a:t>l</a:t>
            </a:r>
            <a:r>
              <a:rPr sz="1600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-10" dirty="0">
                <a:solidFill>
                  <a:srgbClr val="351C75"/>
                </a:solidFill>
                <a:latin typeface="Verdana"/>
                <a:cs typeface="Verdana"/>
              </a:rPr>
              <a:t>f</a:t>
            </a:r>
            <a:r>
              <a:rPr sz="1600" spc="30" dirty="0">
                <a:solidFill>
                  <a:srgbClr val="351C75"/>
                </a:solidFill>
                <a:latin typeface="Verdana"/>
                <a:cs typeface="Verdana"/>
              </a:rPr>
              <a:t>i</a:t>
            </a:r>
            <a:r>
              <a:rPr sz="1600" spc="-254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e</a:t>
            </a:r>
            <a:r>
              <a:rPr sz="1600" spc="-20" dirty="0">
                <a:solidFill>
                  <a:srgbClr val="351C75"/>
                </a:solidFill>
                <a:latin typeface="Verdana"/>
                <a:cs typeface="Verdana"/>
              </a:rPr>
              <a:t>tme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l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isin.</a:t>
            </a:r>
            <a:endParaRPr sz="1600">
              <a:latin typeface="Verdana"/>
              <a:cs typeface="Verdana"/>
            </a:endParaRPr>
          </a:p>
          <a:p>
            <a:pPr marL="1270" algn="ctr">
              <a:lnSpc>
                <a:spcPts val="1825"/>
              </a:lnSpc>
              <a:spcBef>
                <a:spcPts val="1505"/>
              </a:spcBef>
            </a:pP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En</a:t>
            </a:r>
            <a:r>
              <a:rPr sz="1600" spc="-27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verimli</a:t>
            </a:r>
            <a:r>
              <a:rPr sz="1600" spc="-26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351C75"/>
                </a:solidFill>
                <a:latin typeface="Verdana"/>
                <a:cs typeface="Verdana"/>
              </a:rPr>
              <a:t>tekrar/telafi</a:t>
            </a:r>
            <a:r>
              <a:rPr sz="1600" spc="-22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çalışmaları</a:t>
            </a:r>
            <a:r>
              <a:rPr sz="1600" spc="-21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351C75"/>
                </a:solidFill>
                <a:latin typeface="Verdana"/>
                <a:cs typeface="Verdana"/>
              </a:rPr>
              <a:t>ara</a:t>
            </a:r>
            <a:r>
              <a:rPr sz="1600" spc="-254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351C75"/>
                </a:solidFill>
                <a:latin typeface="Verdana"/>
                <a:cs typeface="Verdana"/>
              </a:rPr>
              <a:t>tatiller</a:t>
            </a:r>
            <a:endParaRPr sz="1600">
              <a:latin typeface="Verdana"/>
              <a:cs typeface="Verdana"/>
            </a:endParaRPr>
          </a:p>
          <a:p>
            <a:pPr algn="ctr">
              <a:lnSpc>
                <a:spcPts val="1825"/>
              </a:lnSpc>
            </a:pPr>
            <a:r>
              <a:rPr sz="1600" spc="-70" dirty="0">
                <a:solidFill>
                  <a:srgbClr val="351C75"/>
                </a:solidFill>
                <a:latin typeface="Verdana"/>
                <a:cs typeface="Verdana"/>
              </a:rPr>
              <a:t>ve</a:t>
            </a:r>
            <a:r>
              <a:rPr sz="1600" spc="-28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80" dirty="0">
                <a:solidFill>
                  <a:srgbClr val="351C75"/>
                </a:solidFill>
                <a:latin typeface="Verdana"/>
                <a:cs typeface="Verdana"/>
              </a:rPr>
              <a:t>y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arı</a:t>
            </a:r>
            <a:r>
              <a:rPr sz="1600" spc="-254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yı</a:t>
            </a:r>
            <a:r>
              <a:rPr sz="1600" spc="30" dirty="0">
                <a:solidFill>
                  <a:srgbClr val="351C75"/>
                </a:solidFill>
                <a:latin typeface="Verdana"/>
                <a:cs typeface="Verdana"/>
              </a:rPr>
              <a:t>l</a:t>
            </a:r>
            <a:r>
              <a:rPr sz="1600" spc="-245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51C75"/>
                </a:solidFill>
                <a:latin typeface="Verdana"/>
                <a:cs typeface="Verdana"/>
              </a:rPr>
              <a:t>t</a:t>
            </a:r>
            <a:r>
              <a:rPr sz="1600" spc="-25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45" dirty="0">
                <a:solidFill>
                  <a:srgbClr val="351C75"/>
                </a:solidFill>
                <a:latin typeface="Verdana"/>
                <a:cs typeface="Verdana"/>
              </a:rPr>
              <a:t>t</a:t>
            </a:r>
            <a:r>
              <a:rPr sz="1600" spc="20" dirty="0">
                <a:solidFill>
                  <a:srgbClr val="351C75"/>
                </a:solidFill>
                <a:latin typeface="Verdana"/>
                <a:cs typeface="Verdana"/>
              </a:rPr>
              <a:t>i</a:t>
            </a:r>
            <a:r>
              <a:rPr sz="1600" spc="30" dirty="0">
                <a:solidFill>
                  <a:srgbClr val="351C75"/>
                </a:solidFill>
                <a:latin typeface="Verdana"/>
                <a:cs typeface="Verdana"/>
              </a:rPr>
              <a:t>l</a:t>
            </a:r>
            <a:r>
              <a:rPr sz="1600" spc="20" dirty="0">
                <a:solidFill>
                  <a:srgbClr val="351C75"/>
                </a:solidFill>
                <a:latin typeface="Verdana"/>
                <a:cs typeface="Verdana"/>
              </a:rPr>
              <a:t>i</a:t>
            </a:r>
            <a:r>
              <a:rPr sz="1600" spc="-30" dirty="0">
                <a:solidFill>
                  <a:srgbClr val="351C75"/>
                </a:solidFill>
                <a:latin typeface="Verdana"/>
                <a:cs typeface="Verdana"/>
              </a:rPr>
              <a:t>nde</a:t>
            </a:r>
            <a:r>
              <a:rPr sz="1600" spc="-250" dirty="0">
                <a:solidFill>
                  <a:srgbClr val="351C75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351C75"/>
                </a:solidFill>
                <a:latin typeface="Verdana"/>
                <a:cs typeface="Verdana"/>
              </a:rPr>
              <a:t>y</a:t>
            </a:r>
            <a:r>
              <a:rPr sz="1600" spc="-80" dirty="0">
                <a:solidFill>
                  <a:srgbClr val="351C75"/>
                </a:solidFill>
                <a:latin typeface="Verdana"/>
                <a:cs typeface="Verdana"/>
              </a:rPr>
              <a:t>a</a:t>
            </a:r>
            <a:r>
              <a:rPr sz="1600" spc="5" dirty="0">
                <a:solidFill>
                  <a:srgbClr val="351C75"/>
                </a:solidFill>
                <a:latin typeface="Verdana"/>
                <a:cs typeface="Verdana"/>
              </a:rPr>
              <a:t>p</a:t>
            </a:r>
            <a:r>
              <a:rPr sz="1600" spc="-10" dirty="0">
                <a:solidFill>
                  <a:srgbClr val="351C75"/>
                </a:solidFill>
                <a:latin typeface="Verdana"/>
                <a:cs typeface="Verdana"/>
              </a:rPr>
              <a:t>ı</a:t>
            </a:r>
            <a:r>
              <a:rPr sz="1600" spc="30" dirty="0">
                <a:solidFill>
                  <a:srgbClr val="351C75"/>
                </a:solidFill>
                <a:latin typeface="Verdana"/>
                <a:cs typeface="Verdana"/>
              </a:rPr>
              <a:t>l</a:t>
            </a:r>
            <a:r>
              <a:rPr sz="1600" spc="20" dirty="0">
                <a:solidFill>
                  <a:srgbClr val="351C75"/>
                </a:solidFill>
                <a:latin typeface="Verdana"/>
                <a:cs typeface="Verdana"/>
              </a:rPr>
              <a:t>ı</a:t>
            </a:r>
            <a:r>
              <a:rPr sz="1600" spc="-40" dirty="0">
                <a:solidFill>
                  <a:srgbClr val="351C75"/>
                </a:solidFill>
                <a:latin typeface="Verdana"/>
                <a:cs typeface="Verdana"/>
              </a:rPr>
              <a:t>r</a:t>
            </a:r>
            <a:r>
              <a:rPr sz="1600" spc="-110" dirty="0">
                <a:solidFill>
                  <a:srgbClr val="351C75"/>
                </a:solidFill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51C7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347</Words>
  <Application>Microsoft Office PowerPoint</Application>
  <PresentationFormat>Ekran Gösterisi (16:9)</PresentationFormat>
  <Paragraphs>103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Office Theme</vt:lpstr>
      <vt:lpstr>Slayt 1</vt:lpstr>
      <vt:lpstr>LGS İçin Verimli Çalışma Ne Demek?</vt:lpstr>
      <vt:lpstr>2 3</vt:lpstr>
      <vt:lpstr>ÇALIŞMA ORTAMININ  DÜZENİ</vt:lpstr>
      <vt:lpstr>HEDEF</vt:lpstr>
      <vt:lpstr>PLAN/PROGRAM</vt:lpstr>
      <vt:lpstr>SOMUT ADIMLAR</vt:lpstr>
      <vt:lpstr>Kontrol/Deneme</vt:lpstr>
      <vt:lpstr>TEKRAR/TELAFİ</vt:lpstr>
      <vt:lpstr>MOTİVASYON</vt:lpstr>
      <vt:lpstr>OLUMLU ETKİ</vt:lpstr>
      <vt:lpstr>UNUTMA!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LGS’E DAHA VERİMLİ</dc:title>
  <dc:creator>Buğra Topkara</dc:creator>
  <cp:lastModifiedBy>Arçelik</cp:lastModifiedBy>
  <cp:revision>4</cp:revision>
  <dcterms:created xsi:type="dcterms:W3CDTF">2022-11-03T07:15:57Z</dcterms:created>
  <dcterms:modified xsi:type="dcterms:W3CDTF">2022-11-04T08:53:02Z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2022-11-03T00:00:00Z</vt:filetime>
  </property>
</Properties>
</file>