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9144000" cy="51435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0" y="-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98703" y="1336039"/>
            <a:ext cx="43370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FF7B3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7B3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4DDDA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8620" y="3166872"/>
            <a:ext cx="4081779" cy="1584960"/>
          </a:xfrm>
          <a:custGeom>
            <a:avLst/>
            <a:gdLst/>
            <a:ahLst/>
            <a:cxnLst/>
            <a:rect l="l" t="t" r="r" b="b"/>
            <a:pathLst>
              <a:path w="4081779" h="1584960">
                <a:moveTo>
                  <a:pt x="4081272" y="0"/>
                </a:moveTo>
                <a:lnTo>
                  <a:pt x="0" y="0"/>
                </a:lnTo>
                <a:lnTo>
                  <a:pt x="0" y="1584959"/>
                </a:lnTo>
                <a:lnTo>
                  <a:pt x="4081272" y="1584959"/>
                </a:lnTo>
                <a:lnTo>
                  <a:pt x="4081272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8620" y="397763"/>
            <a:ext cx="8395970" cy="591820"/>
          </a:xfrm>
          <a:custGeom>
            <a:avLst/>
            <a:gdLst/>
            <a:ahLst/>
            <a:cxnLst/>
            <a:rect l="l" t="t" r="r" b="b"/>
            <a:pathLst>
              <a:path w="8395970" h="591819">
                <a:moveTo>
                  <a:pt x="8395716" y="0"/>
                </a:moveTo>
                <a:lnTo>
                  <a:pt x="0" y="0"/>
                </a:lnTo>
                <a:lnTo>
                  <a:pt x="0" y="591312"/>
                </a:lnTo>
                <a:lnTo>
                  <a:pt x="8395716" y="591312"/>
                </a:lnTo>
                <a:lnTo>
                  <a:pt x="8395716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88359" y="433196"/>
            <a:ext cx="1824989" cy="55880"/>
          </a:xfrm>
          <a:custGeom>
            <a:avLst/>
            <a:gdLst/>
            <a:ahLst/>
            <a:cxnLst/>
            <a:rect l="l" t="t" r="r" b="b"/>
            <a:pathLst>
              <a:path w="1824989" h="55879">
                <a:moveTo>
                  <a:pt x="162687" y="15113"/>
                </a:moveTo>
                <a:lnTo>
                  <a:pt x="161798" y="5461"/>
                </a:lnTo>
                <a:lnTo>
                  <a:pt x="161290" y="3810"/>
                </a:lnTo>
                <a:lnTo>
                  <a:pt x="160782" y="3175"/>
                </a:lnTo>
                <a:lnTo>
                  <a:pt x="158496" y="2159"/>
                </a:lnTo>
                <a:lnTo>
                  <a:pt x="152400" y="2413"/>
                </a:lnTo>
                <a:lnTo>
                  <a:pt x="149225" y="3048"/>
                </a:lnTo>
                <a:lnTo>
                  <a:pt x="147193" y="4699"/>
                </a:lnTo>
                <a:lnTo>
                  <a:pt x="146812" y="5334"/>
                </a:lnTo>
                <a:lnTo>
                  <a:pt x="146558" y="7747"/>
                </a:lnTo>
                <a:lnTo>
                  <a:pt x="146939" y="11811"/>
                </a:lnTo>
                <a:lnTo>
                  <a:pt x="146812" y="14351"/>
                </a:lnTo>
                <a:lnTo>
                  <a:pt x="34925" y="36322"/>
                </a:lnTo>
                <a:lnTo>
                  <a:pt x="31115" y="36830"/>
                </a:lnTo>
                <a:lnTo>
                  <a:pt x="27940" y="36830"/>
                </a:lnTo>
                <a:lnTo>
                  <a:pt x="22860" y="35941"/>
                </a:lnTo>
                <a:lnTo>
                  <a:pt x="13589" y="20066"/>
                </a:lnTo>
                <a:lnTo>
                  <a:pt x="12954" y="18669"/>
                </a:lnTo>
                <a:lnTo>
                  <a:pt x="11557" y="17653"/>
                </a:lnTo>
                <a:lnTo>
                  <a:pt x="9906" y="17272"/>
                </a:lnTo>
                <a:lnTo>
                  <a:pt x="4953" y="17399"/>
                </a:lnTo>
                <a:lnTo>
                  <a:pt x="2286" y="18034"/>
                </a:lnTo>
                <a:lnTo>
                  <a:pt x="1016" y="18923"/>
                </a:lnTo>
                <a:lnTo>
                  <a:pt x="127" y="20193"/>
                </a:lnTo>
                <a:lnTo>
                  <a:pt x="0" y="23749"/>
                </a:lnTo>
                <a:lnTo>
                  <a:pt x="1143" y="37084"/>
                </a:lnTo>
                <a:lnTo>
                  <a:pt x="34086" y="55270"/>
                </a:lnTo>
                <a:lnTo>
                  <a:pt x="43434" y="55118"/>
                </a:lnTo>
                <a:lnTo>
                  <a:pt x="122047" y="49657"/>
                </a:lnTo>
                <a:lnTo>
                  <a:pt x="156718" y="32893"/>
                </a:lnTo>
                <a:lnTo>
                  <a:pt x="162179" y="19685"/>
                </a:lnTo>
                <a:lnTo>
                  <a:pt x="162687" y="15113"/>
                </a:lnTo>
                <a:close/>
              </a:path>
              <a:path w="1824989" h="55879">
                <a:moveTo>
                  <a:pt x="1824990" y="12827"/>
                </a:moveTo>
                <a:lnTo>
                  <a:pt x="1824228" y="4064"/>
                </a:lnTo>
                <a:lnTo>
                  <a:pt x="1823466" y="1524"/>
                </a:lnTo>
                <a:lnTo>
                  <a:pt x="1823085" y="889"/>
                </a:lnTo>
                <a:lnTo>
                  <a:pt x="1821561" y="0"/>
                </a:lnTo>
                <a:lnTo>
                  <a:pt x="1814703" y="127"/>
                </a:lnTo>
                <a:lnTo>
                  <a:pt x="1808861" y="6477"/>
                </a:lnTo>
                <a:lnTo>
                  <a:pt x="1809115" y="9525"/>
                </a:lnTo>
                <a:lnTo>
                  <a:pt x="1808988" y="12065"/>
                </a:lnTo>
                <a:lnTo>
                  <a:pt x="1697101" y="34036"/>
                </a:lnTo>
                <a:lnTo>
                  <a:pt x="1693291" y="34544"/>
                </a:lnTo>
                <a:lnTo>
                  <a:pt x="1690243" y="34544"/>
                </a:lnTo>
                <a:lnTo>
                  <a:pt x="1685036" y="33655"/>
                </a:lnTo>
                <a:lnTo>
                  <a:pt x="1676019" y="18542"/>
                </a:lnTo>
                <a:lnTo>
                  <a:pt x="1675638" y="17018"/>
                </a:lnTo>
                <a:lnTo>
                  <a:pt x="1673860" y="15367"/>
                </a:lnTo>
                <a:lnTo>
                  <a:pt x="1671193" y="14859"/>
                </a:lnTo>
                <a:lnTo>
                  <a:pt x="1666113" y="15240"/>
                </a:lnTo>
                <a:lnTo>
                  <a:pt x="1664462" y="15621"/>
                </a:lnTo>
                <a:lnTo>
                  <a:pt x="1662684" y="17272"/>
                </a:lnTo>
                <a:lnTo>
                  <a:pt x="1662303" y="17907"/>
                </a:lnTo>
                <a:lnTo>
                  <a:pt x="1662557" y="25019"/>
                </a:lnTo>
                <a:lnTo>
                  <a:pt x="1696313" y="52984"/>
                </a:lnTo>
                <a:lnTo>
                  <a:pt x="1705610" y="52832"/>
                </a:lnTo>
                <a:lnTo>
                  <a:pt x="1784223" y="47244"/>
                </a:lnTo>
                <a:lnTo>
                  <a:pt x="1791335" y="46863"/>
                </a:lnTo>
                <a:lnTo>
                  <a:pt x="1824355" y="17399"/>
                </a:lnTo>
                <a:lnTo>
                  <a:pt x="1824990" y="12827"/>
                </a:lnTo>
                <a:close/>
              </a:path>
            </a:pathLst>
          </a:custGeom>
          <a:solidFill>
            <a:srgbClr val="FF7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7B3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7B3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4DDDA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409" y="397763"/>
            <a:ext cx="8425180" cy="591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7B3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6724" y="1631441"/>
            <a:ext cx="3748404" cy="1671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422775"/>
          </a:xfrm>
          <a:custGeom>
            <a:avLst/>
            <a:gdLst/>
            <a:ahLst/>
            <a:cxnLst/>
            <a:rect l="l" t="t" r="r" b="b"/>
            <a:pathLst>
              <a:path w="9144000" h="4422775">
                <a:moveTo>
                  <a:pt x="0" y="4422648"/>
                </a:moveTo>
                <a:lnTo>
                  <a:pt x="9144000" y="4422648"/>
                </a:lnTo>
                <a:lnTo>
                  <a:pt x="9144000" y="0"/>
                </a:lnTo>
                <a:lnTo>
                  <a:pt x="0" y="0"/>
                </a:lnTo>
                <a:lnTo>
                  <a:pt x="0" y="4422648"/>
                </a:lnTo>
                <a:close/>
              </a:path>
            </a:pathLst>
          </a:custGeom>
          <a:solidFill>
            <a:srgbClr val="A4DDDA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140451"/>
            <a:ext cx="9144000" cy="3175"/>
          </a:xfrm>
          <a:custGeom>
            <a:avLst/>
            <a:gdLst/>
            <a:ahLst/>
            <a:cxnLst/>
            <a:rect l="l" t="t" r="r" b="b"/>
            <a:pathLst>
              <a:path w="9144000" h="3175">
                <a:moveTo>
                  <a:pt x="0" y="3047"/>
                </a:moveTo>
                <a:lnTo>
                  <a:pt x="9144000" y="3047"/>
                </a:lnTo>
                <a:lnTo>
                  <a:pt x="91440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A4DDDA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422647"/>
            <a:ext cx="9144000" cy="718185"/>
          </a:xfrm>
          <a:custGeom>
            <a:avLst/>
            <a:gdLst/>
            <a:ahLst/>
            <a:cxnLst/>
            <a:rect l="l" t="t" r="r" b="b"/>
            <a:pathLst>
              <a:path w="9144000" h="718185">
                <a:moveTo>
                  <a:pt x="9144000" y="0"/>
                </a:moveTo>
                <a:lnTo>
                  <a:pt x="0" y="0"/>
                </a:lnTo>
                <a:lnTo>
                  <a:pt x="0" y="717804"/>
                </a:lnTo>
                <a:lnTo>
                  <a:pt x="9144000" y="717804"/>
                </a:lnTo>
                <a:lnTo>
                  <a:pt x="914400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7963" y="3384930"/>
            <a:ext cx="3310637" cy="1423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420" dirty="0">
                <a:solidFill>
                  <a:srgbClr val="434343"/>
                </a:solidFill>
                <a:latin typeface="Tahoma"/>
                <a:cs typeface="Tahoma"/>
              </a:rPr>
              <a:t>5</a:t>
            </a:r>
            <a:r>
              <a:rPr sz="3000" spc="-160" dirty="0">
                <a:solidFill>
                  <a:srgbClr val="434343"/>
                </a:solidFill>
                <a:latin typeface="Tahoma"/>
                <a:cs typeface="Tahoma"/>
              </a:rPr>
              <a:t>-</a:t>
            </a:r>
            <a:r>
              <a:rPr sz="3000" spc="-405" dirty="0">
                <a:solidFill>
                  <a:srgbClr val="434343"/>
                </a:solidFill>
                <a:latin typeface="Tahoma"/>
                <a:cs typeface="Tahoma"/>
              </a:rPr>
              <a:t>6</a:t>
            </a:r>
            <a:r>
              <a:rPr sz="3000" spc="-160" dirty="0">
                <a:solidFill>
                  <a:srgbClr val="434343"/>
                </a:solidFill>
                <a:latin typeface="Tahoma"/>
                <a:cs typeface="Tahoma"/>
              </a:rPr>
              <a:t>-</a:t>
            </a:r>
            <a:r>
              <a:rPr sz="3000" spc="-565" dirty="0">
                <a:solidFill>
                  <a:srgbClr val="434343"/>
                </a:solidFill>
                <a:latin typeface="Tahoma"/>
                <a:cs typeface="Tahoma"/>
              </a:rPr>
              <a:t>7</a:t>
            </a:r>
            <a:r>
              <a:rPr sz="3000" spc="-310" dirty="0" smtClean="0">
                <a:solidFill>
                  <a:srgbClr val="434343"/>
                </a:solidFill>
                <a:latin typeface="Tahoma"/>
                <a:cs typeface="Tahoma"/>
              </a:rPr>
              <a:t>.</a:t>
            </a:r>
            <a:r>
              <a:rPr lang="tr-TR" sz="3000" spc="-310" dirty="0" smtClean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3000" spc="-275" dirty="0" err="1" smtClean="0">
                <a:solidFill>
                  <a:srgbClr val="434343"/>
                </a:solidFill>
                <a:latin typeface="Tahoma"/>
                <a:cs typeface="Tahoma"/>
              </a:rPr>
              <a:t>Sını</a:t>
            </a:r>
            <a:r>
              <a:rPr sz="3000" spc="-229" dirty="0" err="1" smtClean="0">
                <a:solidFill>
                  <a:srgbClr val="434343"/>
                </a:solidFill>
                <a:latin typeface="Tahoma"/>
                <a:cs typeface="Tahoma"/>
              </a:rPr>
              <a:t>flar</a:t>
            </a:r>
            <a:r>
              <a:rPr sz="3000" spc="-340" dirty="0" smtClean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3000" spc="-280" dirty="0" err="1" smtClean="0">
                <a:solidFill>
                  <a:srgbClr val="434343"/>
                </a:solidFill>
                <a:latin typeface="Tahoma"/>
                <a:cs typeface="Tahoma"/>
              </a:rPr>
              <a:t>İçin</a:t>
            </a:r>
            <a:endParaRPr lang="tr-TR" sz="3000" spc="-280" dirty="0" smtClean="0">
              <a:solidFill>
                <a:srgbClr val="434343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tr-TR" sz="3000" spc="-280" dirty="0" smtClean="0">
              <a:solidFill>
                <a:srgbClr val="434343"/>
              </a:solidFill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000" spc="-280" dirty="0" smtClean="0">
                <a:solidFill>
                  <a:srgbClr val="434343"/>
                </a:solidFill>
                <a:latin typeface="Tahoma"/>
                <a:cs typeface="Tahoma"/>
              </a:rPr>
              <a:t>RREHBERLİK SERVİSİ</a:t>
            </a:r>
            <a:endParaRPr sz="30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35" dirty="0" smtClean="0"/>
              <a:t>VER</a:t>
            </a:r>
            <a:r>
              <a:rPr lang="tr-TR" spc="-835" dirty="0" smtClean="0"/>
              <a:t>İ</a:t>
            </a:r>
            <a:r>
              <a:rPr spc="-835" dirty="0" smtClean="0"/>
              <a:t>ML</a:t>
            </a:r>
            <a:r>
              <a:rPr lang="tr-TR" spc="-800" dirty="0" smtClean="0"/>
              <a:t>İ</a:t>
            </a:r>
            <a:r>
              <a:rPr spc="-405" dirty="0" smtClean="0"/>
              <a:t> </a:t>
            </a:r>
            <a:r>
              <a:rPr spc="-390" dirty="0"/>
              <a:t>DERS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4674108" y="847344"/>
            <a:ext cx="4209415" cy="4018915"/>
            <a:chOff x="4674108" y="847344"/>
            <a:chExt cx="4209415" cy="4018915"/>
          </a:xfrm>
        </p:grpSpPr>
        <p:sp>
          <p:nvSpPr>
            <p:cNvPr id="9" name="object 9"/>
            <p:cNvSpPr/>
            <p:nvPr/>
          </p:nvSpPr>
          <p:spPr>
            <a:xfrm>
              <a:off x="6157468" y="847344"/>
              <a:ext cx="2668270" cy="3983990"/>
            </a:xfrm>
            <a:custGeom>
              <a:avLst/>
              <a:gdLst/>
              <a:ahLst/>
              <a:cxnLst/>
              <a:rect l="l" t="t" r="r" b="b"/>
              <a:pathLst>
                <a:path w="2668270" h="3983990">
                  <a:moveTo>
                    <a:pt x="1029208" y="0"/>
                  </a:moveTo>
                  <a:lnTo>
                    <a:pt x="1024128" y="0"/>
                  </a:lnTo>
                  <a:lnTo>
                    <a:pt x="975306" y="1620"/>
                  </a:lnTo>
                  <a:lnTo>
                    <a:pt x="926760" y="6223"/>
                  </a:lnTo>
                  <a:lnTo>
                    <a:pt x="878491" y="13421"/>
                  </a:lnTo>
                  <a:lnTo>
                    <a:pt x="830500" y="22828"/>
                  </a:lnTo>
                  <a:lnTo>
                    <a:pt x="782789" y="34056"/>
                  </a:lnTo>
                  <a:lnTo>
                    <a:pt x="735359" y="46720"/>
                  </a:lnTo>
                  <a:lnTo>
                    <a:pt x="688212" y="60431"/>
                  </a:lnTo>
                  <a:lnTo>
                    <a:pt x="641350" y="74802"/>
                  </a:lnTo>
                  <a:lnTo>
                    <a:pt x="595314" y="89449"/>
                  </a:lnTo>
                  <a:lnTo>
                    <a:pt x="549276" y="105032"/>
                  </a:lnTo>
                  <a:lnTo>
                    <a:pt x="503604" y="121876"/>
                  </a:lnTo>
                  <a:lnTo>
                    <a:pt x="458671" y="140308"/>
                  </a:lnTo>
                  <a:lnTo>
                    <a:pt x="414845" y="160654"/>
                  </a:lnTo>
                  <a:lnTo>
                    <a:pt x="372498" y="183241"/>
                  </a:lnTo>
                  <a:lnTo>
                    <a:pt x="331999" y="208394"/>
                  </a:lnTo>
                  <a:lnTo>
                    <a:pt x="293719" y="236440"/>
                  </a:lnTo>
                  <a:lnTo>
                    <a:pt x="258028" y="267704"/>
                  </a:lnTo>
                  <a:lnTo>
                    <a:pt x="225298" y="302513"/>
                  </a:lnTo>
                  <a:lnTo>
                    <a:pt x="194861" y="342547"/>
                  </a:lnTo>
                  <a:lnTo>
                    <a:pt x="168983" y="385124"/>
                  </a:lnTo>
                  <a:lnTo>
                    <a:pt x="147301" y="429922"/>
                  </a:lnTo>
                  <a:lnTo>
                    <a:pt x="129456" y="476621"/>
                  </a:lnTo>
                  <a:lnTo>
                    <a:pt x="115087" y="524899"/>
                  </a:lnTo>
                  <a:lnTo>
                    <a:pt x="103832" y="574432"/>
                  </a:lnTo>
                  <a:lnTo>
                    <a:pt x="95332" y="624901"/>
                  </a:lnTo>
                  <a:lnTo>
                    <a:pt x="89225" y="675983"/>
                  </a:lnTo>
                  <a:lnTo>
                    <a:pt x="85152" y="727357"/>
                  </a:lnTo>
                  <a:lnTo>
                    <a:pt x="82750" y="778700"/>
                  </a:lnTo>
                  <a:lnTo>
                    <a:pt x="81661" y="829690"/>
                  </a:lnTo>
                  <a:lnTo>
                    <a:pt x="81473" y="880689"/>
                  </a:lnTo>
                  <a:lnTo>
                    <a:pt x="81979" y="931677"/>
                  </a:lnTo>
                  <a:lnTo>
                    <a:pt x="83170" y="982647"/>
                  </a:lnTo>
                  <a:lnTo>
                    <a:pt x="85037" y="1033594"/>
                  </a:lnTo>
                  <a:lnTo>
                    <a:pt x="87571" y="1084510"/>
                  </a:lnTo>
                  <a:lnTo>
                    <a:pt x="90764" y="1135391"/>
                  </a:lnTo>
                  <a:lnTo>
                    <a:pt x="94607" y="1186229"/>
                  </a:lnTo>
                  <a:lnTo>
                    <a:pt x="99090" y="1237018"/>
                  </a:lnTo>
                  <a:lnTo>
                    <a:pt x="104206" y="1287752"/>
                  </a:lnTo>
                  <a:lnTo>
                    <a:pt x="109945" y="1338425"/>
                  </a:lnTo>
                  <a:lnTo>
                    <a:pt x="116300" y="1389030"/>
                  </a:lnTo>
                  <a:lnTo>
                    <a:pt x="123260" y="1439561"/>
                  </a:lnTo>
                  <a:lnTo>
                    <a:pt x="130818" y="1490012"/>
                  </a:lnTo>
                  <a:lnTo>
                    <a:pt x="138965" y="1540376"/>
                  </a:lnTo>
                  <a:lnTo>
                    <a:pt x="147691" y="1590647"/>
                  </a:lnTo>
                  <a:lnTo>
                    <a:pt x="156989" y="1640820"/>
                  </a:lnTo>
                  <a:lnTo>
                    <a:pt x="166849" y="1690886"/>
                  </a:lnTo>
                  <a:lnTo>
                    <a:pt x="177263" y="1740841"/>
                  </a:lnTo>
                  <a:lnTo>
                    <a:pt x="188222" y="1790678"/>
                  </a:lnTo>
                  <a:lnTo>
                    <a:pt x="199717" y="1840390"/>
                  </a:lnTo>
                  <a:lnTo>
                    <a:pt x="211740" y="1889972"/>
                  </a:lnTo>
                  <a:lnTo>
                    <a:pt x="236239" y="1986214"/>
                  </a:lnTo>
                  <a:lnTo>
                    <a:pt x="247000" y="2033636"/>
                  </a:lnTo>
                  <a:lnTo>
                    <a:pt x="254904" y="2081291"/>
                  </a:lnTo>
                  <a:lnTo>
                    <a:pt x="258289" y="2128788"/>
                  </a:lnTo>
                  <a:lnTo>
                    <a:pt x="255494" y="2175734"/>
                  </a:lnTo>
                  <a:lnTo>
                    <a:pt x="244856" y="2221737"/>
                  </a:lnTo>
                  <a:lnTo>
                    <a:pt x="221962" y="2272436"/>
                  </a:lnTo>
                  <a:lnTo>
                    <a:pt x="191627" y="2319480"/>
                  </a:lnTo>
                  <a:lnTo>
                    <a:pt x="158220" y="2365023"/>
                  </a:lnTo>
                  <a:lnTo>
                    <a:pt x="126111" y="2411222"/>
                  </a:lnTo>
                  <a:lnTo>
                    <a:pt x="101121" y="2453999"/>
                  </a:lnTo>
                  <a:lnTo>
                    <a:pt x="79371" y="2498017"/>
                  </a:lnTo>
                  <a:lnTo>
                    <a:pt x="60685" y="2543153"/>
                  </a:lnTo>
                  <a:lnTo>
                    <a:pt x="44882" y="2589286"/>
                  </a:lnTo>
                  <a:lnTo>
                    <a:pt x="31784" y="2636297"/>
                  </a:lnTo>
                  <a:lnTo>
                    <a:pt x="21212" y="2684064"/>
                  </a:lnTo>
                  <a:lnTo>
                    <a:pt x="12988" y="2732467"/>
                  </a:lnTo>
                  <a:lnTo>
                    <a:pt x="6934" y="2781384"/>
                  </a:lnTo>
                  <a:lnTo>
                    <a:pt x="2870" y="2830696"/>
                  </a:lnTo>
                  <a:lnTo>
                    <a:pt x="618" y="2880280"/>
                  </a:lnTo>
                  <a:lnTo>
                    <a:pt x="0" y="2930016"/>
                  </a:lnTo>
                  <a:lnTo>
                    <a:pt x="1761" y="2981502"/>
                  </a:lnTo>
                  <a:lnTo>
                    <a:pt x="6909" y="3034278"/>
                  </a:lnTo>
                  <a:lnTo>
                    <a:pt x="15562" y="3087419"/>
                  </a:lnTo>
                  <a:lnTo>
                    <a:pt x="27840" y="3140001"/>
                  </a:lnTo>
                  <a:lnTo>
                    <a:pt x="43864" y="3191097"/>
                  </a:lnTo>
                  <a:lnTo>
                    <a:pt x="63754" y="3239783"/>
                  </a:lnTo>
                  <a:lnTo>
                    <a:pt x="87630" y="3285134"/>
                  </a:lnTo>
                  <a:lnTo>
                    <a:pt x="115608" y="3325388"/>
                  </a:lnTo>
                  <a:lnTo>
                    <a:pt x="148070" y="3361714"/>
                  </a:lnTo>
                  <a:lnTo>
                    <a:pt x="184004" y="3395029"/>
                  </a:lnTo>
                  <a:lnTo>
                    <a:pt x="222399" y="3426250"/>
                  </a:lnTo>
                  <a:lnTo>
                    <a:pt x="262246" y="3456293"/>
                  </a:lnTo>
                  <a:lnTo>
                    <a:pt x="302532" y="3486075"/>
                  </a:lnTo>
                  <a:lnTo>
                    <a:pt x="342248" y="3516513"/>
                  </a:lnTo>
                  <a:lnTo>
                    <a:pt x="380382" y="3548524"/>
                  </a:lnTo>
                  <a:lnTo>
                    <a:pt x="415925" y="3583025"/>
                  </a:lnTo>
                  <a:lnTo>
                    <a:pt x="446981" y="3621372"/>
                  </a:lnTo>
                  <a:lnTo>
                    <a:pt x="472387" y="3662657"/>
                  </a:lnTo>
                  <a:lnTo>
                    <a:pt x="493819" y="3705783"/>
                  </a:lnTo>
                  <a:lnTo>
                    <a:pt x="512957" y="3749652"/>
                  </a:lnTo>
                  <a:lnTo>
                    <a:pt x="531479" y="3793164"/>
                  </a:lnTo>
                  <a:lnTo>
                    <a:pt x="551064" y="3835222"/>
                  </a:lnTo>
                  <a:lnTo>
                    <a:pt x="573390" y="3874728"/>
                  </a:lnTo>
                  <a:lnTo>
                    <a:pt x="600137" y="3910582"/>
                  </a:lnTo>
                  <a:lnTo>
                    <a:pt x="632984" y="3941688"/>
                  </a:lnTo>
                  <a:lnTo>
                    <a:pt x="673608" y="3966946"/>
                  </a:lnTo>
                  <a:lnTo>
                    <a:pt x="1634998" y="3983735"/>
                  </a:lnTo>
                  <a:lnTo>
                    <a:pt x="1667958" y="3955139"/>
                  </a:lnTo>
                  <a:lnTo>
                    <a:pt x="1702660" y="3923229"/>
                  </a:lnTo>
                  <a:lnTo>
                    <a:pt x="1738653" y="3888570"/>
                  </a:lnTo>
                  <a:lnTo>
                    <a:pt x="1775488" y="3851725"/>
                  </a:lnTo>
                  <a:lnTo>
                    <a:pt x="1812714" y="3813259"/>
                  </a:lnTo>
                  <a:lnTo>
                    <a:pt x="1849882" y="3773735"/>
                  </a:lnTo>
                  <a:lnTo>
                    <a:pt x="1886541" y="3733716"/>
                  </a:lnTo>
                  <a:lnTo>
                    <a:pt x="1922243" y="3693767"/>
                  </a:lnTo>
                  <a:lnTo>
                    <a:pt x="1956538" y="3654451"/>
                  </a:lnTo>
                  <a:lnTo>
                    <a:pt x="1988975" y="3616333"/>
                  </a:lnTo>
                  <a:lnTo>
                    <a:pt x="2019105" y="3579975"/>
                  </a:lnTo>
                  <a:lnTo>
                    <a:pt x="2046478" y="3545941"/>
                  </a:lnTo>
                  <a:lnTo>
                    <a:pt x="2076710" y="3505974"/>
                  </a:lnTo>
                  <a:lnTo>
                    <a:pt x="2105134" y="3464539"/>
                  </a:lnTo>
                  <a:lnTo>
                    <a:pt x="2131498" y="3421736"/>
                  </a:lnTo>
                  <a:lnTo>
                    <a:pt x="2155549" y="3377663"/>
                  </a:lnTo>
                  <a:lnTo>
                    <a:pt x="2177034" y="3332419"/>
                  </a:lnTo>
                  <a:lnTo>
                    <a:pt x="2195698" y="3286103"/>
                  </a:lnTo>
                  <a:lnTo>
                    <a:pt x="2211291" y="3238814"/>
                  </a:lnTo>
                  <a:lnTo>
                    <a:pt x="2223558" y="3190650"/>
                  </a:lnTo>
                  <a:lnTo>
                    <a:pt x="2232247" y="3141711"/>
                  </a:lnTo>
                  <a:lnTo>
                    <a:pt x="2237105" y="3092094"/>
                  </a:lnTo>
                  <a:lnTo>
                    <a:pt x="2238593" y="3042456"/>
                  </a:lnTo>
                  <a:lnTo>
                    <a:pt x="2239746" y="2992494"/>
                  </a:lnTo>
                  <a:lnTo>
                    <a:pt x="2243825" y="2943370"/>
                  </a:lnTo>
                  <a:lnTo>
                    <a:pt x="2254092" y="2896249"/>
                  </a:lnTo>
                  <a:lnTo>
                    <a:pt x="2273808" y="2852292"/>
                  </a:lnTo>
                  <a:lnTo>
                    <a:pt x="2310876" y="2806922"/>
                  </a:lnTo>
                  <a:lnTo>
                    <a:pt x="2354707" y="2767075"/>
                  </a:lnTo>
                  <a:lnTo>
                    <a:pt x="2391775" y="2733487"/>
                  </a:lnTo>
                  <a:lnTo>
                    <a:pt x="2427865" y="2698606"/>
                  </a:lnTo>
                  <a:lnTo>
                    <a:pt x="2462661" y="2662390"/>
                  </a:lnTo>
                  <a:lnTo>
                    <a:pt x="2495847" y="2624797"/>
                  </a:lnTo>
                  <a:lnTo>
                    <a:pt x="2527109" y="2585783"/>
                  </a:lnTo>
                  <a:lnTo>
                    <a:pt x="2556131" y="2545306"/>
                  </a:lnTo>
                  <a:lnTo>
                    <a:pt x="2582596" y="2503323"/>
                  </a:lnTo>
                  <a:lnTo>
                    <a:pt x="2606191" y="2459792"/>
                  </a:lnTo>
                  <a:lnTo>
                    <a:pt x="2626599" y="2414670"/>
                  </a:lnTo>
                  <a:lnTo>
                    <a:pt x="2643505" y="2367914"/>
                  </a:lnTo>
                  <a:lnTo>
                    <a:pt x="2656351" y="2319479"/>
                  </a:lnTo>
                  <a:lnTo>
                    <a:pt x="2664557" y="2269778"/>
                  </a:lnTo>
                  <a:lnTo>
                    <a:pt x="2668002" y="2219458"/>
                  </a:lnTo>
                  <a:lnTo>
                    <a:pt x="2666566" y="2169167"/>
                  </a:lnTo>
                  <a:lnTo>
                    <a:pt x="2660126" y="2119550"/>
                  </a:lnTo>
                  <a:lnTo>
                    <a:pt x="2648561" y="2071256"/>
                  </a:lnTo>
                  <a:lnTo>
                    <a:pt x="2631751" y="2024930"/>
                  </a:lnTo>
                  <a:lnTo>
                    <a:pt x="2609574" y="1981221"/>
                  </a:lnTo>
                  <a:lnTo>
                    <a:pt x="2581909" y="1940774"/>
                  </a:lnTo>
                  <a:lnTo>
                    <a:pt x="2548636" y="1904237"/>
                  </a:lnTo>
                  <a:lnTo>
                    <a:pt x="2512221" y="1873082"/>
                  </a:lnTo>
                  <a:lnTo>
                    <a:pt x="2472581" y="1844171"/>
                  </a:lnTo>
                  <a:lnTo>
                    <a:pt x="2390778" y="1788728"/>
                  </a:lnTo>
                  <a:lnTo>
                    <a:pt x="2352191" y="1760023"/>
                  </a:lnTo>
                  <a:lnTo>
                    <a:pt x="2317533" y="1729213"/>
                  </a:lnTo>
                  <a:lnTo>
                    <a:pt x="2288591" y="1695210"/>
                  </a:lnTo>
                  <a:lnTo>
                    <a:pt x="2267155" y="1656929"/>
                  </a:lnTo>
                  <a:lnTo>
                    <a:pt x="2255012" y="1613280"/>
                  </a:lnTo>
                  <a:lnTo>
                    <a:pt x="2254513" y="1561851"/>
                  </a:lnTo>
                  <a:lnTo>
                    <a:pt x="2265505" y="1511220"/>
                  </a:lnTo>
                  <a:lnTo>
                    <a:pt x="2283283" y="1461422"/>
                  </a:lnTo>
                  <a:lnTo>
                    <a:pt x="2303145" y="1412493"/>
                  </a:lnTo>
                  <a:lnTo>
                    <a:pt x="2319944" y="1366970"/>
                  </a:lnTo>
                  <a:lnTo>
                    <a:pt x="2334498" y="1320506"/>
                  </a:lnTo>
                  <a:lnTo>
                    <a:pt x="2346766" y="1273262"/>
                  </a:lnTo>
                  <a:lnTo>
                    <a:pt x="2356705" y="1225401"/>
                  </a:lnTo>
                  <a:lnTo>
                    <a:pt x="2364271" y="1177085"/>
                  </a:lnTo>
                  <a:lnTo>
                    <a:pt x="2369423" y="1128477"/>
                  </a:lnTo>
                  <a:lnTo>
                    <a:pt x="2372116" y="1079739"/>
                  </a:lnTo>
                  <a:lnTo>
                    <a:pt x="2372310" y="1031033"/>
                  </a:lnTo>
                  <a:lnTo>
                    <a:pt x="2369961" y="982521"/>
                  </a:lnTo>
                  <a:lnTo>
                    <a:pt x="2365026" y="934367"/>
                  </a:lnTo>
                  <a:lnTo>
                    <a:pt x="2357463" y="886731"/>
                  </a:lnTo>
                  <a:lnTo>
                    <a:pt x="2347229" y="839777"/>
                  </a:lnTo>
                  <a:lnTo>
                    <a:pt x="2334282" y="793667"/>
                  </a:lnTo>
                  <a:lnTo>
                    <a:pt x="2318579" y="748563"/>
                  </a:lnTo>
                  <a:lnTo>
                    <a:pt x="2300077" y="704627"/>
                  </a:lnTo>
                  <a:lnTo>
                    <a:pt x="2278733" y="662022"/>
                  </a:lnTo>
                  <a:lnTo>
                    <a:pt x="2254505" y="620909"/>
                  </a:lnTo>
                  <a:lnTo>
                    <a:pt x="2227351" y="581453"/>
                  </a:lnTo>
                  <a:lnTo>
                    <a:pt x="2197227" y="543813"/>
                  </a:lnTo>
                  <a:lnTo>
                    <a:pt x="2163058" y="507020"/>
                  </a:lnTo>
                  <a:lnTo>
                    <a:pt x="2126612" y="472684"/>
                  </a:lnTo>
                  <a:lnTo>
                    <a:pt x="2088166" y="440572"/>
                  </a:lnTo>
                  <a:lnTo>
                    <a:pt x="2048003" y="410451"/>
                  </a:lnTo>
                  <a:lnTo>
                    <a:pt x="2006401" y="382089"/>
                  </a:lnTo>
                  <a:lnTo>
                    <a:pt x="1963641" y="355251"/>
                  </a:lnTo>
                  <a:lnTo>
                    <a:pt x="1920002" y="329706"/>
                  </a:lnTo>
                  <a:lnTo>
                    <a:pt x="1875766" y="305219"/>
                  </a:lnTo>
                  <a:lnTo>
                    <a:pt x="1831213" y="281558"/>
                  </a:lnTo>
                  <a:lnTo>
                    <a:pt x="1785743" y="258068"/>
                  </a:lnTo>
                  <a:lnTo>
                    <a:pt x="1740018" y="235058"/>
                  </a:lnTo>
                  <a:lnTo>
                    <a:pt x="1694046" y="212525"/>
                  </a:lnTo>
                  <a:lnTo>
                    <a:pt x="1647836" y="190468"/>
                  </a:lnTo>
                  <a:lnTo>
                    <a:pt x="1601398" y="168884"/>
                  </a:lnTo>
                  <a:lnTo>
                    <a:pt x="1554740" y="147771"/>
                  </a:lnTo>
                  <a:lnTo>
                    <a:pt x="1507871" y="127126"/>
                  </a:lnTo>
                  <a:lnTo>
                    <a:pt x="1461951" y="107488"/>
                  </a:lnTo>
                  <a:lnTo>
                    <a:pt x="1415564" y="88558"/>
                  </a:lnTo>
                  <a:lnTo>
                    <a:pt x="1368723" y="70647"/>
                  </a:lnTo>
                  <a:lnTo>
                    <a:pt x="1321441" y="54068"/>
                  </a:lnTo>
                  <a:lnTo>
                    <a:pt x="1273730" y="39131"/>
                  </a:lnTo>
                  <a:lnTo>
                    <a:pt x="1225604" y="26149"/>
                  </a:lnTo>
                  <a:lnTo>
                    <a:pt x="1177076" y="15433"/>
                  </a:lnTo>
                  <a:lnTo>
                    <a:pt x="1128159" y="7295"/>
                  </a:lnTo>
                  <a:lnTo>
                    <a:pt x="1078865" y="2047"/>
                  </a:lnTo>
                  <a:lnTo>
                    <a:pt x="1029208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83376" y="876427"/>
              <a:ext cx="2584450" cy="3898265"/>
            </a:xfrm>
            <a:custGeom>
              <a:avLst/>
              <a:gdLst/>
              <a:ahLst/>
              <a:cxnLst/>
              <a:rect l="l" t="t" r="r" b="b"/>
              <a:pathLst>
                <a:path w="2584450" h="3898265">
                  <a:moveTo>
                    <a:pt x="987044" y="0"/>
                  </a:moveTo>
                  <a:lnTo>
                    <a:pt x="982726" y="0"/>
                  </a:lnTo>
                  <a:lnTo>
                    <a:pt x="935371" y="1621"/>
                  </a:lnTo>
                  <a:lnTo>
                    <a:pt x="888138" y="6211"/>
                  </a:lnTo>
                  <a:lnTo>
                    <a:pt x="841114" y="13354"/>
                  </a:lnTo>
                  <a:lnTo>
                    <a:pt x="794385" y="22637"/>
                  </a:lnTo>
                  <a:lnTo>
                    <a:pt x="748036" y="33647"/>
                  </a:lnTo>
                  <a:lnTo>
                    <a:pt x="702155" y="45970"/>
                  </a:lnTo>
                  <a:lnTo>
                    <a:pt x="656827" y="59191"/>
                  </a:lnTo>
                  <a:lnTo>
                    <a:pt x="612140" y="72898"/>
                  </a:lnTo>
                  <a:lnTo>
                    <a:pt x="562869" y="88536"/>
                  </a:lnTo>
                  <a:lnTo>
                    <a:pt x="513764" y="105252"/>
                  </a:lnTo>
                  <a:lnTo>
                    <a:pt x="465309" y="123462"/>
                  </a:lnTo>
                  <a:lnTo>
                    <a:pt x="417989" y="143585"/>
                  </a:lnTo>
                  <a:lnTo>
                    <a:pt x="372289" y="166040"/>
                  </a:lnTo>
                  <a:lnTo>
                    <a:pt x="328694" y="191243"/>
                  </a:lnTo>
                  <a:lnTo>
                    <a:pt x="287690" y="219613"/>
                  </a:lnTo>
                  <a:lnTo>
                    <a:pt x="249761" y="251569"/>
                  </a:lnTo>
                  <a:lnTo>
                    <a:pt x="215391" y="287527"/>
                  </a:lnTo>
                  <a:lnTo>
                    <a:pt x="186563" y="325709"/>
                  </a:lnTo>
                  <a:lnTo>
                    <a:pt x="162178" y="366441"/>
                  </a:lnTo>
                  <a:lnTo>
                    <a:pt x="141868" y="409361"/>
                  </a:lnTo>
                  <a:lnTo>
                    <a:pt x="125264" y="454105"/>
                  </a:lnTo>
                  <a:lnTo>
                    <a:pt x="112000" y="500308"/>
                  </a:lnTo>
                  <a:lnTo>
                    <a:pt x="101706" y="547606"/>
                  </a:lnTo>
                  <a:lnTo>
                    <a:pt x="94015" y="595635"/>
                  </a:lnTo>
                  <a:lnTo>
                    <a:pt x="88559" y="644031"/>
                  </a:lnTo>
                  <a:lnTo>
                    <a:pt x="84968" y="692430"/>
                  </a:lnTo>
                  <a:lnTo>
                    <a:pt x="82876" y="740468"/>
                  </a:lnTo>
                  <a:lnTo>
                    <a:pt x="81914" y="787781"/>
                  </a:lnTo>
                  <a:lnTo>
                    <a:pt x="81713" y="836059"/>
                  </a:lnTo>
                  <a:lnTo>
                    <a:pt x="82147" y="884531"/>
                  </a:lnTo>
                  <a:lnTo>
                    <a:pt x="83215" y="933193"/>
                  </a:lnTo>
                  <a:lnTo>
                    <a:pt x="84917" y="982038"/>
                  </a:lnTo>
                  <a:lnTo>
                    <a:pt x="87252" y="1031061"/>
                  </a:lnTo>
                  <a:lnTo>
                    <a:pt x="90220" y="1080256"/>
                  </a:lnTo>
                  <a:lnTo>
                    <a:pt x="93820" y="1129618"/>
                  </a:lnTo>
                  <a:lnTo>
                    <a:pt x="98051" y="1179142"/>
                  </a:lnTo>
                  <a:lnTo>
                    <a:pt x="102912" y="1228821"/>
                  </a:lnTo>
                  <a:lnTo>
                    <a:pt x="108402" y="1278651"/>
                  </a:lnTo>
                  <a:lnTo>
                    <a:pt x="114522" y="1328626"/>
                  </a:lnTo>
                  <a:lnTo>
                    <a:pt x="121269" y="1378740"/>
                  </a:lnTo>
                  <a:lnTo>
                    <a:pt x="128645" y="1428988"/>
                  </a:lnTo>
                  <a:lnTo>
                    <a:pt x="136646" y="1479364"/>
                  </a:lnTo>
                  <a:lnTo>
                    <a:pt x="145274" y="1529863"/>
                  </a:lnTo>
                  <a:lnTo>
                    <a:pt x="154528" y="1580479"/>
                  </a:lnTo>
                  <a:lnTo>
                    <a:pt x="164405" y="1631207"/>
                  </a:lnTo>
                  <a:lnTo>
                    <a:pt x="174907" y="1682041"/>
                  </a:lnTo>
                  <a:lnTo>
                    <a:pt x="186032" y="1732976"/>
                  </a:lnTo>
                  <a:lnTo>
                    <a:pt x="197779" y="1784006"/>
                  </a:lnTo>
                  <a:lnTo>
                    <a:pt x="210148" y="1835126"/>
                  </a:lnTo>
                  <a:lnTo>
                    <a:pt x="236559" y="1939474"/>
                  </a:lnTo>
                  <a:lnTo>
                    <a:pt x="247443" y="1988852"/>
                  </a:lnTo>
                  <a:lnTo>
                    <a:pt x="255285" y="2039318"/>
                  </a:lnTo>
                  <a:lnTo>
                    <a:pt x="258313" y="2090387"/>
                  </a:lnTo>
                  <a:lnTo>
                    <a:pt x="254750" y="2141575"/>
                  </a:lnTo>
                  <a:lnTo>
                    <a:pt x="242824" y="2192401"/>
                  </a:lnTo>
                  <a:lnTo>
                    <a:pt x="226708" y="2231288"/>
                  </a:lnTo>
                  <a:lnTo>
                    <a:pt x="206581" y="2267283"/>
                  </a:lnTo>
                  <a:lnTo>
                    <a:pt x="183905" y="2301111"/>
                  </a:lnTo>
                  <a:lnTo>
                    <a:pt x="139144" y="2362485"/>
                  </a:lnTo>
                  <a:lnTo>
                    <a:pt x="129196" y="2376824"/>
                  </a:lnTo>
                  <a:lnTo>
                    <a:pt x="96708" y="2430622"/>
                  </a:lnTo>
                  <a:lnTo>
                    <a:pt x="76155" y="2472095"/>
                  </a:lnTo>
                  <a:lnTo>
                    <a:pt x="58088" y="2515755"/>
                  </a:lnTo>
                  <a:lnTo>
                    <a:pt x="42492" y="2561656"/>
                  </a:lnTo>
                  <a:lnTo>
                    <a:pt x="29352" y="2609850"/>
                  </a:lnTo>
                  <a:lnTo>
                    <a:pt x="18655" y="2660390"/>
                  </a:lnTo>
                  <a:lnTo>
                    <a:pt x="10386" y="2713332"/>
                  </a:lnTo>
                  <a:lnTo>
                    <a:pt x="4530" y="2768727"/>
                  </a:lnTo>
                  <a:lnTo>
                    <a:pt x="1073" y="2826628"/>
                  </a:lnTo>
                  <a:lnTo>
                    <a:pt x="0" y="2887091"/>
                  </a:lnTo>
                  <a:lnTo>
                    <a:pt x="1937" y="2940093"/>
                  </a:lnTo>
                  <a:lnTo>
                    <a:pt x="7414" y="2992475"/>
                  </a:lnTo>
                  <a:lnTo>
                    <a:pt x="16251" y="3043535"/>
                  </a:lnTo>
                  <a:lnTo>
                    <a:pt x="28273" y="3092571"/>
                  </a:lnTo>
                  <a:lnTo>
                    <a:pt x="43300" y="3138884"/>
                  </a:lnTo>
                  <a:lnTo>
                    <a:pt x="61155" y="3181770"/>
                  </a:lnTo>
                  <a:lnTo>
                    <a:pt x="81661" y="3220529"/>
                  </a:lnTo>
                  <a:lnTo>
                    <a:pt x="109259" y="3259526"/>
                  </a:lnTo>
                  <a:lnTo>
                    <a:pt x="141850" y="3294890"/>
                  </a:lnTo>
                  <a:lnTo>
                    <a:pt x="178422" y="3327695"/>
                  </a:lnTo>
                  <a:lnTo>
                    <a:pt x="217963" y="3359014"/>
                  </a:lnTo>
                  <a:lnTo>
                    <a:pt x="297019" y="3417743"/>
                  </a:lnTo>
                  <a:lnTo>
                    <a:pt x="334279" y="3446767"/>
                  </a:lnTo>
                  <a:lnTo>
                    <a:pt x="370421" y="3477686"/>
                  </a:lnTo>
                  <a:lnTo>
                    <a:pt x="404622" y="3511194"/>
                  </a:lnTo>
                  <a:lnTo>
                    <a:pt x="440386" y="3555490"/>
                  </a:lnTo>
                  <a:lnTo>
                    <a:pt x="468995" y="3602393"/>
                  </a:lnTo>
                  <a:lnTo>
                    <a:pt x="492722" y="3650801"/>
                  </a:lnTo>
                  <a:lnTo>
                    <a:pt x="533401" y="3745032"/>
                  </a:lnTo>
                  <a:lnTo>
                    <a:pt x="553971" y="3786967"/>
                  </a:lnTo>
                  <a:lnTo>
                    <a:pt x="577603" y="3824418"/>
                  </a:lnTo>
                  <a:lnTo>
                    <a:pt x="606342" y="3856388"/>
                  </a:lnTo>
                  <a:lnTo>
                    <a:pt x="642239" y="3881882"/>
                  </a:lnTo>
                  <a:lnTo>
                    <a:pt x="1577975" y="3898265"/>
                  </a:lnTo>
                  <a:lnTo>
                    <a:pt x="1612638" y="3867476"/>
                  </a:lnTo>
                  <a:lnTo>
                    <a:pt x="1649087" y="3833263"/>
                  </a:lnTo>
                  <a:lnTo>
                    <a:pt x="1686804" y="3796266"/>
                  </a:lnTo>
                  <a:lnTo>
                    <a:pt x="1725270" y="3757124"/>
                  </a:lnTo>
                  <a:lnTo>
                    <a:pt x="1763966" y="3716478"/>
                  </a:lnTo>
                  <a:lnTo>
                    <a:pt x="1802373" y="3674969"/>
                  </a:lnTo>
                  <a:lnTo>
                    <a:pt x="1839974" y="3633236"/>
                  </a:lnTo>
                  <a:lnTo>
                    <a:pt x="1876248" y="3591921"/>
                  </a:lnTo>
                  <a:lnTo>
                    <a:pt x="1910678" y="3551662"/>
                  </a:lnTo>
                  <a:lnTo>
                    <a:pt x="1942744" y="3513102"/>
                  </a:lnTo>
                  <a:lnTo>
                    <a:pt x="1971928" y="3476879"/>
                  </a:lnTo>
                  <a:lnTo>
                    <a:pt x="1995465" y="3445964"/>
                  </a:lnTo>
                  <a:lnTo>
                    <a:pt x="2019416" y="3411866"/>
                  </a:lnTo>
                  <a:lnTo>
                    <a:pt x="2043177" y="3374772"/>
                  </a:lnTo>
                  <a:lnTo>
                    <a:pt x="2066142" y="3334868"/>
                  </a:lnTo>
                  <a:lnTo>
                    <a:pt x="2087705" y="3292340"/>
                  </a:lnTo>
                  <a:lnTo>
                    <a:pt x="2107260" y="3247374"/>
                  </a:lnTo>
                  <a:lnTo>
                    <a:pt x="2124201" y="3200158"/>
                  </a:lnTo>
                  <a:lnTo>
                    <a:pt x="2137923" y="3150877"/>
                  </a:lnTo>
                  <a:lnTo>
                    <a:pt x="2147819" y="3099719"/>
                  </a:lnTo>
                  <a:lnTo>
                    <a:pt x="2153284" y="3046869"/>
                  </a:lnTo>
                  <a:lnTo>
                    <a:pt x="2156386" y="2941135"/>
                  </a:lnTo>
                  <a:lnTo>
                    <a:pt x="2161397" y="2888662"/>
                  </a:lnTo>
                  <a:lnTo>
                    <a:pt x="2173527" y="2837213"/>
                  </a:lnTo>
                  <a:lnTo>
                    <a:pt x="2196338" y="2787777"/>
                  </a:lnTo>
                  <a:lnTo>
                    <a:pt x="2234755" y="2739104"/>
                  </a:lnTo>
                  <a:lnTo>
                    <a:pt x="2278506" y="2698623"/>
                  </a:lnTo>
                  <a:lnTo>
                    <a:pt x="2285492" y="2692654"/>
                  </a:lnTo>
                  <a:lnTo>
                    <a:pt x="2331938" y="2650112"/>
                  </a:lnTo>
                  <a:lnTo>
                    <a:pt x="2374360" y="2607792"/>
                  </a:lnTo>
                  <a:lnTo>
                    <a:pt x="2412797" y="2565630"/>
                  </a:lnTo>
                  <a:lnTo>
                    <a:pt x="2447290" y="2523565"/>
                  </a:lnTo>
                  <a:lnTo>
                    <a:pt x="2477877" y="2481536"/>
                  </a:lnTo>
                  <a:lnTo>
                    <a:pt x="2504599" y="2439481"/>
                  </a:lnTo>
                  <a:lnTo>
                    <a:pt x="2527496" y="2397338"/>
                  </a:lnTo>
                  <a:lnTo>
                    <a:pt x="2546606" y="2355046"/>
                  </a:lnTo>
                  <a:lnTo>
                    <a:pt x="2561971" y="2312543"/>
                  </a:lnTo>
                  <a:lnTo>
                    <a:pt x="2575452" y="2260045"/>
                  </a:lnTo>
                  <a:lnTo>
                    <a:pt x="2582892" y="2207334"/>
                  </a:lnTo>
                  <a:lnTo>
                    <a:pt x="2584435" y="2155119"/>
                  </a:lnTo>
                  <a:lnTo>
                    <a:pt x="2580231" y="2104108"/>
                  </a:lnTo>
                  <a:lnTo>
                    <a:pt x="2570427" y="2055009"/>
                  </a:lnTo>
                  <a:lnTo>
                    <a:pt x="2555169" y="2008533"/>
                  </a:lnTo>
                  <a:lnTo>
                    <a:pt x="2534605" y="1965386"/>
                  </a:lnTo>
                  <a:lnTo>
                    <a:pt x="2508883" y="1926279"/>
                  </a:lnTo>
                  <a:lnTo>
                    <a:pt x="2478151" y="1891919"/>
                  </a:lnTo>
                  <a:lnTo>
                    <a:pt x="2427303" y="1850453"/>
                  </a:lnTo>
                  <a:lnTo>
                    <a:pt x="2331540" y="1785064"/>
                  </a:lnTo>
                  <a:lnTo>
                    <a:pt x="2294406" y="1758158"/>
                  </a:lnTo>
                  <a:lnTo>
                    <a:pt x="2259655" y="1729300"/>
                  </a:lnTo>
                  <a:lnTo>
                    <a:pt x="2228646" y="1697613"/>
                  </a:lnTo>
                  <a:lnTo>
                    <a:pt x="2202743" y="1662223"/>
                  </a:lnTo>
                  <a:lnTo>
                    <a:pt x="2183307" y="1622254"/>
                  </a:lnTo>
                  <a:lnTo>
                    <a:pt x="2171700" y="1576832"/>
                  </a:lnTo>
                  <a:lnTo>
                    <a:pt x="2170293" y="1523619"/>
                  </a:lnTo>
                  <a:lnTo>
                    <a:pt x="2179304" y="1472406"/>
                  </a:lnTo>
                  <a:lnTo>
                    <a:pt x="2194863" y="1423527"/>
                  </a:lnTo>
                  <a:lnTo>
                    <a:pt x="2222373" y="1354328"/>
                  </a:lnTo>
                  <a:lnTo>
                    <a:pt x="2239362" y="1308092"/>
                  </a:lnTo>
                  <a:lnTo>
                    <a:pt x="2253901" y="1260812"/>
                  </a:lnTo>
                  <a:lnTo>
                    <a:pt x="2265957" y="1212723"/>
                  </a:lnTo>
                  <a:lnTo>
                    <a:pt x="2275499" y="1164060"/>
                  </a:lnTo>
                  <a:lnTo>
                    <a:pt x="2282493" y="1115058"/>
                  </a:lnTo>
                  <a:lnTo>
                    <a:pt x="2286907" y="1065953"/>
                  </a:lnTo>
                  <a:lnTo>
                    <a:pt x="2288710" y="1016979"/>
                  </a:lnTo>
                  <a:lnTo>
                    <a:pt x="2287868" y="968373"/>
                  </a:lnTo>
                  <a:lnTo>
                    <a:pt x="2284349" y="920369"/>
                  </a:lnTo>
                  <a:lnTo>
                    <a:pt x="2277635" y="870224"/>
                  </a:lnTo>
                  <a:lnTo>
                    <a:pt x="2268024" y="821469"/>
                  </a:lnTo>
                  <a:lnTo>
                    <a:pt x="2255562" y="774224"/>
                  </a:lnTo>
                  <a:lnTo>
                    <a:pt x="2240297" y="728611"/>
                  </a:lnTo>
                  <a:lnTo>
                    <a:pt x="2222275" y="684748"/>
                  </a:lnTo>
                  <a:lnTo>
                    <a:pt x="2201545" y="642756"/>
                  </a:lnTo>
                  <a:lnTo>
                    <a:pt x="2178151" y="602755"/>
                  </a:lnTo>
                  <a:lnTo>
                    <a:pt x="2152143" y="564866"/>
                  </a:lnTo>
                  <a:lnTo>
                    <a:pt x="2123567" y="529209"/>
                  </a:lnTo>
                  <a:lnTo>
                    <a:pt x="2093049" y="496070"/>
                  </a:lnTo>
                  <a:lnTo>
                    <a:pt x="2060405" y="464874"/>
                  </a:lnTo>
                  <a:lnTo>
                    <a:pt x="2025607" y="435332"/>
                  </a:lnTo>
                  <a:lnTo>
                    <a:pt x="1988627" y="407157"/>
                  </a:lnTo>
                  <a:lnTo>
                    <a:pt x="1949435" y="380063"/>
                  </a:lnTo>
                  <a:lnTo>
                    <a:pt x="1908005" y="353760"/>
                  </a:lnTo>
                  <a:lnTo>
                    <a:pt x="1864308" y="327963"/>
                  </a:lnTo>
                  <a:lnTo>
                    <a:pt x="1818315" y="302383"/>
                  </a:lnTo>
                  <a:lnTo>
                    <a:pt x="1769999" y="276733"/>
                  </a:lnTo>
                  <a:lnTo>
                    <a:pt x="1725004" y="253560"/>
                  </a:lnTo>
                  <a:lnTo>
                    <a:pt x="1679649" y="230764"/>
                  </a:lnTo>
                  <a:lnTo>
                    <a:pt x="1633995" y="208382"/>
                  </a:lnTo>
                  <a:lnTo>
                    <a:pt x="1588100" y="186449"/>
                  </a:lnTo>
                  <a:lnTo>
                    <a:pt x="1542026" y="165000"/>
                  </a:lnTo>
                  <a:lnTo>
                    <a:pt x="1495832" y="144071"/>
                  </a:lnTo>
                  <a:lnTo>
                    <a:pt x="1449577" y="123698"/>
                  </a:lnTo>
                  <a:lnTo>
                    <a:pt x="1405340" y="104773"/>
                  </a:lnTo>
                  <a:lnTo>
                    <a:pt x="1360521" y="86461"/>
                  </a:lnTo>
                  <a:lnTo>
                    <a:pt x="1315170" y="69079"/>
                  </a:lnTo>
                  <a:lnTo>
                    <a:pt x="1269337" y="52943"/>
                  </a:lnTo>
                  <a:lnTo>
                    <a:pt x="1223073" y="38369"/>
                  </a:lnTo>
                  <a:lnTo>
                    <a:pt x="1176428" y="25674"/>
                  </a:lnTo>
                  <a:lnTo>
                    <a:pt x="1129452" y="15173"/>
                  </a:lnTo>
                  <a:lnTo>
                    <a:pt x="1082196" y="7183"/>
                  </a:lnTo>
                  <a:lnTo>
                    <a:pt x="1034710" y="2019"/>
                  </a:lnTo>
                  <a:lnTo>
                    <a:pt x="987044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4108" y="4687874"/>
              <a:ext cx="4209415" cy="178435"/>
            </a:xfrm>
            <a:custGeom>
              <a:avLst/>
              <a:gdLst/>
              <a:ahLst/>
              <a:cxnLst/>
              <a:rect l="l" t="t" r="r" b="b"/>
              <a:pathLst>
                <a:path w="4209415" h="178435">
                  <a:moveTo>
                    <a:pt x="2104770" y="0"/>
                  </a:moveTo>
                  <a:lnTo>
                    <a:pt x="2022124" y="67"/>
                  </a:lnTo>
                  <a:lnTo>
                    <a:pt x="1859310" y="599"/>
                  </a:lnTo>
                  <a:lnTo>
                    <a:pt x="1700193" y="1644"/>
                  </a:lnTo>
                  <a:lnTo>
                    <a:pt x="1545240" y="3183"/>
                  </a:lnTo>
                  <a:lnTo>
                    <a:pt x="1394919" y="5195"/>
                  </a:lnTo>
                  <a:lnTo>
                    <a:pt x="1249698" y="7660"/>
                  </a:lnTo>
                  <a:lnTo>
                    <a:pt x="1110045" y="10559"/>
                  </a:lnTo>
                  <a:lnTo>
                    <a:pt x="976428" y="13871"/>
                  </a:lnTo>
                  <a:lnTo>
                    <a:pt x="849316" y="17578"/>
                  </a:lnTo>
                  <a:lnTo>
                    <a:pt x="729175" y="21659"/>
                  </a:lnTo>
                  <a:lnTo>
                    <a:pt x="616473" y="26093"/>
                  </a:lnTo>
                  <a:lnTo>
                    <a:pt x="511680" y="30862"/>
                  </a:lnTo>
                  <a:lnTo>
                    <a:pt x="415262" y="35945"/>
                  </a:lnTo>
                  <a:lnTo>
                    <a:pt x="327688" y="41323"/>
                  </a:lnTo>
                  <a:lnTo>
                    <a:pt x="249425" y="46976"/>
                  </a:lnTo>
                  <a:lnTo>
                    <a:pt x="180941" y="52883"/>
                  </a:lnTo>
                  <a:lnTo>
                    <a:pt x="122705" y="59025"/>
                  </a:lnTo>
                  <a:lnTo>
                    <a:pt x="75184" y="65382"/>
                  </a:lnTo>
                  <a:lnTo>
                    <a:pt x="25017" y="75278"/>
                  </a:lnTo>
                  <a:lnTo>
                    <a:pt x="0" y="89039"/>
                  </a:lnTo>
                  <a:lnTo>
                    <a:pt x="1592" y="92542"/>
                  </a:lnTo>
                  <a:lnTo>
                    <a:pt x="38846" y="106183"/>
                  </a:lnTo>
                  <a:lnTo>
                    <a:pt x="97576" y="115959"/>
                  </a:lnTo>
                  <a:lnTo>
                    <a:pt x="150513" y="122221"/>
                  </a:lnTo>
                  <a:lnTo>
                    <a:pt x="213931" y="128258"/>
                  </a:lnTo>
                  <a:lnTo>
                    <a:pt x="327688" y="136845"/>
                  </a:lnTo>
                  <a:lnTo>
                    <a:pt x="415262" y="142229"/>
                  </a:lnTo>
                  <a:lnTo>
                    <a:pt x="511680" y="147317"/>
                  </a:lnTo>
                  <a:lnTo>
                    <a:pt x="616473" y="152090"/>
                  </a:lnTo>
                  <a:lnTo>
                    <a:pt x="729175" y="156528"/>
                  </a:lnTo>
                  <a:lnTo>
                    <a:pt x="849316" y="160611"/>
                  </a:lnTo>
                  <a:lnTo>
                    <a:pt x="976428" y="164319"/>
                  </a:lnTo>
                  <a:lnTo>
                    <a:pt x="1110045" y="167633"/>
                  </a:lnTo>
                  <a:lnTo>
                    <a:pt x="1249698" y="170533"/>
                  </a:lnTo>
                  <a:lnTo>
                    <a:pt x="1394919" y="172998"/>
                  </a:lnTo>
                  <a:lnTo>
                    <a:pt x="1545240" y="175010"/>
                  </a:lnTo>
                  <a:lnTo>
                    <a:pt x="1700193" y="176549"/>
                  </a:lnTo>
                  <a:lnTo>
                    <a:pt x="1859310" y="177594"/>
                  </a:lnTo>
                  <a:lnTo>
                    <a:pt x="2022124" y="178126"/>
                  </a:lnTo>
                  <a:lnTo>
                    <a:pt x="2187417" y="178126"/>
                  </a:lnTo>
                  <a:lnTo>
                    <a:pt x="2350227" y="177594"/>
                  </a:lnTo>
                  <a:lnTo>
                    <a:pt x="2509338" y="176549"/>
                  </a:lnTo>
                  <a:lnTo>
                    <a:pt x="2664283" y="175010"/>
                  </a:lnTo>
                  <a:lnTo>
                    <a:pt x="2814592" y="172998"/>
                  </a:lnTo>
                  <a:lnTo>
                    <a:pt x="2959800" y="170533"/>
                  </a:lnTo>
                  <a:lnTo>
                    <a:pt x="3099438" y="167633"/>
                  </a:lnTo>
                  <a:lnTo>
                    <a:pt x="3233038" y="164319"/>
                  </a:lnTo>
                  <a:lnTo>
                    <a:pt x="3360134" y="160611"/>
                  </a:lnTo>
                  <a:lnTo>
                    <a:pt x="3480257" y="156528"/>
                  </a:lnTo>
                  <a:lnTo>
                    <a:pt x="3592941" y="152090"/>
                  </a:lnTo>
                  <a:lnTo>
                    <a:pt x="3697716" y="147317"/>
                  </a:lnTo>
                  <a:lnTo>
                    <a:pt x="3794116" y="142229"/>
                  </a:lnTo>
                  <a:lnTo>
                    <a:pt x="3881674" y="136845"/>
                  </a:lnTo>
                  <a:lnTo>
                    <a:pt x="3959920" y="131185"/>
                  </a:lnTo>
                  <a:lnTo>
                    <a:pt x="4028389" y="125269"/>
                  </a:lnTo>
                  <a:lnTo>
                    <a:pt x="4086612" y="119117"/>
                  </a:lnTo>
                  <a:lnTo>
                    <a:pt x="4134122" y="112749"/>
                  </a:lnTo>
                  <a:lnTo>
                    <a:pt x="4184276" y="102833"/>
                  </a:lnTo>
                  <a:lnTo>
                    <a:pt x="4209288" y="89039"/>
                  </a:lnTo>
                  <a:lnTo>
                    <a:pt x="4207695" y="85546"/>
                  </a:lnTo>
                  <a:lnTo>
                    <a:pt x="4170451" y="71935"/>
                  </a:lnTo>
                  <a:lnTo>
                    <a:pt x="4111735" y="62178"/>
                  </a:lnTo>
                  <a:lnTo>
                    <a:pt x="4058810" y="55926"/>
                  </a:lnTo>
                  <a:lnTo>
                    <a:pt x="3995406" y="49899"/>
                  </a:lnTo>
                  <a:lnTo>
                    <a:pt x="3921990" y="44116"/>
                  </a:lnTo>
                  <a:lnTo>
                    <a:pt x="3839029" y="38599"/>
                  </a:lnTo>
                  <a:lnTo>
                    <a:pt x="3746992" y="33366"/>
                  </a:lnTo>
                  <a:lnTo>
                    <a:pt x="3646346" y="28437"/>
                  </a:lnTo>
                  <a:lnTo>
                    <a:pt x="3537558" y="23833"/>
                  </a:lnTo>
                  <a:lnTo>
                    <a:pt x="3421097" y="19573"/>
                  </a:lnTo>
                  <a:lnTo>
                    <a:pt x="3297429" y="15677"/>
                  </a:lnTo>
                  <a:lnTo>
                    <a:pt x="3167022" y="12165"/>
                  </a:lnTo>
                  <a:lnTo>
                    <a:pt x="3030344" y="9056"/>
                  </a:lnTo>
                  <a:lnTo>
                    <a:pt x="2887863" y="6372"/>
                  </a:lnTo>
                  <a:lnTo>
                    <a:pt x="2740046" y="4131"/>
                  </a:lnTo>
                  <a:lnTo>
                    <a:pt x="2587361" y="2353"/>
                  </a:lnTo>
                  <a:lnTo>
                    <a:pt x="2430274" y="1059"/>
                  </a:lnTo>
                  <a:lnTo>
                    <a:pt x="2269255" y="268"/>
                  </a:lnTo>
                  <a:lnTo>
                    <a:pt x="2104770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52625" y="2721864"/>
              <a:ext cx="513715" cy="614680"/>
            </a:xfrm>
            <a:custGeom>
              <a:avLst/>
              <a:gdLst/>
              <a:ahLst/>
              <a:cxnLst/>
              <a:rect l="l" t="t" r="r" b="b"/>
              <a:pathLst>
                <a:path w="513715" h="614679">
                  <a:moveTo>
                    <a:pt x="42685" y="0"/>
                  </a:moveTo>
                  <a:lnTo>
                    <a:pt x="38875" y="0"/>
                  </a:lnTo>
                  <a:lnTo>
                    <a:pt x="32271" y="635"/>
                  </a:lnTo>
                  <a:lnTo>
                    <a:pt x="14815" y="10566"/>
                  </a:lnTo>
                  <a:lnTo>
                    <a:pt x="3395" y="34083"/>
                  </a:lnTo>
                  <a:lnTo>
                    <a:pt x="0" y="70625"/>
                  </a:lnTo>
                  <a:lnTo>
                    <a:pt x="6617" y="119634"/>
                  </a:lnTo>
                  <a:lnTo>
                    <a:pt x="20894" y="156635"/>
                  </a:lnTo>
                  <a:lnTo>
                    <a:pt x="44053" y="184365"/>
                  </a:lnTo>
                  <a:lnTo>
                    <a:pt x="76075" y="210040"/>
                  </a:lnTo>
                  <a:lnTo>
                    <a:pt x="116943" y="240879"/>
                  </a:lnTo>
                  <a:lnTo>
                    <a:pt x="166637" y="284099"/>
                  </a:lnTo>
                  <a:lnTo>
                    <a:pt x="197329" y="330501"/>
                  </a:lnTo>
                  <a:lnTo>
                    <a:pt x="204483" y="380656"/>
                  </a:lnTo>
                  <a:lnTo>
                    <a:pt x="195784" y="430339"/>
                  </a:lnTo>
                  <a:lnTo>
                    <a:pt x="178914" y="475323"/>
                  </a:lnTo>
                  <a:lnTo>
                    <a:pt x="161557" y="511381"/>
                  </a:lnTo>
                  <a:lnTo>
                    <a:pt x="151397" y="534288"/>
                  </a:lnTo>
                  <a:lnTo>
                    <a:pt x="170955" y="579850"/>
                  </a:lnTo>
                  <a:lnTo>
                    <a:pt x="216802" y="611505"/>
                  </a:lnTo>
                  <a:lnTo>
                    <a:pt x="227470" y="614172"/>
                  </a:lnTo>
                  <a:lnTo>
                    <a:pt x="236233" y="614172"/>
                  </a:lnTo>
                  <a:lnTo>
                    <a:pt x="297127" y="602907"/>
                  </a:lnTo>
                  <a:lnTo>
                    <a:pt x="336254" y="586230"/>
                  </a:lnTo>
                  <a:lnTo>
                    <a:pt x="378334" y="559882"/>
                  </a:lnTo>
                  <a:lnTo>
                    <a:pt x="421241" y="522134"/>
                  </a:lnTo>
                  <a:lnTo>
                    <a:pt x="462847" y="471253"/>
                  </a:lnTo>
                  <a:lnTo>
                    <a:pt x="501028" y="405511"/>
                  </a:lnTo>
                  <a:lnTo>
                    <a:pt x="512686" y="368810"/>
                  </a:lnTo>
                  <a:lnTo>
                    <a:pt x="513150" y="332079"/>
                  </a:lnTo>
                  <a:lnTo>
                    <a:pt x="503670" y="295650"/>
                  </a:lnTo>
                  <a:lnTo>
                    <a:pt x="485491" y="259853"/>
                  </a:lnTo>
                  <a:lnTo>
                    <a:pt x="459860" y="225020"/>
                  </a:lnTo>
                  <a:lnTo>
                    <a:pt x="428024" y="191479"/>
                  </a:lnTo>
                  <a:lnTo>
                    <a:pt x="391230" y="159564"/>
                  </a:lnTo>
                  <a:lnTo>
                    <a:pt x="350724" y="129603"/>
                  </a:lnTo>
                  <a:lnTo>
                    <a:pt x="307754" y="101928"/>
                  </a:lnTo>
                  <a:lnTo>
                    <a:pt x="263566" y="76871"/>
                  </a:lnTo>
                  <a:lnTo>
                    <a:pt x="219407" y="54760"/>
                  </a:lnTo>
                  <a:lnTo>
                    <a:pt x="176524" y="35929"/>
                  </a:lnTo>
                  <a:lnTo>
                    <a:pt x="136163" y="20706"/>
                  </a:lnTo>
                  <a:lnTo>
                    <a:pt x="99572" y="9423"/>
                  </a:lnTo>
                  <a:lnTo>
                    <a:pt x="67997" y="2410"/>
                  </a:lnTo>
                  <a:lnTo>
                    <a:pt x="42685" y="0"/>
                  </a:lnTo>
                  <a:close/>
                </a:path>
              </a:pathLst>
            </a:custGeom>
            <a:solidFill>
              <a:srgbClr val="F47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054340" y="4134662"/>
              <a:ext cx="598170" cy="603885"/>
            </a:xfrm>
            <a:custGeom>
              <a:avLst/>
              <a:gdLst/>
              <a:ahLst/>
              <a:cxnLst/>
              <a:rect l="l" t="t" r="r" b="b"/>
              <a:pathLst>
                <a:path w="598170" h="603885">
                  <a:moveTo>
                    <a:pt x="386714" y="0"/>
                  </a:moveTo>
                  <a:lnTo>
                    <a:pt x="0" y="309829"/>
                  </a:lnTo>
                  <a:lnTo>
                    <a:pt x="188213" y="557911"/>
                  </a:lnTo>
                  <a:lnTo>
                    <a:pt x="203557" y="572190"/>
                  </a:lnTo>
                  <a:lnTo>
                    <a:pt x="229901" y="587049"/>
                  </a:lnTo>
                  <a:lnTo>
                    <a:pt x="266295" y="598725"/>
                  </a:lnTo>
                  <a:lnTo>
                    <a:pt x="311784" y="603453"/>
                  </a:lnTo>
                  <a:lnTo>
                    <a:pt x="351440" y="600162"/>
                  </a:lnTo>
                  <a:lnTo>
                    <a:pt x="395287" y="589224"/>
                  </a:lnTo>
                  <a:lnTo>
                    <a:pt x="442944" y="569039"/>
                  </a:lnTo>
                  <a:lnTo>
                    <a:pt x="494029" y="538010"/>
                  </a:lnTo>
                  <a:lnTo>
                    <a:pt x="540401" y="496088"/>
                  </a:lnTo>
                  <a:lnTo>
                    <a:pt x="571586" y="449366"/>
                  </a:lnTo>
                  <a:lnTo>
                    <a:pt x="589955" y="401126"/>
                  </a:lnTo>
                  <a:lnTo>
                    <a:pt x="597878" y="354650"/>
                  </a:lnTo>
                  <a:lnTo>
                    <a:pt x="597725" y="313221"/>
                  </a:lnTo>
                  <a:lnTo>
                    <a:pt x="591868" y="280122"/>
                  </a:lnTo>
                  <a:lnTo>
                    <a:pt x="582676" y="258635"/>
                  </a:lnTo>
                  <a:lnTo>
                    <a:pt x="386714" y="0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4472" y="2839211"/>
              <a:ext cx="83820" cy="10363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704076" y="2263140"/>
              <a:ext cx="1782445" cy="2242185"/>
            </a:xfrm>
            <a:custGeom>
              <a:avLst/>
              <a:gdLst/>
              <a:ahLst/>
              <a:cxnLst/>
              <a:rect l="l" t="t" r="r" b="b"/>
              <a:pathLst>
                <a:path w="1782445" h="2242185">
                  <a:moveTo>
                    <a:pt x="259588" y="0"/>
                  </a:moveTo>
                  <a:lnTo>
                    <a:pt x="0" y="197104"/>
                  </a:lnTo>
                  <a:lnTo>
                    <a:pt x="1583817" y="2241740"/>
                  </a:lnTo>
                  <a:lnTo>
                    <a:pt x="1606145" y="2233044"/>
                  </a:lnTo>
                  <a:lnTo>
                    <a:pt x="1653182" y="2208489"/>
                  </a:lnTo>
                  <a:lnTo>
                    <a:pt x="1724626" y="2149737"/>
                  </a:lnTo>
                  <a:lnTo>
                    <a:pt x="1755953" y="2102273"/>
                  </a:lnTo>
                  <a:lnTo>
                    <a:pt x="1774229" y="2053367"/>
                  </a:lnTo>
                  <a:lnTo>
                    <a:pt x="1781904" y="2006425"/>
                  </a:lnTo>
                  <a:lnTo>
                    <a:pt x="1781428" y="1964855"/>
                  </a:lnTo>
                  <a:lnTo>
                    <a:pt x="259588" y="0"/>
                  </a:lnTo>
                  <a:close/>
                </a:path>
              </a:pathLst>
            </a:custGeom>
            <a:solidFill>
              <a:srgbClr val="FFB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06540" y="2238755"/>
              <a:ext cx="1877695" cy="2280285"/>
            </a:xfrm>
            <a:custGeom>
              <a:avLst/>
              <a:gdLst/>
              <a:ahLst/>
              <a:cxnLst/>
              <a:rect l="l" t="t" r="r" b="b"/>
              <a:pathLst>
                <a:path w="1877695" h="2280285">
                  <a:moveTo>
                    <a:pt x="1684020" y="2264041"/>
                  </a:moveTo>
                  <a:lnTo>
                    <a:pt x="99949" y="219456"/>
                  </a:lnTo>
                  <a:lnTo>
                    <a:pt x="0" y="295402"/>
                  </a:lnTo>
                  <a:lnTo>
                    <a:pt x="1472057" y="2234273"/>
                  </a:lnTo>
                  <a:lnTo>
                    <a:pt x="1487716" y="2248712"/>
                  </a:lnTo>
                  <a:lnTo>
                    <a:pt x="1514106" y="2263508"/>
                  </a:lnTo>
                  <a:lnTo>
                    <a:pt x="1550504" y="2275141"/>
                  </a:lnTo>
                  <a:lnTo>
                    <a:pt x="1596009" y="2279840"/>
                  </a:lnTo>
                  <a:lnTo>
                    <a:pt x="1616240" y="2278977"/>
                  </a:lnTo>
                  <a:lnTo>
                    <a:pt x="1637677" y="2276208"/>
                  </a:lnTo>
                  <a:lnTo>
                    <a:pt x="1660283" y="2271306"/>
                  </a:lnTo>
                  <a:lnTo>
                    <a:pt x="1684020" y="2264041"/>
                  </a:lnTo>
                  <a:close/>
                </a:path>
                <a:path w="1877695" h="2280285">
                  <a:moveTo>
                    <a:pt x="1877568" y="1990280"/>
                  </a:moveTo>
                  <a:lnTo>
                    <a:pt x="1867420" y="1946833"/>
                  </a:lnTo>
                  <a:lnTo>
                    <a:pt x="391668" y="0"/>
                  </a:lnTo>
                  <a:lnTo>
                    <a:pt x="356616" y="26543"/>
                  </a:lnTo>
                  <a:lnTo>
                    <a:pt x="1877568" y="1990280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39484" y="2074163"/>
              <a:ext cx="472440" cy="506095"/>
            </a:xfrm>
            <a:custGeom>
              <a:avLst/>
              <a:gdLst/>
              <a:ahLst/>
              <a:cxnLst/>
              <a:rect l="l" t="t" r="r" b="b"/>
              <a:pathLst>
                <a:path w="472440" h="506094">
                  <a:moveTo>
                    <a:pt x="175006" y="0"/>
                  </a:moveTo>
                  <a:lnTo>
                    <a:pt x="151589" y="61841"/>
                  </a:lnTo>
                  <a:lnTo>
                    <a:pt x="120891" y="94119"/>
                  </a:lnTo>
                  <a:lnTo>
                    <a:pt x="71796" y="119587"/>
                  </a:lnTo>
                  <a:lnTo>
                    <a:pt x="0" y="132461"/>
                  </a:lnTo>
                  <a:lnTo>
                    <a:pt x="9787" y="194848"/>
                  </a:lnTo>
                  <a:lnTo>
                    <a:pt x="20742" y="257262"/>
                  </a:lnTo>
                  <a:lnTo>
                    <a:pt x="32200" y="316603"/>
                  </a:lnTo>
                  <a:lnTo>
                    <a:pt x="43493" y="369774"/>
                  </a:lnTo>
                  <a:lnTo>
                    <a:pt x="53956" y="413673"/>
                  </a:lnTo>
                  <a:lnTo>
                    <a:pt x="69723" y="461263"/>
                  </a:lnTo>
                  <a:lnTo>
                    <a:pt x="110775" y="489854"/>
                  </a:lnTo>
                  <a:lnTo>
                    <a:pt x="191262" y="505968"/>
                  </a:lnTo>
                  <a:lnTo>
                    <a:pt x="230127" y="502731"/>
                  </a:lnTo>
                  <a:lnTo>
                    <a:pt x="273113" y="491982"/>
                  </a:lnTo>
                  <a:lnTo>
                    <a:pt x="319813" y="472160"/>
                  </a:lnTo>
                  <a:lnTo>
                    <a:pt x="369824" y="441706"/>
                  </a:lnTo>
                  <a:lnTo>
                    <a:pt x="415365" y="400422"/>
                  </a:lnTo>
                  <a:lnTo>
                    <a:pt x="445992" y="354388"/>
                  </a:lnTo>
                  <a:lnTo>
                    <a:pt x="464039" y="306848"/>
                  </a:lnTo>
                  <a:lnTo>
                    <a:pt x="471838" y="261046"/>
                  </a:lnTo>
                  <a:lnTo>
                    <a:pt x="471722" y="220224"/>
                  </a:lnTo>
                  <a:lnTo>
                    <a:pt x="457073" y="166497"/>
                  </a:lnTo>
                  <a:lnTo>
                    <a:pt x="405562" y="128749"/>
                  </a:lnTo>
                  <a:lnTo>
                    <a:pt x="357616" y="99679"/>
                  </a:lnTo>
                  <a:lnTo>
                    <a:pt x="300430" y="66957"/>
                  </a:lnTo>
                  <a:lnTo>
                    <a:pt x="238171" y="32944"/>
                  </a:lnTo>
                  <a:lnTo>
                    <a:pt x="175006" y="0"/>
                  </a:lnTo>
                  <a:close/>
                </a:path>
              </a:pathLst>
            </a:custGeom>
            <a:solidFill>
              <a:srgbClr val="FCD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39484" y="2202180"/>
              <a:ext cx="253365" cy="379730"/>
            </a:xfrm>
            <a:custGeom>
              <a:avLst/>
              <a:gdLst/>
              <a:ahLst/>
              <a:cxnLst/>
              <a:rect l="l" t="t" r="r" b="b"/>
              <a:pathLst>
                <a:path w="253365" h="379730">
                  <a:moveTo>
                    <a:pt x="46863" y="0"/>
                  </a:moveTo>
                  <a:lnTo>
                    <a:pt x="36075" y="2113"/>
                  </a:lnTo>
                  <a:lnTo>
                    <a:pt x="24669" y="3857"/>
                  </a:lnTo>
                  <a:lnTo>
                    <a:pt x="12644" y="5197"/>
                  </a:lnTo>
                  <a:lnTo>
                    <a:pt x="0" y="6095"/>
                  </a:lnTo>
                  <a:lnTo>
                    <a:pt x="9740" y="68429"/>
                  </a:lnTo>
                  <a:lnTo>
                    <a:pt x="20662" y="130791"/>
                  </a:lnTo>
                  <a:lnTo>
                    <a:pt x="32097" y="190085"/>
                  </a:lnTo>
                  <a:lnTo>
                    <a:pt x="43376" y="243214"/>
                  </a:lnTo>
                  <a:lnTo>
                    <a:pt x="53832" y="287082"/>
                  </a:lnTo>
                  <a:lnTo>
                    <a:pt x="69596" y="334644"/>
                  </a:lnTo>
                  <a:lnTo>
                    <a:pt x="110569" y="363299"/>
                  </a:lnTo>
                  <a:lnTo>
                    <a:pt x="190881" y="379475"/>
                  </a:lnTo>
                  <a:lnTo>
                    <a:pt x="205424" y="378989"/>
                  </a:lnTo>
                  <a:lnTo>
                    <a:pt x="220646" y="377491"/>
                  </a:lnTo>
                  <a:lnTo>
                    <a:pt x="236511" y="374921"/>
                  </a:lnTo>
                  <a:lnTo>
                    <a:pt x="252984" y="371220"/>
                  </a:lnTo>
                  <a:lnTo>
                    <a:pt x="222965" y="341440"/>
                  </a:lnTo>
                  <a:lnTo>
                    <a:pt x="194784" y="306973"/>
                  </a:lnTo>
                  <a:lnTo>
                    <a:pt x="168416" y="268600"/>
                  </a:lnTo>
                  <a:lnTo>
                    <a:pt x="143835" y="227100"/>
                  </a:lnTo>
                  <a:lnTo>
                    <a:pt x="121016" y="183254"/>
                  </a:lnTo>
                  <a:lnTo>
                    <a:pt x="99934" y="137842"/>
                  </a:lnTo>
                  <a:lnTo>
                    <a:pt x="80565" y="91642"/>
                  </a:lnTo>
                  <a:lnTo>
                    <a:pt x="62883" y="45434"/>
                  </a:lnTo>
                  <a:lnTo>
                    <a:pt x="46863" y="0"/>
                  </a:lnTo>
                  <a:close/>
                </a:path>
              </a:pathLst>
            </a:custGeom>
            <a:solidFill>
              <a:srgbClr val="FAC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24053" y="2001011"/>
              <a:ext cx="190690" cy="205739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34687" y="1942211"/>
              <a:ext cx="3375477" cy="2864485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698703" y="2250694"/>
            <a:ext cx="46069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390" dirty="0">
                <a:solidFill>
                  <a:srgbClr val="FF7B3D"/>
                </a:solidFill>
                <a:latin typeface="Tahoma"/>
                <a:cs typeface="Tahoma"/>
              </a:rPr>
              <a:t>ÇALI</a:t>
            </a:r>
            <a:r>
              <a:rPr sz="6000" spc="-2210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6600" spc="-7" baseline="-3156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6600" spc="-682" baseline="-3156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6000" spc="-415" dirty="0">
                <a:solidFill>
                  <a:srgbClr val="FF7B3D"/>
                </a:solidFill>
                <a:latin typeface="Tahoma"/>
                <a:cs typeface="Tahoma"/>
              </a:rPr>
              <a:t>IYO</a:t>
            </a:r>
            <a:r>
              <a:rPr sz="6000" spc="-484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6000" spc="-235" dirty="0">
                <a:solidFill>
                  <a:srgbClr val="FF7B3D"/>
                </a:solidFill>
                <a:latin typeface="Tahoma"/>
                <a:cs typeface="Tahoma"/>
              </a:rPr>
              <a:t>UM!</a:t>
            </a:r>
            <a:endParaRPr sz="6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605" y="3598545"/>
            <a:ext cx="25577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Tahoma"/>
                <a:cs typeface="Tahoma"/>
              </a:rPr>
              <a:t>Bir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-130" dirty="0">
                <a:latin typeface="Tahoma"/>
                <a:cs typeface="Tahoma"/>
              </a:rPr>
              <a:t>h</a:t>
            </a:r>
            <a:r>
              <a:rPr sz="1600" spc="-114" dirty="0">
                <a:latin typeface="Tahoma"/>
                <a:cs typeface="Tahoma"/>
              </a:rPr>
              <a:t>a</a:t>
            </a:r>
            <a:r>
              <a:rPr sz="1600" spc="-30" dirty="0">
                <a:latin typeface="Tahoma"/>
                <a:cs typeface="Tahoma"/>
              </a:rPr>
              <a:t>f</a:t>
            </a:r>
            <a:r>
              <a:rPr sz="1600" spc="-35" dirty="0">
                <a:latin typeface="Tahoma"/>
                <a:cs typeface="Tahoma"/>
              </a:rPr>
              <a:t>t</a:t>
            </a:r>
            <a:r>
              <a:rPr sz="1600" spc="-114" dirty="0">
                <a:latin typeface="Tahoma"/>
                <a:cs typeface="Tahoma"/>
              </a:rPr>
              <a:t>a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i</a:t>
            </a:r>
            <a:r>
              <a:rPr sz="1600" spc="-15" dirty="0">
                <a:latin typeface="Tahoma"/>
                <a:cs typeface="Tahoma"/>
              </a:rPr>
              <a:t>ç</a:t>
            </a:r>
            <a:r>
              <a:rPr sz="1600" dirty="0">
                <a:latin typeface="Tahoma"/>
                <a:cs typeface="Tahoma"/>
              </a:rPr>
              <a:t>i</a:t>
            </a:r>
            <a:r>
              <a:rPr sz="1600" spc="-130" dirty="0">
                <a:latin typeface="Tahoma"/>
                <a:cs typeface="Tahoma"/>
              </a:rPr>
              <a:t>n</a:t>
            </a:r>
            <a:r>
              <a:rPr sz="1600" spc="-110" dirty="0">
                <a:latin typeface="Tahoma"/>
                <a:cs typeface="Tahoma"/>
              </a:rPr>
              <a:t>de</a:t>
            </a:r>
            <a:r>
              <a:rPr sz="1600" spc="-21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tekr</a:t>
            </a:r>
            <a:r>
              <a:rPr sz="1600" spc="-95" dirty="0">
                <a:latin typeface="Tahoma"/>
                <a:cs typeface="Tahoma"/>
              </a:rPr>
              <a:t>a</a:t>
            </a:r>
            <a:r>
              <a:rPr sz="1600" spc="-65" dirty="0">
                <a:latin typeface="Tahoma"/>
                <a:cs typeface="Tahoma"/>
              </a:rPr>
              <a:t>r</a:t>
            </a:r>
            <a:r>
              <a:rPr sz="1600" spc="-165" dirty="0">
                <a:latin typeface="Tahoma"/>
                <a:cs typeface="Tahoma"/>
              </a:rPr>
              <a:t> </a:t>
            </a:r>
            <a:r>
              <a:rPr sz="1600" spc="-110" dirty="0">
                <a:latin typeface="Tahoma"/>
                <a:cs typeface="Tahoma"/>
              </a:rPr>
              <a:t>ed</a:t>
            </a:r>
            <a:r>
              <a:rPr sz="1600" dirty="0">
                <a:latin typeface="Tahoma"/>
                <a:cs typeface="Tahoma"/>
              </a:rPr>
              <a:t>i</a:t>
            </a:r>
            <a:r>
              <a:rPr sz="1600" spc="-50" dirty="0">
                <a:latin typeface="Tahoma"/>
                <a:cs typeface="Tahoma"/>
              </a:rPr>
              <a:t>l</a:t>
            </a:r>
            <a:r>
              <a:rPr sz="1600" spc="-140" dirty="0">
                <a:latin typeface="Tahoma"/>
                <a:cs typeface="Tahoma"/>
              </a:rPr>
              <a:t>me</a:t>
            </a:r>
            <a:r>
              <a:rPr sz="1600" spc="-110" dirty="0">
                <a:latin typeface="Tahoma"/>
                <a:cs typeface="Tahoma"/>
              </a:rPr>
              <a:t>yen  </a:t>
            </a:r>
            <a:r>
              <a:rPr sz="1600" spc="-85" dirty="0">
                <a:latin typeface="Tahoma"/>
                <a:cs typeface="Tahoma"/>
              </a:rPr>
              <a:t>b</a:t>
            </a:r>
            <a:r>
              <a:rPr sz="1600" spc="-30" dirty="0">
                <a:latin typeface="Tahoma"/>
                <a:cs typeface="Tahoma"/>
              </a:rPr>
              <a:t>i</a:t>
            </a:r>
            <a:r>
              <a:rPr sz="1600" spc="-50" dirty="0">
                <a:latin typeface="Tahoma"/>
                <a:cs typeface="Tahoma"/>
              </a:rPr>
              <a:t>l</a:t>
            </a:r>
            <a:r>
              <a:rPr sz="1600" spc="-65" dirty="0">
                <a:latin typeface="Tahoma"/>
                <a:cs typeface="Tahoma"/>
              </a:rPr>
              <a:t>giler</a:t>
            </a:r>
            <a:r>
              <a:rPr sz="1600" spc="-30" dirty="0">
                <a:latin typeface="Tahoma"/>
                <a:cs typeface="Tahoma"/>
              </a:rPr>
              <a:t>i</a:t>
            </a:r>
            <a:r>
              <a:rPr sz="1600" spc="-130" dirty="0">
                <a:latin typeface="Tahoma"/>
                <a:cs typeface="Tahoma"/>
              </a:rPr>
              <a:t>n</a:t>
            </a:r>
            <a:r>
              <a:rPr sz="1600" spc="-200" dirty="0">
                <a:latin typeface="Tahoma"/>
                <a:cs typeface="Tahoma"/>
              </a:rPr>
              <a:t> </a:t>
            </a:r>
            <a:r>
              <a:rPr sz="1600" spc="-140" dirty="0">
                <a:latin typeface="Tahoma"/>
                <a:cs typeface="Tahoma"/>
              </a:rPr>
              <a:t>%70’i</a:t>
            </a:r>
            <a:r>
              <a:rPr sz="1600" spc="-175" dirty="0">
                <a:latin typeface="Tahoma"/>
                <a:cs typeface="Tahoma"/>
              </a:rPr>
              <a:t> </a:t>
            </a:r>
            <a:r>
              <a:rPr sz="1600" spc="-125" dirty="0">
                <a:latin typeface="Tahoma"/>
                <a:cs typeface="Tahoma"/>
              </a:rPr>
              <a:t>unu</a:t>
            </a:r>
            <a:r>
              <a:rPr sz="1600" spc="-80" dirty="0">
                <a:latin typeface="Tahoma"/>
                <a:cs typeface="Tahoma"/>
              </a:rPr>
              <a:t>t</a:t>
            </a:r>
            <a:r>
              <a:rPr sz="1600" spc="-100" dirty="0">
                <a:latin typeface="Tahoma"/>
                <a:cs typeface="Tahoma"/>
              </a:rPr>
              <a:t>ulur.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59477" y="2369820"/>
            <a:ext cx="850265" cy="1570355"/>
            <a:chOff x="4959477" y="2369820"/>
            <a:chExt cx="850265" cy="1570355"/>
          </a:xfrm>
        </p:grpSpPr>
        <p:sp>
          <p:nvSpPr>
            <p:cNvPr id="4" name="object 4"/>
            <p:cNvSpPr/>
            <p:nvPr/>
          </p:nvSpPr>
          <p:spPr>
            <a:xfrm>
              <a:off x="4977384" y="2369820"/>
              <a:ext cx="832485" cy="830580"/>
            </a:xfrm>
            <a:custGeom>
              <a:avLst/>
              <a:gdLst/>
              <a:ahLst/>
              <a:cxnLst/>
              <a:rect l="l" t="t" r="r" b="b"/>
              <a:pathLst>
                <a:path w="832485" h="830580">
                  <a:moveTo>
                    <a:pt x="832103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832103" y="830580"/>
                  </a:lnTo>
                  <a:lnTo>
                    <a:pt x="832103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69002" y="2786634"/>
              <a:ext cx="4445" cy="1144270"/>
            </a:xfrm>
            <a:custGeom>
              <a:avLst/>
              <a:gdLst/>
              <a:ahLst/>
              <a:cxnLst/>
              <a:rect l="l" t="t" r="r" b="b"/>
              <a:pathLst>
                <a:path w="4445" h="1144270">
                  <a:moveTo>
                    <a:pt x="4445" y="1143901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F478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158740" y="2487421"/>
              <a:ext cx="510540" cy="580390"/>
            </a:xfrm>
            <a:custGeom>
              <a:avLst/>
              <a:gdLst/>
              <a:ahLst/>
              <a:cxnLst/>
              <a:rect l="l" t="t" r="r" b="b"/>
              <a:pathLst>
                <a:path w="510539" h="580389">
                  <a:moveTo>
                    <a:pt x="158496" y="235077"/>
                  </a:moveTo>
                  <a:lnTo>
                    <a:pt x="154432" y="231394"/>
                  </a:lnTo>
                  <a:lnTo>
                    <a:pt x="149352" y="231394"/>
                  </a:lnTo>
                  <a:lnTo>
                    <a:pt x="144272" y="231394"/>
                  </a:lnTo>
                  <a:lnTo>
                    <a:pt x="140208" y="235077"/>
                  </a:lnTo>
                  <a:lnTo>
                    <a:pt x="140208" y="264287"/>
                  </a:lnTo>
                  <a:lnTo>
                    <a:pt x="144272" y="267970"/>
                  </a:lnTo>
                  <a:lnTo>
                    <a:pt x="154432" y="267970"/>
                  </a:lnTo>
                  <a:lnTo>
                    <a:pt x="158496" y="264287"/>
                  </a:lnTo>
                  <a:lnTo>
                    <a:pt x="158496" y="235077"/>
                  </a:lnTo>
                  <a:close/>
                </a:path>
                <a:path w="510539" h="580389">
                  <a:moveTo>
                    <a:pt x="172212" y="285496"/>
                  </a:moveTo>
                  <a:lnTo>
                    <a:pt x="168402" y="281686"/>
                  </a:lnTo>
                  <a:lnTo>
                    <a:pt x="135128" y="281686"/>
                  </a:lnTo>
                  <a:lnTo>
                    <a:pt x="130302" y="281686"/>
                  </a:lnTo>
                  <a:lnTo>
                    <a:pt x="126492" y="285496"/>
                  </a:lnTo>
                  <a:lnTo>
                    <a:pt x="126492" y="294640"/>
                  </a:lnTo>
                  <a:lnTo>
                    <a:pt x="130302" y="298450"/>
                  </a:lnTo>
                  <a:lnTo>
                    <a:pt x="168402" y="298450"/>
                  </a:lnTo>
                  <a:lnTo>
                    <a:pt x="172212" y="294640"/>
                  </a:lnTo>
                  <a:lnTo>
                    <a:pt x="172212" y="285496"/>
                  </a:lnTo>
                  <a:close/>
                </a:path>
                <a:path w="510539" h="580389">
                  <a:moveTo>
                    <a:pt x="283464" y="283337"/>
                  </a:moveTo>
                  <a:lnTo>
                    <a:pt x="283083" y="277876"/>
                  </a:lnTo>
                  <a:lnTo>
                    <a:pt x="279654" y="274701"/>
                  </a:lnTo>
                  <a:lnTo>
                    <a:pt x="278003" y="273304"/>
                  </a:lnTo>
                  <a:lnTo>
                    <a:pt x="276098" y="272542"/>
                  </a:lnTo>
                  <a:lnTo>
                    <a:pt x="271780" y="272542"/>
                  </a:lnTo>
                  <a:lnTo>
                    <a:pt x="269367" y="273558"/>
                  </a:lnTo>
                  <a:lnTo>
                    <a:pt x="264795" y="279019"/>
                  </a:lnTo>
                  <a:lnTo>
                    <a:pt x="260096" y="281051"/>
                  </a:lnTo>
                  <a:lnTo>
                    <a:pt x="250444" y="281051"/>
                  </a:lnTo>
                  <a:lnTo>
                    <a:pt x="245745" y="279019"/>
                  </a:lnTo>
                  <a:lnTo>
                    <a:pt x="241173" y="273558"/>
                  </a:lnTo>
                  <a:lnTo>
                    <a:pt x="238760" y="272542"/>
                  </a:lnTo>
                  <a:lnTo>
                    <a:pt x="236474" y="272542"/>
                  </a:lnTo>
                  <a:lnTo>
                    <a:pt x="234442" y="272542"/>
                  </a:lnTo>
                  <a:lnTo>
                    <a:pt x="232537" y="273304"/>
                  </a:lnTo>
                  <a:lnTo>
                    <a:pt x="230886" y="274701"/>
                  </a:lnTo>
                  <a:lnTo>
                    <a:pt x="227457" y="277876"/>
                  </a:lnTo>
                  <a:lnTo>
                    <a:pt x="227076" y="283337"/>
                  </a:lnTo>
                  <a:lnTo>
                    <a:pt x="230124" y="286893"/>
                  </a:lnTo>
                  <a:lnTo>
                    <a:pt x="235292" y="291807"/>
                  </a:lnTo>
                  <a:lnTo>
                    <a:pt x="241363" y="295440"/>
                  </a:lnTo>
                  <a:lnTo>
                    <a:pt x="248081" y="297688"/>
                  </a:lnTo>
                  <a:lnTo>
                    <a:pt x="255270" y="298450"/>
                  </a:lnTo>
                  <a:lnTo>
                    <a:pt x="262445" y="297688"/>
                  </a:lnTo>
                  <a:lnTo>
                    <a:pt x="269176" y="295440"/>
                  </a:lnTo>
                  <a:lnTo>
                    <a:pt x="275234" y="291807"/>
                  </a:lnTo>
                  <a:lnTo>
                    <a:pt x="280416" y="286893"/>
                  </a:lnTo>
                  <a:lnTo>
                    <a:pt x="283464" y="283337"/>
                  </a:lnTo>
                  <a:close/>
                </a:path>
                <a:path w="510539" h="580389">
                  <a:moveTo>
                    <a:pt x="370332" y="235077"/>
                  </a:moveTo>
                  <a:lnTo>
                    <a:pt x="366522" y="231394"/>
                  </a:lnTo>
                  <a:lnTo>
                    <a:pt x="361950" y="231394"/>
                  </a:lnTo>
                  <a:lnTo>
                    <a:pt x="357378" y="231394"/>
                  </a:lnTo>
                  <a:lnTo>
                    <a:pt x="353568" y="235077"/>
                  </a:lnTo>
                  <a:lnTo>
                    <a:pt x="353568" y="264287"/>
                  </a:lnTo>
                  <a:lnTo>
                    <a:pt x="357378" y="267970"/>
                  </a:lnTo>
                  <a:lnTo>
                    <a:pt x="366522" y="267970"/>
                  </a:lnTo>
                  <a:lnTo>
                    <a:pt x="370332" y="264287"/>
                  </a:lnTo>
                  <a:lnTo>
                    <a:pt x="370332" y="235077"/>
                  </a:lnTo>
                  <a:close/>
                </a:path>
                <a:path w="510539" h="580389">
                  <a:moveTo>
                    <a:pt x="384048" y="285496"/>
                  </a:moveTo>
                  <a:lnTo>
                    <a:pt x="380365" y="281686"/>
                  </a:lnTo>
                  <a:lnTo>
                    <a:pt x="348234" y="281686"/>
                  </a:lnTo>
                  <a:lnTo>
                    <a:pt x="343535" y="281686"/>
                  </a:lnTo>
                  <a:lnTo>
                    <a:pt x="339852" y="285496"/>
                  </a:lnTo>
                  <a:lnTo>
                    <a:pt x="339852" y="294640"/>
                  </a:lnTo>
                  <a:lnTo>
                    <a:pt x="343535" y="298450"/>
                  </a:lnTo>
                  <a:lnTo>
                    <a:pt x="380365" y="298450"/>
                  </a:lnTo>
                  <a:lnTo>
                    <a:pt x="384048" y="294640"/>
                  </a:lnTo>
                  <a:lnTo>
                    <a:pt x="384048" y="285496"/>
                  </a:lnTo>
                  <a:close/>
                </a:path>
                <a:path w="510539" h="580389">
                  <a:moveTo>
                    <a:pt x="510540" y="22860"/>
                  </a:moveTo>
                  <a:lnTo>
                    <a:pt x="508749" y="13970"/>
                  </a:lnTo>
                  <a:lnTo>
                    <a:pt x="503885" y="7620"/>
                  </a:lnTo>
                  <a:lnTo>
                    <a:pt x="496658" y="2540"/>
                  </a:lnTo>
                  <a:lnTo>
                    <a:pt x="487807" y="0"/>
                  </a:lnTo>
                  <a:lnTo>
                    <a:pt x="133731" y="0"/>
                  </a:lnTo>
                  <a:lnTo>
                    <a:pt x="129921" y="3810"/>
                  </a:lnTo>
                  <a:lnTo>
                    <a:pt x="129921" y="13970"/>
                  </a:lnTo>
                  <a:lnTo>
                    <a:pt x="133731" y="17780"/>
                  </a:lnTo>
                  <a:lnTo>
                    <a:pt x="490982" y="17780"/>
                  </a:lnTo>
                  <a:lnTo>
                    <a:pt x="493522" y="20320"/>
                  </a:lnTo>
                  <a:lnTo>
                    <a:pt x="493522" y="48260"/>
                  </a:lnTo>
                  <a:lnTo>
                    <a:pt x="490982" y="50800"/>
                  </a:lnTo>
                  <a:lnTo>
                    <a:pt x="19558" y="50800"/>
                  </a:lnTo>
                  <a:lnTo>
                    <a:pt x="17018" y="48260"/>
                  </a:lnTo>
                  <a:lnTo>
                    <a:pt x="17018" y="20320"/>
                  </a:lnTo>
                  <a:lnTo>
                    <a:pt x="19558" y="17780"/>
                  </a:lnTo>
                  <a:lnTo>
                    <a:pt x="109093" y="17780"/>
                  </a:lnTo>
                  <a:lnTo>
                    <a:pt x="112903" y="13970"/>
                  </a:lnTo>
                  <a:lnTo>
                    <a:pt x="112903" y="3810"/>
                  </a:lnTo>
                  <a:lnTo>
                    <a:pt x="109093" y="0"/>
                  </a:lnTo>
                  <a:lnTo>
                    <a:pt x="22733" y="0"/>
                  </a:lnTo>
                  <a:lnTo>
                    <a:pt x="13868" y="2540"/>
                  </a:lnTo>
                  <a:lnTo>
                    <a:pt x="6642" y="7620"/>
                  </a:lnTo>
                  <a:lnTo>
                    <a:pt x="1778" y="13970"/>
                  </a:lnTo>
                  <a:lnTo>
                    <a:pt x="0" y="22860"/>
                  </a:lnTo>
                  <a:lnTo>
                    <a:pt x="0" y="45720"/>
                  </a:lnTo>
                  <a:lnTo>
                    <a:pt x="1778" y="54610"/>
                  </a:lnTo>
                  <a:lnTo>
                    <a:pt x="6642" y="62230"/>
                  </a:lnTo>
                  <a:lnTo>
                    <a:pt x="13868" y="66040"/>
                  </a:lnTo>
                  <a:lnTo>
                    <a:pt x="22733" y="68580"/>
                  </a:lnTo>
                  <a:lnTo>
                    <a:pt x="40767" y="68580"/>
                  </a:lnTo>
                  <a:lnTo>
                    <a:pt x="40767" y="149860"/>
                  </a:lnTo>
                  <a:lnTo>
                    <a:pt x="33210" y="165100"/>
                  </a:lnTo>
                  <a:lnTo>
                    <a:pt x="26962" y="181610"/>
                  </a:lnTo>
                  <a:lnTo>
                    <a:pt x="22021" y="199390"/>
                  </a:lnTo>
                  <a:lnTo>
                    <a:pt x="18415" y="215900"/>
                  </a:lnTo>
                  <a:lnTo>
                    <a:pt x="10756" y="224790"/>
                  </a:lnTo>
                  <a:lnTo>
                    <a:pt x="4965" y="233680"/>
                  </a:lnTo>
                  <a:lnTo>
                    <a:pt x="1282" y="245110"/>
                  </a:lnTo>
                  <a:lnTo>
                    <a:pt x="0" y="256540"/>
                  </a:lnTo>
                  <a:lnTo>
                    <a:pt x="4051" y="276860"/>
                  </a:lnTo>
                  <a:lnTo>
                    <a:pt x="15113" y="293370"/>
                  </a:lnTo>
                  <a:lnTo>
                    <a:pt x="31496" y="303530"/>
                  </a:lnTo>
                  <a:lnTo>
                    <a:pt x="51562" y="307340"/>
                  </a:lnTo>
                  <a:lnTo>
                    <a:pt x="68148" y="346710"/>
                  </a:lnTo>
                  <a:lnTo>
                    <a:pt x="92468" y="381000"/>
                  </a:lnTo>
                  <a:lnTo>
                    <a:pt x="123469" y="410210"/>
                  </a:lnTo>
                  <a:lnTo>
                    <a:pt x="160147" y="433070"/>
                  </a:lnTo>
                  <a:lnTo>
                    <a:pt x="155194" y="435610"/>
                  </a:lnTo>
                  <a:lnTo>
                    <a:pt x="123444" y="463550"/>
                  </a:lnTo>
                  <a:lnTo>
                    <a:pt x="91059" y="527050"/>
                  </a:lnTo>
                  <a:lnTo>
                    <a:pt x="85725" y="572770"/>
                  </a:lnTo>
                  <a:lnTo>
                    <a:pt x="85725" y="576580"/>
                  </a:lnTo>
                  <a:lnTo>
                    <a:pt x="89535" y="580390"/>
                  </a:lnTo>
                  <a:lnTo>
                    <a:pt x="421005" y="580390"/>
                  </a:lnTo>
                  <a:lnTo>
                    <a:pt x="424815" y="576580"/>
                  </a:lnTo>
                  <a:lnTo>
                    <a:pt x="424815" y="572770"/>
                  </a:lnTo>
                  <a:lnTo>
                    <a:pt x="423773" y="563880"/>
                  </a:lnTo>
                  <a:lnTo>
                    <a:pt x="419468" y="527050"/>
                  </a:lnTo>
                  <a:lnTo>
                    <a:pt x="407543" y="496112"/>
                  </a:lnTo>
                  <a:lnTo>
                    <a:pt x="407543" y="563880"/>
                  </a:lnTo>
                  <a:lnTo>
                    <a:pt x="377698" y="563880"/>
                  </a:lnTo>
                  <a:lnTo>
                    <a:pt x="377698" y="523240"/>
                  </a:lnTo>
                  <a:lnTo>
                    <a:pt x="373888" y="519430"/>
                  </a:lnTo>
                  <a:lnTo>
                    <a:pt x="364617" y="519430"/>
                  </a:lnTo>
                  <a:lnTo>
                    <a:pt x="360807" y="523240"/>
                  </a:lnTo>
                  <a:lnTo>
                    <a:pt x="360807" y="563880"/>
                  </a:lnTo>
                  <a:lnTo>
                    <a:pt x="149733" y="563880"/>
                  </a:lnTo>
                  <a:lnTo>
                    <a:pt x="149733" y="523240"/>
                  </a:lnTo>
                  <a:lnTo>
                    <a:pt x="145923" y="519430"/>
                  </a:lnTo>
                  <a:lnTo>
                    <a:pt x="136652" y="519430"/>
                  </a:lnTo>
                  <a:lnTo>
                    <a:pt x="132842" y="523240"/>
                  </a:lnTo>
                  <a:lnTo>
                    <a:pt x="132842" y="563880"/>
                  </a:lnTo>
                  <a:lnTo>
                    <a:pt x="102997" y="563880"/>
                  </a:lnTo>
                  <a:lnTo>
                    <a:pt x="107772" y="530860"/>
                  </a:lnTo>
                  <a:lnTo>
                    <a:pt x="117678" y="502920"/>
                  </a:lnTo>
                  <a:lnTo>
                    <a:pt x="130937" y="481330"/>
                  </a:lnTo>
                  <a:lnTo>
                    <a:pt x="145796" y="464820"/>
                  </a:lnTo>
                  <a:lnTo>
                    <a:pt x="154597" y="481330"/>
                  </a:lnTo>
                  <a:lnTo>
                    <a:pt x="168300" y="501650"/>
                  </a:lnTo>
                  <a:lnTo>
                    <a:pt x="211963" y="539750"/>
                  </a:lnTo>
                  <a:lnTo>
                    <a:pt x="254254" y="553720"/>
                  </a:lnTo>
                  <a:lnTo>
                    <a:pt x="256286" y="553720"/>
                  </a:lnTo>
                  <a:lnTo>
                    <a:pt x="299872" y="538480"/>
                  </a:lnTo>
                  <a:lnTo>
                    <a:pt x="318604" y="524510"/>
                  </a:lnTo>
                  <a:lnTo>
                    <a:pt x="331698" y="513080"/>
                  </a:lnTo>
                  <a:lnTo>
                    <a:pt x="346481" y="495300"/>
                  </a:lnTo>
                  <a:lnTo>
                    <a:pt x="357403" y="478790"/>
                  </a:lnTo>
                  <a:lnTo>
                    <a:pt x="364744" y="464820"/>
                  </a:lnTo>
                  <a:lnTo>
                    <a:pt x="379590" y="481330"/>
                  </a:lnTo>
                  <a:lnTo>
                    <a:pt x="392849" y="502920"/>
                  </a:lnTo>
                  <a:lnTo>
                    <a:pt x="402755" y="530860"/>
                  </a:lnTo>
                  <a:lnTo>
                    <a:pt x="407543" y="563880"/>
                  </a:lnTo>
                  <a:lnTo>
                    <a:pt x="407543" y="496112"/>
                  </a:lnTo>
                  <a:lnTo>
                    <a:pt x="387083" y="463550"/>
                  </a:lnTo>
                  <a:lnTo>
                    <a:pt x="362521" y="440690"/>
                  </a:lnTo>
                  <a:lnTo>
                    <a:pt x="361061" y="439420"/>
                  </a:lnTo>
                  <a:lnTo>
                    <a:pt x="357251" y="436880"/>
                  </a:lnTo>
                  <a:lnTo>
                    <a:pt x="355346" y="435610"/>
                  </a:lnTo>
                  <a:lnTo>
                    <a:pt x="351155" y="433463"/>
                  </a:lnTo>
                  <a:lnTo>
                    <a:pt x="351155" y="453390"/>
                  </a:lnTo>
                  <a:lnTo>
                    <a:pt x="344754" y="466090"/>
                  </a:lnTo>
                  <a:lnTo>
                    <a:pt x="333971" y="483870"/>
                  </a:lnTo>
                  <a:lnTo>
                    <a:pt x="318579" y="502920"/>
                  </a:lnTo>
                  <a:lnTo>
                    <a:pt x="298323" y="519430"/>
                  </a:lnTo>
                  <a:lnTo>
                    <a:pt x="295656" y="521970"/>
                  </a:lnTo>
                  <a:lnTo>
                    <a:pt x="290068" y="524510"/>
                  </a:lnTo>
                  <a:lnTo>
                    <a:pt x="289941" y="524510"/>
                  </a:lnTo>
                  <a:lnTo>
                    <a:pt x="286880" y="505460"/>
                  </a:lnTo>
                  <a:lnTo>
                    <a:pt x="285076" y="496570"/>
                  </a:lnTo>
                  <a:lnTo>
                    <a:pt x="282321" y="485140"/>
                  </a:lnTo>
                  <a:lnTo>
                    <a:pt x="281432" y="481330"/>
                  </a:lnTo>
                  <a:lnTo>
                    <a:pt x="280670" y="477520"/>
                  </a:lnTo>
                  <a:lnTo>
                    <a:pt x="284886" y="471170"/>
                  </a:lnTo>
                  <a:lnTo>
                    <a:pt x="287185" y="467360"/>
                  </a:lnTo>
                  <a:lnTo>
                    <a:pt x="288709" y="464820"/>
                  </a:lnTo>
                  <a:lnTo>
                    <a:pt x="292036" y="457200"/>
                  </a:lnTo>
                  <a:lnTo>
                    <a:pt x="293674" y="453390"/>
                  </a:lnTo>
                  <a:lnTo>
                    <a:pt x="294767" y="450850"/>
                  </a:lnTo>
                  <a:lnTo>
                    <a:pt x="300482" y="449580"/>
                  </a:lnTo>
                  <a:lnTo>
                    <a:pt x="303276" y="448310"/>
                  </a:lnTo>
                  <a:lnTo>
                    <a:pt x="317004" y="445770"/>
                  </a:lnTo>
                  <a:lnTo>
                    <a:pt x="330454" y="440690"/>
                  </a:lnTo>
                  <a:lnTo>
                    <a:pt x="342900" y="447040"/>
                  </a:lnTo>
                  <a:lnTo>
                    <a:pt x="351155" y="453390"/>
                  </a:lnTo>
                  <a:lnTo>
                    <a:pt x="351155" y="433463"/>
                  </a:lnTo>
                  <a:lnTo>
                    <a:pt x="350393" y="433070"/>
                  </a:lnTo>
                  <a:lnTo>
                    <a:pt x="387057" y="410210"/>
                  </a:lnTo>
                  <a:lnTo>
                    <a:pt x="418058" y="381000"/>
                  </a:lnTo>
                  <a:lnTo>
                    <a:pt x="442379" y="346710"/>
                  </a:lnTo>
                  <a:lnTo>
                    <a:pt x="458978" y="307340"/>
                  </a:lnTo>
                  <a:lnTo>
                    <a:pt x="479031" y="303530"/>
                  </a:lnTo>
                  <a:lnTo>
                    <a:pt x="495427" y="293370"/>
                  </a:lnTo>
                  <a:lnTo>
                    <a:pt x="497116" y="290830"/>
                  </a:lnTo>
                  <a:lnTo>
                    <a:pt x="506476" y="276860"/>
                  </a:lnTo>
                  <a:lnTo>
                    <a:pt x="510540" y="256540"/>
                  </a:lnTo>
                  <a:lnTo>
                    <a:pt x="509244" y="245110"/>
                  </a:lnTo>
                  <a:lnTo>
                    <a:pt x="505561" y="233680"/>
                  </a:lnTo>
                  <a:lnTo>
                    <a:pt x="499770" y="224790"/>
                  </a:lnTo>
                  <a:lnTo>
                    <a:pt x="497586" y="222250"/>
                  </a:lnTo>
                  <a:lnTo>
                    <a:pt x="493522" y="217525"/>
                  </a:lnTo>
                  <a:lnTo>
                    <a:pt x="493522" y="256540"/>
                  </a:lnTo>
                  <a:lnTo>
                    <a:pt x="491197" y="269240"/>
                  </a:lnTo>
                  <a:lnTo>
                    <a:pt x="484835" y="279400"/>
                  </a:lnTo>
                  <a:lnTo>
                    <a:pt x="475246" y="287020"/>
                  </a:lnTo>
                  <a:lnTo>
                    <a:pt x="463423" y="290791"/>
                  </a:lnTo>
                  <a:lnTo>
                    <a:pt x="463296" y="290830"/>
                  </a:lnTo>
                  <a:lnTo>
                    <a:pt x="463423" y="289560"/>
                  </a:lnTo>
                  <a:lnTo>
                    <a:pt x="463550" y="289560"/>
                  </a:lnTo>
                  <a:lnTo>
                    <a:pt x="466039" y="273050"/>
                  </a:lnTo>
                  <a:lnTo>
                    <a:pt x="466991" y="256540"/>
                  </a:lnTo>
                  <a:lnTo>
                    <a:pt x="466928" y="250190"/>
                  </a:lnTo>
                  <a:lnTo>
                    <a:pt x="466610" y="238760"/>
                  </a:lnTo>
                  <a:lnTo>
                    <a:pt x="464693" y="222250"/>
                  </a:lnTo>
                  <a:lnTo>
                    <a:pt x="469773" y="222250"/>
                  </a:lnTo>
                  <a:lnTo>
                    <a:pt x="474472" y="224790"/>
                  </a:lnTo>
                  <a:lnTo>
                    <a:pt x="478536" y="227330"/>
                  </a:lnTo>
                  <a:lnTo>
                    <a:pt x="478663" y="227330"/>
                  </a:lnTo>
                  <a:lnTo>
                    <a:pt x="484784" y="232410"/>
                  </a:lnTo>
                  <a:lnTo>
                    <a:pt x="489470" y="240030"/>
                  </a:lnTo>
                  <a:lnTo>
                    <a:pt x="492467" y="247650"/>
                  </a:lnTo>
                  <a:lnTo>
                    <a:pt x="493522" y="256540"/>
                  </a:lnTo>
                  <a:lnTo>
                    <a:pt x="493522" y="217525"/>
                  </a:lnTo>
                  <a:lnTo>
                    <a:pt x="492125" y="215900"/>
                  </a:lnTo>
                  <a:lnTo>
                    <a:pt x="489889" y="205740"/>
                  </a:lnTo>
                  <a:lnTo>
                    <a:pt x="488505" y="199390"/>
                  </a:lnTo>
                  <a:lnTo>
                    <a:pt x="483565" y="181610"/>
                  </a:lnTo>
                  <a:lnTo>
                    <a:pt x="477316" y="165100"/>
                  </a:lnTo>
                  <a:lnTo>
                    <a:pt x="472694" y="155765"/>
                  </a:lnTo>
                  <a:lnTo>
                    <a:pt x="472694" y="205740"/>
                  </a:lnTo>
                  <a:lnTo>
                    <a:pt x="469900" y="205740"/>
                  </a:lnTo>
                  <a:lnTo>
                    <a:pt x="466852" y="204470"/>
                  </a:lnTo>
                  <a:lnTo>
                    <a:pt x="460883" y="204470"/>
                  </a:lnTo>
                  <a:lnTo>
                    <a:pt x="459613" y="199390"/>
                  </a:lnTo>
                  <a:lnTo>
                    <a:pt x="458470" y="194310"/>
                  </a:lnTo>
                  <a:lnTo>
                    <a:pt x="457657" y="193040"/>
                  </a:lnTo>
                  <a:lnTo>
                    <a:pt x="456057" y="190500"/>
                  </a:lnTo>
                  <a:lnTo>
                    <a:pt x="451650" y="184150"/>
                  </a:lnTo>
                  <a:lnTo>
                    <a:pt x="450215" y="183197"/>
                  </a:lnTo>
                  <a:lnTo>
                    <a:pt x="450215" y="250190"/>
                  </a:lnTo>
                  <a:lnTo>
                    <a:pt x="448995" y="273050"/>
                  </a:lnTo>
                  <a:lnTo>
                    <a:pt x="425678" y="341630"/>
                  </a:lnTo>
                  <a:lnTo>
                    <a:pt x="394487" y="381000"/>
                  </a:lnTo>
                  <a:lnTo>
                    <a:pt x="353441" y="411480"/>
                  </a:lnTo>
                  <a:lnTo>
                    <a:pt x="304673" y="430530"/>
                  </a:lnTo>
                  <a:lnTo>
                    <a:pt x="275336" y="436105"/>
                  </a:lnTo>
                  <a:lnTo>
                    <a:pt x="275336" y="453390"/>
                  </a:lnTo>
                  <a:lnTo>
                    <a:pt x="273812" y="456603"/>
                  </a:lnTo>
                  <a:lnTo>
                    <a:pt x="273812" y="532130"/>
                  </a:lnTo>
                  <a:lnTo>
                    <a:pt x="272542" y="532130"/>
                  </a:lnTo>
                  <a:lnTo>
                    <a:pt x="263017" y="534670"/>
                  </a:lnTo>
                  <a:lnTo>
                    <a:pt x="256667" y="535940"/>
                  </a:lnTo>
                  <a:lnTo>
                    <a:pt x="253873" y="535940"/>
                  </a:lnTo>
                  <a:lnTo>
                    <a:pt x="246126" y="534670"/>
                  </a:lnTo>
                  <a:lnTo>
                    <a:pt x="241300" y="533400"/>
                  </a:lnTo>
                  <a:lnTo>
                    <a:pt x="236728" y="532130"/>
                  </a:lnTo>
                  <a:lnTo>
                    <a:pt x="236601" y="532130"/>
                  </a:lnTo>
                  <a:lnTo>
                    <a:pt x="243789" y="492760"/>
                  </a:lnTo>
                  <a:lnTo>
                    <a:pt x="245745" y="485140"/>
                  </a:lnTo>
                  <a:lnTo>
                    <a:pt x="264795" y="485140"/>
                  </a:lnTo>
                  <a:lnTo>
                    <a:pt x="267462" y="491490"/>
                  </a:lnTo>
                  <a:lnTo>
                    <a:pt x="270395" y="508000"/>
                  </a:lnTo>
                  <a:lnTo>
                    <a:pt x="272770" y="524510"/>
                  </a:lnTo>
                  <a:lnTo>
                    <a:pt x="273812" y="532130"/>
                  </a:lnTo>
                  <a:lnTo>
                    <a:pt x="273812" y="456603"/>
                  </a:lnTo>
                  <a:lnTo>
                    <a:pt x="272923" y="458470"/>
                  </a:lnTo>
                  <a:lnTo>
                    <a:pt x="270129" y="463550"/>
                  </a:lnTo>
                  <a:lnTo>
                    <a:pt x="266954" y="467360"/>
                  </a:lnTo>
                  <a:lnTo>
                    <a:pt x="243586" y="467360"/>
                  </a:lnTo>
                  <a:lnTo>
                    <a:pt x="240411" y="463550"/>
                  </a:lnTo>
                  <a:lnTo>
                    <a:pt x="237490" y="458470"/>
                  </a:lnTo>
                  <a:lnTo>
                    <a:pt x="235204" y="453390"/>
                  </a:lnTo>
                  <a:lnTo>
                    <a:pt x="275336" y="453390"/>
                  </a:lnTo>
                  <a:lnTo>
                    <a:pt x="275336" y="436105"/>
                  </a:lnTo>
                  <a:lnTo>
                    <a:pt x="267728" y="436880"/>
                  </a:lnTo>
                  <a:lnTo>
                    <a:pt x="242798" y="436880"/>
                  </a:lnTo>
                  <a:lnTo>
                    <a:pt x="230378" y="435610"/>
                  </a:lnTo>
                  <a:lnTo>
                    <a:pt x="229870" y="435508"/>
                  </a:lnTo>
                  <a:lnTo>
                    <a:pt x="229870" y="477520"/>
                  </a:lnTo>
                  <a:lnTo>
                    <a:pt x="220726" y="523240"/>
                  </a:lnTo>
                  <a:lnTo>
                    <a:pt x="220599" y="524510"/>
                  </a:lnTo>
                  <a:lnTo>
                    <a:pt x="220091" y="524510"/>
                  </a:lnTo>
                  <a:lnTo>
                    <a:pt x="179146" y="487680"/>
                  </a:lnTo>
                  <a:lnTo>
                    <a:pt x="164820" y="464820"/>
                  </a:lnTo>
                  <a:lnTo>
                    <a:pt x="162179" y="459740"/>
                  </a:lnTo>
                  <a:lnTo>
                    <a:pt x="159512" y="453390"/>
                  </a:lnTo>
                  <a:lnTo>
                    <a:pt x="159385" y="453390"/>
                  </a:lnTo>
                  <a:lnTo>
                    <a:pt x="167640" y="447040"/>
                  </a:lnTo>
                  <a:lnTo>
                    <a:pt x="180213" y="440690"/>
                  </a:lnTo>
                  <a:lnTo>
                    <a:pt x="193586" y="445770"/>
                  </a:lnTo>
                  <a:lnTo>
                    <a:pt x="207264" y="448310"/>
                  </a:lnTo>
                  <a:lnTo>
                    <a:pt x="207391" y="448310"/>
                  </a:lnTo>
                  <a:lnTo>
                    <a:pt x="215773" y="449580"/>
                  </a:lnTo>
                  <a:lnTo>
                    <a:pt x="215773" y="450850"/>
                  </a:lnTo>
                  <a:lnTo>
                    <a:pt x="215900" y="450850"/>
                  </a:lnTo>
                  <a:lnTo>
                    <a:pt x="229489" y="477520"/>
                  </a:lnTo>
                  <a:lnTo>
                    <a:pt x="229870" y="477520"/>
                  </a:lnTo>
                  <a:lnTo>
                    <a:pt x="229870" y="435508"/>
                  </a:lnTo>
                  <a:lnTo>
                    <a:pt x="205867" y="430530"/>
                  </a:lnTo>
                  <a:lnTo>
                    <a:pt x="157099" y="411480"/>
                  </a:lnTo>
                  <a:lnTo>
                    <a:pt x="116039" y="381000"/>
                  </a:lnTo>
                  <a:lnTo>
                    <a:pt x="84848" y="341630"/>
                  </a:lnTo>
                  <a:lnTo>
                    <a:pt x="65659" y="294640"/>
                  </a:lnTo>
                  <a:lnTo>
                    <a:pt x="64846" y="290830"/>
                  </a:lnTo>
                  <a:lnTo>
                    <a:pt x="61595" y="275590"/>
                  </a:lnTo>
                  <a:lnTo>
                    <a:pt x="62903" y="236220"/>
                  </a:lnTo>
                  <a:lnTo>
                    <a:pt x="88925" y="205740"/>
                  </a:lnTo>
                  <a:lnTo>
                    <a:pt x="93573" y="203200"/>
                  </a:lnTo>
                  <a:lnTo>
                    <a:pt x="106324" y="198120"/>
                  </a:lnTo>
                  <a:lnTo>
                    <a:pt x="119507" y="195580"/>
                  </a:lnTo>
                  <a:lnTo>
                    <a:pt x="136017" y="193040"/>
                  </a:lnTo>
                  <a:lnTo>
                    <a:pt x="152527" y="193040"/>
                  </a:lnTo>
                  <a:lnTo>
                    <a:pt x="176707" y="194310"/>
                  </a:lnTo>
                  <a:lnTo>
                    <a:pt x="200825" y="196850"/>
                  </a:lnTo>
                  <a:lnTo>
                    <a:pt x="224828" y="201930"/>
                  </a:lnTo>
                  <a:lnTo>
                    <a:pt x="248666" y="205740"/>
                  </a:lnTo>
                  <a:lnTo>
                    <a:pt x="287655" y="213360"/>
                  </a:lnTo>
                  <a:lnTo>
                    <a:pt x="328549" y="215900"/>
                  </a:lnTo>
                  <a:lnTo>
                    <a:pt x="352107" y="214630"/>
                  </a:lnTo>
                  <a:lnTo>
                    <a:pt x="375437" y="210820"/>
                  </a:lnTo>
                  <a:lnTo>
                    <a:pt x="398335" y="205740"/>
                  </a:lnTo>
                  <a:lnTo>
                    <a:pt x="416902" y="199390"/>
                  </a:lnTo>
                  <a:lnTo>
                    <a:pt x="420624" y="198120"/>
                  </a:lnTo>
                  <a:lnTo>
                    <a:pt x="424434" y="195580"/>
                  </a:lnTo>
                  <a:lnTo>
                    <a:pt x="428625" y="193040"/>
                  </a:lnTo>
                  <a:lnTo>
                    <a:pt x="433832" y="193040"/>
                  </a:lnTo>
                  <a:lnTo>
                    <a:pt x="450215" y="250190"/>
                  </a:lnTo>
                  <a:lnTo>
                    <a:pt x="450215" y="183197"/>
                  </a:lnTo>
                  <a:lnTo>
                    <a:pt x="445960" y="180340"/>
                  </a:lnTo>
                  <a:lnTo>
                    <a:pt x="439407" y="177800"/>
                  </a:lnTo>
                  <a:lnTo>
                    <a:pt x="432435" y="176530"/>
                  </a:lnTo>
                  <a:lnTo>
                    <a:pt x="428752" y="176530"/>
                  </a:lnTo>
                  <a:lnTo>
                    <a:pt x="425069" y="177800"/>
                  </a:lnTo>
                  <a:lnTo>
                    <a:pt x="401269" y="186690"/>
                  </a:lnTo>
                  <a:lnTo>
                    <a:pt x="380301" y="193040"/>
                  </a:lnTo>
                  <a:lnTo>
                    <a:pt x="358838" y="196850"/>
                  </a:lnTo>
                  <a:lnTo>
                    <a:pt x="337058" y="198120"/>
                  </a:lnTo>
                  <a:lnTo>
                    <a:pt x="334391" y="199390"/>
                  </a:lnTo>
                  <a:lnTo>
                    <a:pt x="329057" y="199390"/>
                  </a:lnTo>
                  <a:lnTo>
                    <a:pt x="299046" y="196850"/>
                  </a:lnTo>
                  <a:lnTo>
                    <a:pt x="269341" y="193040"/>
                  </a:lnTo>
                  <a:lnTo>
                    <a:pt x="239801" y="186690"/>
                  </a:lnTo>
                  <a:lnTo>
                    <a:pt x="181483" y="176530"/>
                  </a:lnTo>
                  <a:lnTo>
                    <a:pt x="167081" y="175260"/>
                  </a:lnTo>
                  <a:lnTo>
                    <a:pt x="139928" y="175260"/>
                  </a:lnTo>
                  <a:lnTo>
                    <a:pt x="100965" y="182880"/>
                  </a:lnTo>
                  <a:lnTo>
                    <a:pt x="61722" y="205740"/>
                  </a:lnTo>
                  <a:lnTo>
                    <a:pt x="59817" y="204470"/>
                  </a:lnTo>
                  <a:lnTo>
                    <a:pt x="50673" y="204470"/>
                  </a:lnTo>
                  <a:lnTo>
                    <a:pt x="50673" y="220980"/>
                  </a:lnTo>
                  <a:lnTo>
                    <a:pt x="47548" y="228600"/>
                  </a:lnTo>
                  <a:lnTo>
                    <a:pt x="45288" y="236220"/>
                  </a:lnTo>
                  <a:lnTo>
                    <a:pt x="43903" y="243840"/>
                  </a:lnTo>
                  <a:lnTo>
                    <a:pt x="43561" y="250190"/>
                  </a:lnTo>
                  <a:lnTo>
                    <a:pt x="43535" y="256540"/>
                  </a:lnTo>
                  <a:lnTo>
                    <a:pt x="43662" y="261620"/>
                  </a:lnTo>
                  <a:lnTo>
                    <a:pt x="44386" y="271780"/>
                  </a:lnTo>
                  <a:lnTo>
                    <a:pt x="45567" y="280670"/>
                  </a:lnTo>
                  <a:lnTo>
                    <a:pt x="47244" y="290830"/>
                  </a:lnTo>
                  <a:lnTo>
                    <a:pt x="35331" y="287020"/>
                  </a:lnTo>
                  <a:lnTo>
                    <a:pt x="25742" y="279400"/>
                  </a:lnTo>
                  <a:lnTo>
                    <a:pt x="19342" y="269240"/>
                  </a:lnTo>
                  <a:lnTo>
                    <a:pt x="17018" y="256540"/>
                  </a:lnTo>
                  <a:lnTo>
                    <a:pt x="19507" y="243840"/>
                  </a:lnTo>
                  <a:lnTo>
                    <a:pt x="26352" y="232410"/>
                  </a:lnTo>
                  <a:lnTo>
                    <a:pt x="36512" y="224790"/>
                  </a:lnTo>
                  <a:lnTo>
                    <a:pt x="49022" y="220980"/>
                  </a:lnTo>
                  <a:lnTo>
                    <a:pt x="50673" y="220980"/>
                  </a:lnTo>
                  <a:lnTo>
                    <a:pt x="50673" y="204470"/>
                  </a:lnTo>
                  <a:lnTo>
                    <a:pt x="42418" y="204470"/>
                  </a:lnTo>
                  <a:lnTo>
                    <a:pt x="37846" y="205740"/>
                  </a:lnTo>
                  <a:lnTo>
                    <a:pt x="40957" y="194310"/>
                  </a:lnTo>
                  <a:lnTo>
                    <a:pt x="44780" y="182880"/>
                  </a:lnTo>
                  <a:lnTo>
                    <a:pt x="49288" y="171450"/>
                  </a:lnTo>
                  <a:lnTo>
                    <a:pt x="54483" y="160020"/>
                  </a:lnTo>
                  <a:lnTo>
                    <a:pt x="360172" y="160020"/>
                  </a:lnTo>
                  <a:lnTo>
                    <a:pt x="363982" y="156210"/>
                  </a:lnTo>
                  <a:lnTo>
                    <a:pt x="363982" y="147320"/>
                  </a:lnTo>
                  <a:lnTo>
                    <a:pt x="360172" y="143510"/>
                  </a:lnTo>
                  <a:lnTo>
                    <a:pt x="57785" y="143510"/>
                  </a:lnTo>
                  <a:lnTo>
                    <a:pt x="57785" y="68580"/>
                  </a:lnTo>
                  <a:lnTo>
                    <a:pt x="452755" y="68580"/>
                  </a:lnTo>
                  <a:lnTo>
                    <a:pt x="452755" y="143510"/>
                  </a:lnTo>
                  <a:lnTo>
                    <a:pt x="383921" y="143510"/>
                  </a:lnTo>
                  <a:lnTo>
                    <a:pt x="380111" y="147320"/>
                  </a:lnTo>
                  <a:lnTo>
                    <a:pt x="380111" y="156210"/>
                  </a:lnTo>
                  <a:lnTo>
                    <a:pt x="383921" y="160020"/>
                  </a:lnTo>
                  <a:lnTo>
                    <a:pt x="456057" y="160020"/>
                  </a:lnTo>
                  <a:lnTo>
                    <a:pt x="461238" y="171450"/>
                  </a:lnTo>
                  <a:lnTo>
                    <a:pt x="465747" y="182880"/>
                  </a:lnTo>
                  <a:lnTo>
                    <a:pt x="469569" y="194310"/>
                  </a:lnTo>
                  <a:lnTo>
                    <a:pt x="472694" y="205740"/>
                  </a:lnTo>
                  <a:lnTo>
                    <a:pt x="472694" y="155765"/>
                  </a:lnTo>
                  <a:lnTo>
                    <a:pt x="469773" y="149860"/>
                  </a:lnTo>
                  <a:lnTo>
                    <a:pt x="469773" y="68580"/>
                  </a:lnTo>
                  <a:lnTo>
                    <a:pt x="487807" y="68580"/>
                  </a:lnTo>
                  <a:lnTo>
                    <a:pt x="496658" y="66040"/>
                  </a:lnTo>
                  <a:lnTo>
                    <a:pt x="503885" y="62230"/>
                  </a:lnTo>
                  <a:lnTo>
                    <a:pt x="508749" y="54610"/>
                  </a:lnTo>
                  <a:lnTo>
                    <a:pt x="509511" y="50800"/>
                  </a:lnTo>
                  <a:lnTo>
                    <a:pt x="510540" y="45720"/>
                  </a:lnTo>
                  <a:lnTo>
                    <a:pt x="510540" y="22860"/>
                  </a:lnTo>
                  <a:close/>
                </a:path>
              </a:pathLst>
            </a:custGeom>
            <a:solidFill>
              <a:srgbClr val="E66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350133" y="1565528"/>
            <a:ext cx="839469" cy="1567815"/>
            <a:chOff x="3350133" y="1565528"/>
            <a:chExt cx="839469" cy="1567815"/>
          </a:xfrm>
        </p:grpSpPr>
        <p:sp>
          <p:nvSpPr>
            <p:cNvPr id="8" name="object 8"/>
            <p:cNvSpPr/>
            <p:nvPr/>
          </p:nvSpPr>
          <p:spPr>
            <a:xfrm>
              <a:off x="3358896" y="2302763"/>
              <a:ext cx="830580" cy="830580"/>
            </a:xfrm>
            <a:custGeom>
              <a:avLst/>
              <a:gdLst/>
              <a:ahLst/>
              <a:cxnLst/>
              <a:rect l="l" t="t" r="r" b="b"/>
              <a:pathLst>
                <a:path w="830579" h="830580">
                  <a:moveTo>
                    <a:pt x="830579" y="0"/>
                  </a:moveTo>
                  <a:lnTo>
                    <a:pt x="0" y="0"/>
                  </a:lnTo>
                  <a:lnTo>
                    <a:pt x="0" y="830580"/>
                  </a:lnTo>
                  <a:lnTo>
                    <a:pt x="830579" y="830580"/>
                  </a:lnTo>
                  <a:lnTo>
                    <a:pt x="830579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59658" y="1575053"/>
              <a:ext cx="1905" cy="1144270"/>
            </a:xfrm>
            <a:custGeom>
              <a:avLst/>
              <a:gdLst/>
              <a:ahLst/>
              <a:cxnLst/>
              <a:rect l="l" t="t" r="r" b="b"/>
              <a:pathLst>
                <a:path w="1904" h="1144270">
                  <a:moveTo>
                    <a:pt x="0" y="1143889"/>
                  </a:moveTo>
                  <a:lnTo>
                    <a:pt x="1524" y="0"/>
                  </a:lnTo>
                </a:path>
              </a:pathLst>
            </a:custGeom>
            <a:ln w="19050">
              <a:solidFill>
                <a:srgbClr val="F478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03676" y="2440177"/>
              <a:ext cx="541020" cy="557530"/>
            </a:xfrm>
            <a:custGeom>
              <a:avLst/>
              <a:gdLst/>
              <a:ahLst/>
              <a:cxnLst/>
              <a:rect l="l" t="t" r="r" b="b"/>
              <a:pathLst>
                <a:path w="541020" h="557530">
                  <a:moveTo>
                    <a:pt x="176784" y="257810"/>
                  </a:moveTo>
                  <a:lnTo>
                    <a:pt x="172974" y="254254"/>
                  </a:lnTo>
                  <a:lnTo>
                    <a:pt x="168402" y="254254"/>
                  </a:lnTo>
                  <a:lnTo>
                    <a:pt x="163830" y="254254"/>
                  </a:lnTo>
                  <a:lnTo>
                    <a:pt x="160020" y="257810"/>
                  </a:lnTo>
                  <a:lnTo>
                    <a:pt x="160020" y="284226"/>
                  </a:lnTo>
                  <a:lnTo>
                    <a:pt x="163830" y="287782"/>
                  </a:lnTo>
                  <a:lnTo>
                    <a:pt x="172974" y="287782"/>
                  </a:lnTo>
                  <a:lnTo>
                    <a:pt x="176784" y="284226"/>
                  </a:lnTo>
                  <a:lnTo>
                    <a:pt x="176784" y="257810"/>
                  </a:lnTo>
                  <a:close/>
                </a:path>
                <a:path w="541020" h="557530">
                  <a:moveTo>
                    <a:pt x="190500" y="304927"/>
                  </a:moveTo>
                  <a:lnTo>
                    <a:pt x="186817" y="301498"/>
                  </a:lnTo>
                  <a:lnTo>
                    <a:pt x="154686" y="301498"/>
                  </a:lnTo>
                  <a:lnTo>
                    <a:pt x="149987" y="301498"/>
                  </a:lnTo>
                  <a:lnTo>
                    <a:pt x="146304" y="304927"/>
                  </a:lnTo>
                  <a:lnTo>
                    <a:pt x="146304" y="313309"/>
                  </a:lnTo>
                  <a:lnTo>
                    <a:pt x="149987" y="316738"/>
                  </a:lnTo>
                  <a:lnTo>
                    <a:pt x="186817" y="316738"/>
                  </a:lnTo>
                  <a:lnTo>
                    <a:pt x="190500" y="313309"/>
                  </a:lnTo>
                  <a:lnTo>
                    <a:pt x="190500" y="304927"/>
                  </a:lnTo>
                  <a:close/>
                </a:path>
                <a:path w="541020" h="557530">
                  <a:moveTo>
                    <a:pt x="298704" y="302514"/>
                  </a:moveTo>
                  <a:lnTo>
                    <a:pt x="298323" y="297307"/>
                  </a:lnTo>
                  <a:lnTo>
                    <a:pt x="293370" y="292989"/>
                  </a:lnTo>
                  <a:lnTo>
                    <a:pt x="291465" y="292354"/>
                  </a:lnTo>
                  <a:lnTo>
                    <a:pt x="287274" y="292354"/>
                  </a:lnTo>
                  <a:lnTo>
                    <a:pt x="284988" y="293370"/>
                  </a:lnTo>
                  <a:lnTo>
                    <a:pt x="283337" y="295148"/>
                  </a:lnTo>
                  <a:lnTo>
                    <a:pt x="280543" y="298450"/>
                  </a:lnTo>
                  <a:lnTo>
                    <a:pt x="276098" y="300482"/>
                  </a:lnTo>
                  <a:lnTo>
                    <a:pt x="266446" y="300482"/>
                  </a:lnTo>
                  <a:lnTo>
                    <a:pt x="262128" y="298450"/>
                  </a:lnTo>
                  <a:lnTo>
                    <a:pt x="257556" y="293370"/>
                  </a:lnTo>
                  <a:lnTo>
                    <a:pt x="255270" y="292354"/>
                  </a:lnTo>
                  <a:lnTo>
                    <a:pt x="252984" y="292354"/>
                  </a:lnTo>
                  <a:lnTo>
                    <a:pt x="251079" y="292354"/>
                  </a:lnTo>
                  <a:lnTo>
                    <a:pt x="249174" y="292989"/>
                  </a:lnTo>
                  <a:lnTo>
                    <a:pt x="244221" y="297307"/>
                  </a:lnTo>
                  <a:lnTo>
                    <a:pt x="243840" y="302514"/>
                  </a:lnTo>
                  <a:lnTo>
                    <a:pt x="246888" y="305816"/>
                  </a:lnTo>
                  <a:lnTo>
                    <a:pt x="251866" y="310476"/>
                  </a:lnTo>
                  <a:lnTo>
                    <a:pt x="257746" y="313905"/>
                  </a:lnTo>
                  <a:lnTo>
                    <a:pt x="264274" y="316014"/>
                  </a:lnTo>
                  <a:lnTo>
                    <a:pt x="271272" y="316738"/>
                  </a:lnTo>
                  <a:lnTo>
                    <a:pt x="278257" y="316014"/>
                  </a:lnTo>
                  <a:lnTo>
                    <a:pt x="284810" y="313905"/>
                  </a:lnTo>
                  <a:lnTo>
                    <a:pt x="290715" y="310476"/>
                  </a:lnTo>
                  <a:lnTo>
                    <a:pt x="295783" y="305816"/>
                  </a:lnTo>
                  <a:lnTo>
                    <a:pt x="298704" y="302514"/>
                  </a:lnTo>
                  <a:close/>
                </a:path>
                <a:path w="541020" h="557530">
                  <a:moveTo>
                    <a:pt x="381000" y="257810"/>
                  </a:moveTo>
                  <a:lnTo>
                    <a:pt x="377190" y="254254"/>
                  </a:lnTo>
                  <a:lnTo>
                    <a:pt x="372618" y="254254"/>
                  </a:lnTo>
                  <a:lnTo>
                    <a:pt x="368046" y="254254"/>
                  </a:lnTo>
                  <a:lnTo>
                    <a:pt x="364236" y="257810"/>
                  </a:lnTo>
                  <a:lnTo>
                    <a:pt x="364236" y="284226"/>
                  </a:lnTo>
                  <a:lnTo>
                    <a:pt x="368046" y="287782"/>
                  </a:lnTo>
                  <a:lnTo>
                    <a:pt x="377190" y="287782"/>
                  </a:lnTo>
                  <a:lnTo>
                    <a:pt x="381000" y="284226"/>
                  </a:lnTo>
                  <a:lnTo>
                    <a:pt x="381000" y="257810"/>
                  </a:lnTo>
                  <a:close/>
                </a:path>
                <a:path w="541020" h="557530">
                  <a:moveTo>
                    <a:pt x="394716" y="304927"/>
                  </a:moveTo>
                  <a:lnTo>
                    <a:pt x="391033" y="301498"/>
                  </a:lnTo>
                  <a:lnTo>
                    <a:pt x="358902" y="301498"/>
                  </a:lnTo>
                  <a:lnTo>
                    <a:pt x="354203" y="301498"/>
                  </a:lnTo>
                  <a:lnTo>
                    <a:pt x="350520" y="304927"/>
                  </a:lnTo>
                  <a:lnTo>
                    <a:pt x="350520" y="313309"/>
                  </a:lnTo>
                  <a:lnTo>
                    <a:pt x="354203" y="316738"/>
                  </a:lnTo>
                  <a:lnTo>
                    <a:pt x="391033" y="316738"/>
                  </a:lnTo>
                  <a:lnTo>
                    <a:pt x="394716" y="313309"/>
                  </a:lnTo>
                  <a:lnTo>
                    <a:pt x="394716" y="304927"/>
                  </a:lnTo>
                  <a:close/>
                </a:path>
                <a:path w="541020" h="557530">
                  <a:moveTo>
                    <a:pt x="541020" y="25400"/>
                  </a:moveTo>
                  <a:lnTo>
                    <a:pt x="539013" y="16510"/>
                  </a:lnTo>
                  <a:lnTo>
                    <a:pt x="533539" y="7620"/>
                  </a:lnTo>
                  <a:lnTo>
                    <a:pt x="525424" y="2540"/>
                  </a:lnTo>
                  <a:lnTo>
                    <a:pt x="515493" y="0"/>
                  </a:lnTo>
                  <a:lnTo>
                    <a:pt x="137795" y="0"/>
                  </a:lnTo>
                  <a:lnTo>
                    <a:pt x="134112" y="3810"/>
                  </a:lnTo>
                  <a:lnTo>
                    <a:pt x="134112" y="12700"/>
                  </a:lnTo>
                  <a:lnTo>
                    <a:pt x="137795" y="16510"/>
                  </a:lnTo>
                  <a:lnTo>
                    <a:pt x="520573" y="16510"/>
                  </a:lnTo>
                  <a:lnTo>
                    <a:pt x="524637" y="20320"/>
                  </a:lnTo>
                  <a:lnTo>
                    <a:pt x="524637" y="52070"/>
                  </a:lnTo>
                  <a:lnTo>
                    <a:pt x="520573" y="55880"/>
                  </a:lnTo>
                  <a:lnTo>
                    <a:pt x="499364" y="55880"/>
                  </a:lnTo>
                  <a:lnTo>
                    <a:pt x="499364" y="236220"/>
                  </a:lnTo>
                  <a:lnTo>
                    <a:pt x="490601" y="233680"/>
                  </a:lnTo>
                  <a:lnTo>
                    <a:pt x="472440" y="233680"/>
                  </a:lnTo>
                  <a:lnTo>
                    <a:pt x="472440" y="250190"/>
                  </a:lnTo>
                  <a:lnTo>
                    <a:pt x="471170" y="266700"/>
                  </a:lnTo>
                  <a:lnTo>
                    <a:pt x="455371" y="321310"/>
                  </a:lnTo>
                  <a:lnTo>
                    <a:pt x="429742" y="363220"/>
                  </a:lnTo>
                  <a:lnTo>
                    <a:pt x="394970" y="397510"/>
                  </a:lnTo>
                  <a:lnTo>
                    <a:pt x="352996" y="422910"/>
                  </a:lnTo>
                  <a:lnTo>
                    <a:pt x="305816" y="436880"/>
                  </a:lnTo>
                  <a:lnTo>
                    <a:pt x="288201" y="439420"/>
                  </a:lnTo>
                  <a:lnTo>
                    <a:pt x="284734" y="439420"/>
                  </a:lnTo>
                  <a:lnTo>
                    <a:pt x="284734" y="542290"/>
                  </a:lnTo>
                  <a:lnTo>
                    <a:pt x="256286" y="542290"/>
                  </a:lnTo>
                  <a:lnTo>
                    <a:pt x="260985" y="496570"/>
                  </a:lnTo>
                  <a:lnTo>
                    <a:pt x="263906" y="497840"/>
                  </a:lnTo>
                  <a:lnTo>
                    <a:pt x="267208" y="499110"/>
                  </a:lnTo>
                  <a:lnTo>
                    <a:pt x="273812" y="499110"/>
                  </a:lnTo>
                  <a:lnTo>
                    <a:pt x="277114" y="497840"/>
                  </a:lnTo>
                  <a:lnTo>
                    <a:pt x="280035" y="496570"/>
                  </a:lnTo>
                  <a:lnTo>
                    <a:pt x="284734" y="542290"/>
                  </a:lnTo>
                  <a:lnTo>
                    <a:pt x="284734" y="439420"/>
                  </a:lnTo>
                  <a:lnTo>
                    <a:pt x="284353" y="439420"/>
                  </a:lnTo>
                  <a:lnTo>
                    <a:pt x="284353" y="472440"/>
                  </a:lnTo>
                  <a:lnTo>
                    <a:pt x="283591" y="474980"/>
                  </a:lnTo>
                  <a:lnTo>
                    <a:pt x="282194" y="474980"/>
                  </a:lnTo>
                  <a:lnTo>
                    <a:pt x="271907" y="482600"/>
                  </a:lnTo>
                  <a:lnTo>
                    <a:pt x="269113" y="482600"/>
                  </a:lnTo>
                  <a:lnTo>
                    <a:pt x="258953" y="474980"/>
                  </a:lnTo>
                  <a:lnTo>
                    <a:pt x="257429" y="474980"/>
                  </a:lnTo>
                  <a:lnTo>
                    <a:pt x="256667" y="472440"/>
                  </a:lnTo>
                  <a:lnTo>
                    <a:pt x="257937" y="455930"/>
                  </a:lnTo>
                  <a:lnTo>
                    <a:pt x="283210" y="455930"/>
                  </a:lnTo>
                  <a:lnTo>
                    <a:pt x="284353" y="472440"/>
                  </a:lnTo>
                  <a:lnTo>
                    <a:pt x="284353" y="439420"/>
                  </a:lnTo>
                  <a:lnTo>
                    <a:pt x="252818" y="439420"/>
                  </a:lnTo>
                  <a:lnTo>
                    <a:pt x="245745" y="438404"/>
                  </a:lnTo>
                  <a:lnTo>
                    <a:pt x="245745" y="485140"/>
                  </a:lnTo>
                  <a:lnTo>
                    <a:pt x="239776" y="542290"/>
                  </a:lnTo>
                  <a:lnTo>
                    <a:pt x="228981" y="542290"/>
                  </a:lnTo>
                  <a:lnTo>
                    <a:pt x="224790" y="537210"/>
                  </a:lnTo>
                  <a:lnTo>
                    <a:pt x="214604" y="524510"/>
                  </a:lnTo>
                  <a:lnTo>
                    <a:pt x="207264" y="515874"/>
                  </a:lnTo>
                  <a:lnTo>
                    <a:pt x="207264" y="542290"/>
                  </a:lnTo>
                  <a:lnTo>
                    <a:pt x="165735" y="542290"/>
                  </a:lnTo>
                  <a:lnTo>
                    <a:pt x="175387" y="499110"/>
                  </a:lnTo>
                  <a:lnTo>
                    <a:pt x="175514" y="499110"/>
                  </a:lnTo>
                  <a:lnTo>
                    <a:pt x="177673" y="501650"/>
                  </a:lnTo>
                  <a:lnTo>
                    <a:pt x="179959" y="505460"/>
                  </a:lnTo>
                  <a:lnTo>
                    <a:pt x="188112" y="516890"/>
                  </a:lnTo>
                  <a:lnTo>
                    <a:pt x="194271" y="525780"/>
                  </a:lnTo>
                  <a:lnTo>
                    <a:pt x="200672" y="533400"/>
                  </a:lnTo>
                  <a:lnTo>
                    <a:pt x="207264" y="542290"/>
                  </a:lnTo>
                  <a:lnTo>
                    <a:pt x="207264" y="515874"/>
                  </a:lnTo>
                  <a:lnTo>
                    <a:pt x="204889" y="513080"/>
                  </a:lnTo>
                  <a:lnTo>
                    <a:pt x="195732" y="499110"/>
                  </a:lnTo>
                  <a:lnTo>
                    <a:pt x="187198" y="486410"/>
                  </a:lnTo>
                  <a:lnTo>
                    <a:pt x="186461" y="485140"/>
                  </a:lnTo>
                  <a:lnTo>
                    <a:pt x="184277" y="481330"/>
                  </a:lnTo>
                  <a:lnTo>
                    <a:pt x="186436" y="477520"/>
                  </a:lnTo>
                  <a:lnTo>
                    <a:pt x="192620" y="468630"/>
                  </a:lnTo>
                  <a:lnTo>
                    <a:pt x="198450" y="461010"/>
                  </a:lnTo>
                  <a:lnTo>
                    <a:pt x="204762" y="454660"/>
                  </a:lnTo>
                  <a:lnTo>
                    <a:pt x="211582" y="448310"/>
                  </a:lnTo>
                  <a:lnTo>
                    <a:pt x="219011" y="449580"/>
                  </a:lnTo>
                  <a:lnTo>
                    <a:pt x="226466" y="452120"/>
                  </a:lnTo>
                  <a:lnTo>
                    <a:pt x="241554" y="454660"/>
                  </a:lnTo>
                  <a:lnTo>
                    <a:pt x="240030" y="474980"/>
                  </a:lnTo>
                  <a:lnTo>
                    <a:pt x="242062" y="481330"/>
                  </a:lnTo>
                  <a:lnTo>
                    <a:pt x="245745" y="485140"/>
                  </a:lnTo>
                  <a:lnTo>
                    <a:pt x="245745" y="438404"/>
                  </a:lnTo>
                  <a:lnTo>
                    <a:pt x="235331" y="436880"/>
                  </a:lnTo>
                  <a:lnTo>
                    <a:pt x="193675" y="423646"/>
                  </a:lnTo>
                  <a:lnTo>
                    <a:pt x="193675" y="441960"/>
                  </a:lnTo>
                  <a:lnTo>
                    <a:pt x="193167" y="443230"/>
                  </a:lnTo>
                  <a:lnTo>
                    <a:pt x="185902" y="450850"/>
                  </a:lnTo>
                  <a:lnTo>
                    <a:pt x="179209" y="458470"/>
                  </a:lnTo>
                  <a:lnTo>
                    <a:pt x="173101" y="467360"/>
                  </a:lnTo>
                  <a:lnTo>
                    <a:pt x="167640" y="477520"/>
                  </a:lnTo>
                  <a:lnTo>
                    <a:pt x="164592" y="482600"/>
                  </a:lnTo>
                  <a:lnTo>
                    <a:pt x="114960" y="471170"/>
                  </a:lnTo>
                  <a:lnTo>
                    <a:pt x="76085" y="440690"/>
                  </a:lnTo>
                  <a:lnTo>
                    <a:pt x="50177" y="398780"/>
                  </a:lnTo>
                  <a:lnTo>
                    <a:pt x="40767" y="349250"/>
                  </a:lnTo>
                  <a:lnTo>
                    <a:pt x="40767" y="332740"/>
                  </a:lnTo>
                  <a:lnTo>
                    <a:pt x="42672" y="332740"/>
                  </a:lnTo>
                  <a:lnTo>
                    <a:pt x="44450" y="334010"/>
                  </a:lnTo>
                  <a:lnTo>
                    <a:pt x="49276" y="334010"/>
                  </a:lnTo>
                  <a:lnTo>
                    <a:pt x="52197" y="335280"/>
                  </a:lnTo>
                  <a:lnTo>
                    <a:pt x="60960" y="335280"/>
                  </a:lnTo>
                  <a:lnTo>
                    <a:pt x="66802" y="334010"/>
                  </a:lnTo>
                  <a:lnTo>
                    <a:pt x="69519" y="332740"/>
                  </a:lnTo>
                  <a:lnTo>
                    <a:pt x="72263" y="331470"/>
                  </a:lnTo>
                  <a:lnTo>
                    <a:pt x="94627" y="368300"/>
                  </a:lnTo>
                  <a:lnTo>
                    <a:pt x="123952" y="400050"/>
                  </a:lnTo>
                  <a:lnTo>
                    <a:pt x="156857" y="424180"/>
                  </a:lnTo>
                  <a:lnTo>
                    <a:pt x="193675" y="441960"/>
                  </a:lnTo>
                  <a:lnTo>
                    <a:pt x="193675" y="423646"/>
                  </a:lnTo>
                  <a:lnTo>
                    <a:pt x="187363" y="421640"/>
                  </a:lnTo>
                  <a:lnTo>
                    <a:pt x="145313" y="397510"/>
                  </a:lnTo>
                  <a:lnTo>
                    <a:pt x="110832" y="363220"/>
                  </a:lnTo>
                  <a:lnTo>
                    <a:pt x="91681" y="331470"/>
                  </a:lnTo>
                  <a:lnTo>
                    <a:pt x="85547" y="321310"/>
                  </a:lnTo>
                  <a:lnTo>
                    <a:pt x="71120" y="274320"/>
                  </a:lnTo>
                  <a:lnTo>
                    <a:pt x="68453" y="250190"/>
                  </a:lnTo>
                  <a:lnTo>
                    <a:pt x="472440" y="250190"/>
                  </a:lnTo>
                  <a:lnTo>
                    <a:pt x="472440" y="233680"/>
                  </a:lnTo>
                  <a:lnTo>
                    <a:pt x="65913" y="233680"/>
                  </a:lnTo>
                  <a:lnTo>
                    <a:pt x="65913" y="316230"/>
                  </a:lnTo>
                  <a:lnTo>
                    <a:pt x="62484" y="317500"/>
                  </a:lnTo>
                  <a:lnTo>
                    <a:pt x="58928" y="318770"/>
                  </a:lnTo>
                  <a:lnTo>
                    <a:pt x="49022" y="318770"/>
                  </a:lnTo>
                  <a:lnTo>
                    <a:pt x="21209" y="284480"/>
                  </a:lnTo>
                  <a:lnTo>
                    <a:pt x="22364" y="275590"/>
                  </a:lnTo>
                  <a:lnTo>
                    <a:pt x="46863" y="251460"/>
                  </a:lnTo>
                  <a:lnTo>
                    <a:pt x="52197" y="251460"/>
                  </a:lnTo>
                  <a:lnTo>
                    <a:pt x="53619" y="267970"/>
                  </a:lnTo>
                  <a:lnTo>
                    <a:pt x="56388" y="284480"/>
                  </a:lnTo>
                  <a:lnTo>
                    <a:pt x="60477" y="300990"/>
                  </a:lnTo>
                  <a:lnTo>
                    <a:pt x="65913" y="316230"/>
                  </a:lnTo>
                  <a:lnTo>
                    <a:pt x="65913" y="233680"/>
                  </a:lnTo>
                  <a:lnTo>
                    <a:pt x="50292" y="233680"/>
                  </a:lnTo>
                  <a:lnTo>
                    <a:pt x="41656" y="236220"/>
                  </a:lnTo>
                  <a:lnTo>
                    <a:pt x="42506" y="224790"/>
                  </a:lnTo>
                  <a:lnTo>
                    <a:pt x="43700" y="213360"/>
                  </a:lnTo>
                  <a:lnTo>
                    <a:pt x="45199" y="201930"/>
                  </a:lnTo>
                  <a:lnTo>
                    <a:pt x="46990" y="190500"/>
                  </a:lnTo>
                  <a:lnTo>
                    <a:pt x="396621" y="190500"/>
                  </a:lnTo>
                  <a:lnTo>
                    <a:pt x="400304" y="186690"/>
                  </a:lnTo>
                  <a:lnTo>
                    <a:pt x="400304" y="177800"/>
                  </a:lnTo>
                  <a:lnTo>
                    <a:pt x="396621" y="173990"/>
                  </a:lnTo>
                  <a:lnTo>
                    <a:pt x="48387" y="173990"/>
                  </a:lnTo>
                  <a:lnTo>
                    <a:pt x="48387" y="72390"/>
                  </a:lnTo>
                  <a:lnTo>
                    <a:pt x="492633" y="72390"/>
                  </a:lnTo>
                  <a:lnTo>
                    <a:pt x="492633" y="173990"/>
                  </a:lnTo>
                  <a:lnTo>
                    <a:pt x="420370" y="173990"/>
                  </a:lnTo>
                  <a:lnTo>
                    <a:pt x="416687" y="177800"/>
                  </a:lnTo>
                  <a:lnTo>
                    <a:pt x="416687" y="186690"/>
                  </a:lnTo>
                  <a:lnTo>
                    <a:pt x="420370" y="190500"/>
                  </a:lnTo>
                  <a:lnTo>
                    <a:pt x="494030" y="190500"/>
                  </a:lnTo>
                  <a:lnTo>
                    <a:pt x="495808" y="201930"/>
                  </a:lnTo>
                  <a:lnTo>
                    <a:pt x="497306" y="213360"/>
                  </a:lnTo>
                  <a:lnTo>
                    <a:pt x="498500" y="224790"/>
                  </a:lnTo>
                  <a:lnTo>
                    <a:pt x="499364" y="236220"/>
                  </a:lnTo>
                  <a:lnTo>
                    <a:pt x="499364" y="55880"/>
                  </a:lnTo>
                  <a:lnTo>
                    <a:pt x="20447" y="55880"/>
                  </a:lnTo>
                  <a:lnTo>
                    <a:pt x="16383" y="52070"/>
                  </a:lnTo>
                  <a:lnTo>
                    <a:pt x="16383" y="20320"/>
                  </a:lnTo>
                  <a:lnTo>
                    <a:pt x="20447" y="16510"/>
                  </a:lnTo>
                  <a:lnTo>
                    <a:pt x="114173" y="16510"/>
                  </a:lnTo>
                  <a:lnTo>
                    <a:pt x="117729" y="12700"/>
                  </a:lnTo>
                  <a:lnTo>
                    <a:pt x="117729" y="3810"/>
                  </a:lnTo>
                  <a:lnTo>
                    <a:pt x="114173" y="0"/>
                  </a:lnTo>
                  <a:lnTo>
                    <a:pt x="25527" y="0"/>
                  </a:lnTo>
                  <a:lnTo>
                    <a:pt x="15582" y="2540"/>
                  </a:lnTo>
                  <a:lnTo>
                    <a:pt x="7467" y="7620"/>
                  </a:lnTo>
                  <a:lnTo>
                    <a:pt x="1993" y="16510"/>
                  </a:lnTo>
                  <a:lnTo>
                    <a:pt x="0" y="25400"/>
                  </a:lnTo>
                  <a:lnTo>
                    <a:pt x="0" y="46990"/>
                  </a:lnTo>
                  <a:lnTo>
                    <a:pt x="1993" y="57150"/>
                  </a:lnTo>
                  <a:lnTo>
                    <a:pt x="7467" y="64770"/>
                  </a:lnTo>
                  <a:lnTo>
                    <a:pt x="15582" y="69850"/>
                  </a:lnTo>
                  <a:lnTo>
                    <a:pt x="25527" y="72390"/>
                  </a:lnTo>
                  <a:lnTo>
                    <a:pt x="32004" y="72390"/>
                  </a:lnTo>
                  <a:lnTo>
                    <a:pt x="32004" y="181610"/>
                  </a:lnTo>
                  <a:lnTo>
                    <a:pt x="29400" y="196850"/>
                  </a:lnTo>
                  <a:lnTo>
                    <a:pt x="27343" y="212090"/>
                  </a:lnTo>
                  <a:lnTo>
                    <a:pt x="25831" y="228600"/>
                  </a:lnTo>
                  <a:lnTo>
                    <a:pt x="24892" y="245110"/>
                  </a:lnTo>
                  <a:lnTo>
                    <a:pt x="16611" y="252730"/>
                  </a:lnTo>
                  <a:lnTo>
                    <a:pt x="10287" y="261620"/>
                  </a:lnTo>
                  <a:lnTo>
                    <a:pt x="6235" y="273050"/>
                  </a:lnTo>
                  <a:lnTo>
                    <a:pt x="4826" y="284480"/>
                  </a:lnTo>
                  <a:lnTo>
                    <a:pt x="6210" y="295910"/>
                  </a:lnTo>
                  <a:lnTo>
                    <a:pt x="10172" y="307340"/>
                  </a:lnTo>
                  <a:lnTo>
                    <a:pt x="16344" y="316230"/>
                  </a:lnTo>
                  <a:lnTo>
                    <a:pt x="24384" y="323850"/>
                  </a:lnTo>
                  <a:lnTo>
                    <a:pt x="24498" y="350520"/>
                  </a:lnTo>
                  <a:lnTo>
                    <a:pt x="35153" y="405130"/>
                  </a:lnTo>
                  <a:lnTo>
                    <a:pt x="66040" y="454660"/>
                  </a:lnTo>
                  <a:lnTo>
                    <a:pt x="107708" y="485140"/>
                  </a:lnTo>
                  <a:lnTo>
                    <a:pt x="157099" y="501650"/>
                  </a:lnTo>
                  <a:lnTo>
                    <a:pt x="153644" y="513080"/>
                  </a:lnTo>
                  <a:lnTo>
                    <a:pt x="151142" y="525780"/>
                  </a:lnTo>
                  <a:lnTo>
                    <a:pt x="149606" y="537210"/>
                  </a:lnTo>
                  <a:lnTo>
                    <a:pt x="149199" y="547370"/>
                  </a:lnTo>
                  <a:lnTo>
                    <a:pt x="149098" y="554990"/>
                  </a:lnTo>
                  <a:lnTo>
                    <a:pt x="152781" y="557530"/>
                  </a:lnTo>
                  <a:lnTo>
                    <a:pt x="390144" y="557530"/>
                  </a:lnTo>
                  <a:lnTo>
                    <a:pt x="391922" y="552450"/>
                  </a:lnTo>
                  <a:lnTo>
                    <a:pt x="391922" y="547370"/>
                  </a:lnTo>
                  <a:lnTo>
                    <a:pt x="391629" y="542290"/>
                  </a:lnTo>
                  <a:lnTo>
                    <a:pt x="391274" y="535940"/>
                  </a:lnTo>
                  <a:lnTo>
                    <a:pt x="389724" y="524510"/>
                  </a:lnTo>
                  <a:lnTo>
                    <a:pt x="387273" y="513080"/>
                  </a:lnTo>
                  <a:lnTo>
                    <a:pt x="383921" y="501650"/>
                  </a:lnTo>
                  <a:lnTo>
                    <a:pt x="394106" y="499110"/>
                  </a:lnTo>
                  <a:lnTo>
                    <a:pt x="433349" y="485140"/>
                  </a:lnTo>
                  <a:lnTo>
                    <a:pt x="474980" y="454660"/>
                  </a:lnTo>
                  <a:lnTo>
                    <a:pt x="505853" y="405130"/>
                  </a:lnTo>
                  <a:lnTo>
                    <a:pt x="516509" y="350520"/>
                  </a:lnTo>
                  <a:lnTo>
                    <a:pt x="516636" y="332740"/>
                  </a:lnTo>
                  <a:lnTo>
                    <a:pt x="516636" y="331470"/>
                  </a:lnTo>
                  <a:lnTo>
                    <a:pt x="516636" y="323850"/>
                  </a:lnTo>
                  <a:lnTo>
                    <a:pt x="522020" y="318770"/>
                  </a:lnTo>
                  <a:lnTo>
                    <a:pt x="524725" y="316230"/>
                  </a:lnTo>
                  <a:lnTo>
                    <a:pt x="530885" y="307340"/>
                  </a:lnTo>
                  <a:lnTo>
                    <a:pt x="534809" y="295910"/>
                  </a:lnTo>
                  <a:lnTo>
                    <a:pt x="536194" y="284480"/>
                  </a:lnTo>
                  <a:lnTo>
                    <a:pt x="534771" y="273050"/>
                  </a:lnTo>
                  <a:lnTo>
                    <a:pt x="519811" y="248513"/>
                  </a:lnTo>
                  <a:lnTo>
                    <a:pt x="519811" y="284480"/>
                  </a:lnTo>
                  <a:lnTo>
                    <a:pt x="518668" y="293370"/>
                  </a:lnTo>
                  <a:lnTo>
                    <a:pt x="515429" y="300990"/>
                  </a:lnTo>
                  <a:lnTo>
                    <a:pt x="510374" y="308610"/>
                  </a:lnTo>
                  <a:lnTo>
                    <a:pt x="503809" y="313690"/>
                  </a:lnTo>
                  <a:lnTo>
                    <a:pt x="500253" y="315391"/>
                  </a:lnTo>
                  <a:lnTo>
                    <a:pt x="500253" y="332740"/>
                  </a:lnTo>
                  <a:lnTo>
                    <a:pt x="500253" y="349250"/>
                  </a:lnTo>
                  <a:lnTo>
                    <a:pt x="490829" y="398780"/>
                  </a:lnTo>
                  <a:lnTo>
                    <a:pt x="464921" y="440690"/>
                  </a:lnTo>
                  <a:lnTo>
                    <a:pt x="426046" y="471170"/>
                  </a:lnTo>
                  <a:lnTo>
                    <a:pt x="377698" y="485140"/>
                  </a:lnTo>
                  <a:lnTo>
                    <a:pt x="375285" y="480618"/>
                  </a:lnTo>
                  <a:lnTo>
                    <a:pt x="375285" y="542290"/>
                  </a:lnTo>
                  <a:lnTo>
                    <a:pt x="333883" y="542290"/>
                  </a:lnTo>
                  <a:lnTo>
                    <a:pt x="337439" y="537210"/>
                  </a:lnTo>
                  <a:lnTo>
                    <a:pt x="339090" y="535940"/>
                  </a:lnTo>
                  <a:lnTo>
                    <a:pt x="346100" y="527050"/>
                  </a:lnTo>
                  <a:lnTo>
                    <a:pt x="352869" y="516890"/>
                  </a:lnTo>
                  <a:lnTo>
                    <a:pt x="359333" y="508000"/>
                  </a:lnTo>
                  <a:lnTo>
                    <a:pt x="365506" y="499110"/>
                  </a:lnTo>
                  <a:lnTo>
                    <a:pt x="365633" y="499110"/>
                  </a:lnTo>
                  <a:lnTo>
                    <a:pt x="367957" y="505460"/>
                  </a:lnTo>
                  <a:lnTo>
                    <a:pt x="375285" y="542290"/>
                  </a:lnTo>
                  <a:lnTo>
                    <a:pt x="375285" y="480618"/>
                  </a:lnTo>
                  <a:lnTo>
                    <a:pt x="371614" y="473710"/>
                  </a:lnTo>
                  <a:lnTo>
                    <a:pt x="364490" y="462280"/>
                  </a:lnTo>
                  <a:lnTo>
                    <a:pt x="356743" y="452551"/>
                  </a:lnTo>
                  <a:lnTo>
                    <a:pt x="356743" y="481330"/>
                  </a:lnTo>
                  <a:lnTo>
                    <a:pt x="350748" y="491490"/>
                  </a:lnTo>
                  <a:lnTo>
                    <a:pt x="344424" y="500380"/>
                  </a:lnTo>
                  <a:lnTo>
                    <a:pt x="337807" y="510540"/>
                  </a:lnTo>
                  <a:lnTo>
                    <a:pt x="330962" y="519430"/>
                  </a:lnTo>
                  <a:lnTo>
                    <a:pt x="326415" y="525780"/>
                  </a:lnTo>
                  <a:lnTo>
                    <a:pt x="321754" y="530860"/>
                  </a:lnTo>
                  <a:lnTo>
                    <a:pt x="316992" y="535940"/>
                  </a:lnTo>
                  <a:lnTo>
                    <a:pt x="312166" y="542290"/>
                  </a:lnTo>
                  <a:lnTo>
                    <a:pt x="301244" y="542290"/>
                  </a:lnTo>
                  <a:lnTo>
                    <a:pt x="296468" y="496570"/>
                  </a:lnTo>
                  <a:lnTo>
                    <a:pt x="295275" y="485140"/>
                  </a:lnTo>
                  <a:lnTo>
                    <a:pt x="297726" y="482600"/>
                  </a:lnTo>
                  <a:lnTo>
                    <a:pt x="298958" y="481330"/>
                  </a:lnTo>
                  <a:lnTo>
                    <a:pt x="300990" y="474980"/>
                  </a:lnTo>
                  <a:lnTo>
                    <a:pt x="299554" y="455930"/>
                  </a:lnTo>
                  <a:lnTo>
                    <a:pt x="299466" y="454660"/>
                  </a:lnTo>
                  <a:lnTo>
                    <a:pt x="314706" y="452120"/>
                  </a:lnTo>
                  <a:lnTo>
                    <a:pt x="322326" y="449580"/>
                  </a:lnTo>
                  <a:lnTo>
                    <a:pt x="324739" y="449580"/>
                  </a:lnTo>
                  <a:lnTo>
                    <a:pt x="327152" y="448310"/>
                  </a:lnTo>
                  <a:lnTo>
                    <a:pt x="329692" y="448310"/>
                  </a:lnTo>
                  <a:lnTo>
                    <a:pt x="330708" y="449580"/>
                  </a:lnTo>
                  <a:lnTo>
                    <a:pt x="337794" y="455930"/>
                  </a:lnTo>
                  <a:lnTo>
                    <a:pt x="344373" y="463550"/>
                  </a:lnTo>
                  <a:lnTo>
                    <a:pt x="350405" y="471170"/>
                  </a:lnTo>
                  <a:lnTo>
                    <a:pt x="356108" y="480060"/>
                  </a:lnTo>
                  <a:lnTo>
                    <a:pt x="356743" y="481330"/>
                  </a:lnTo>
                  <a:lnTo>
                    <a:pt x="356743" y="452551"/>
                  </a:lnTo>
                  <a:lnTo>
                    <a:pt x="356400" y="452120"/>
                  </a:lnTo>
                  <a:lnTo>
                    <a:pt x="353047" y="448310"/>
                  </a:lnTo>
                  <a:lnTo>
                    <a:pt x="347472" y="441960"/>
                  </a:lnTo>
                  <a:lnTo>
                    <a:pt x="347345" y="441960"/>
                  </a:lnTo>
                  <a:lnTo>
                    <a:pt x="353606" y="439420"/>
                  </a:lnTo>
                  <a:lnTo>
                    <a:pt x="366141" y="434340"/>
                  </a:lnTo>
                  <a:lnTo>
                    <a:pt x="384149" y="424180"/>
                  </a:lnTo>
                  <a:lnTo>
                    <a:pt x="417068" y="400050"/>
                  </a:lnTo>
                  <a:lnTo>
                    <a:pt x="446379" y="368300"/>
                  </a:lnTo>
                  <a:lnTo>
                    <a:pt x="468757" y="331470"/>
                  </a:lnTo>
                  <a:lnTo>
                    <a:pt x="474218" y="334010"/>
                  </a:lnTo>
                  <a:lnTo>
                    <a:pt x="480060" y="335280"/>
                  </a:lnTo>
                  <a:lnTo>
                    <a:pt x="491617" y="335280"/>
                  </a:lnTo>
                  <a:lnTo>
                    <a:pt x="494411" y="334010"/>
                  </a:lnTo>
                  <a:lnTo>
                    <a:pt x="498348" y="334010"/>
                  </a:lnTo>
                  <a:lnTo>
                    <a:pt x="500253" y="332740"/>
                  </a:lnTo>
                  <a:lnTo>
                    <a:pt x="500253" y="315391"/>
                  </a:lnTo>
                  <a:lnTo>
                    <a:pt x="498475" y="316230"/>
                  </a:lnTo>
                  <a:lnTo>
                    <a:pt x="492125" y="318770"/>
                  </a:lnTo>
                  <a:lnTo>
                    <a:pt x="485013" y="318770"/>
                  </a:lnTo>
                  <a:lnTo>
                    <a:pt x="474980" y="317500"/>
                  </a:lnTo>
                  <a:lnTo>
                    <a:pt x="475234" y="316230"/>
                  </a:lnTo>
                  <a:lnTo>
                    <a:pt x="478866" y="306070"/>
                  </a:lnTo>
                  <a:lnTo>
                    <a:pt x="481977" y="295910"/>
                  </a:lnTo>
                  <a:lnTo>
                    <a:pt x="488823" y="251460"/>
                  </a:lnTo>
                  <a:lnTo>
                    <a:pt x="494157" y="251460"/>
                  </a:lnTo>
                  <a:lnTo>
                    <a:pt x="504482" y="256540"/>
                  </a:lnTo>
                  <a:lnTo>
                    <a:pt x="512597" y="264160"/>
                  </a:lnTo>
                  <a:lnTo>
                    <a:pt x="517906" y="273050"/>
                  </a:lnTo>
                  <a:lnTo>
                    <a:pt x="519811" y="284480"/>
                  </a:lnTo>
                  <a:lnTo>
                    <a:pt x="519811" y="248513"/>
                  </a:lnTo>
                  <a:lnTo>
                    <a:pt x="516128" y="245110"/>
                  </a:lnTo>
                  <a:lnTo>
                    <a:pt x="515607" y="236220"/>
                  </a:lnTo>
                  <a:lnTo>
                    <a:pt x="515175" y="228600"/>
                  </a:lnTo>
                  <a:lnTo>
                    <a:pt x="513664" y="212090"/>
                  </a:lnTo>
                  <a:lnTo>
                    <a:pt x="511606" y="196850"/>
                  </a:lnTo>
                  <a:lnTo>
                    <a:pt x="509016" y="181610"/>
                  </a:lnTo>
                  <a:lnTo>
                    <a:pt x="509016" y="72390"/>
                  </a:lnTo>
                  <a:lnTo>
                    <a:pt x="515493" y="72390"/>
                  </a:lnTo>
                  <a:lnTo>
                    <a:pt x="525424" y="69850"/>
                  </a:lnTo>
                  <a:lnTo>
                    <a:pt x="533539" y="64770"/>
                  </a:lnTo>
                  <a:lnTo>
                    <a:pt x="539013" y="57150"/>
                  </a:lnTo>
                  <a:lnTo>
                    <a:pt x="539254" y="55880"/>
                  </a:lnTo>
                  <a:lnTo>
                    <a:pt x="541020" y="46990"/>
                  </a:lnTo>
                  <a:lnTo>
                    <a:pt x="541020" y="25400"/>
                  </a:lnTo>
                  <a:close/>
                </a:path>
              </a:pathLst>
            </a:custGeom>
            <a:solidFill>
              <a:srgbClr val="E66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88620" y="397763"/>
            <a:ext cx="8395970" cy="591820"/>
          </a:xfrm>
          <a:prstGeom prst="rect">
            <a:avLst/>
          </a:prstGeom>
          <a:solidFill>
            <a:srgbClr val="F4E9DF"/>
          </a:solidFill>
        </p:spPr>
        <p:txBody>
          <a:bodyPr vert="horz" wrap="square" lIns="0" tIns="48895" rIns="0" bIns="0" rtlCol="0">
            <a:spAutoFit/>
          </a:bodyPr>
          <a:lstStyle/>
          <a:p>
            <a:pPr marL="5440680">
              <a:lnSpc>
                <a:spcPct val="100000"/>
              </a:lnSpc>
              <a:spcBef>
                <a:spcPts val="385"/>
              </a:spcBef>
            </a:pPr>
            <a:r>
              <a:rPr spc="-225" dirty="0"/>
              <a:t>AR</a:t>
            </a:r>
            <a:r>
              <a:rPr spc="-215" dirty="0"/>
              <a:t>A</a:t>
            </a:r>
            <a:r>
              <a:rPr spc="-1230" dirty="0"/>
              <a:t>S</a:t>
            </a:r>
            <a:r>
              <a:rPr sz="4200" spc="-7" baseline="-3968" dirty="0"/>
              <a:t>,</a:t>
            </a:r>
            <a:r>
              <a:rPr sz="4200" spc="-705" baseline="-3968" dirty="0"/>
              <a:t> </a:t>
            </a:r>
            <a:r>
              <a:rPr sz="3200" spc="-235" dirty="0"/>
              <a:t>TIRMALAR</a:t>
            </a:r>
            <a:endParaRPr sz="3200"/>
          </a:p>
        </p:txBody>
      </p:sp>
      <p:sp>
        <p:nvSpPr>
          <p:cNvPr id="12" name="object 12"/>
          <p:cNvSpPr txBox="1"/>
          <p:nvPr/>
        </p:nvSpPr>
        <p:spPr>
          <a:xfrm>
            <a:off x="492963" y="1679193"/>
            <a:ext cx="26149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41045" marR="5080" indent="-728980">
              <a:lnSpc>
                <a:spcPct val="100000"/>
              </a:lnSpc>
              <a:spcBef>
                <a:spcPts val="95"/>
              </a:spcBef>
            </a:pPr>
            <a:r>
              <a:rPr sz="1600" spc="-150" dirty="0">
                <a:latin typeface="Tahoma"/>
                <a:cs typeface="Tahoma"/>
              </a:rPr>
              <a:t>Uy</a:t>
            </a:r>
            <a:r>
              <a:rPr sz="1600" spc="-155" dirty="0">
                <a:latin typeface="Tahoma"/>
                <a:cs typeface="Tahoma"/>
              </a:rPr>
              <a:t>u</a:t>
            </a:r>
            <a:r>
              <a:rPr sz="1600" spc="-180" dirty="0">
                <a:latin typeface="Tahoma"/>
                <a:cs typeface="Tahoma"/>
              </a:rPr>
              <a:t>m</a:t>
            </a:r>
            <a:r>
              <a:rPr sz="1600" spc="-105" dirty="0">
                <a:latin typeface="Tahoma"/>
                <a:cs typeface="Tahoma"/>
              </a:rPr>
              <a:t>a</a:t>
            </a:r>
            <a:r>
              <a:rPr sz="1600" spc="-120" dirty="0">
                <a:latin typeface="Tahoma"/>
                <a:cs typeface="Tahoma"/>
              </a:rPr>
              <a:t>d</a:t>
            </a:r>
            <a:r>
              <a:rPr sz="1600" spc="-110" dirty="0">
                <a:latin typeface="Tahoma"/>
                <a:cs typeface="Tahoma"/>
              </a:rPr>
              <a:t>a</a:t>
            </a:r>
            <a:r>
              <a:rPr sz="1600" spc="-130" dirty="0">
                <a:latin typeface="Tahoma"/>
                <a:cs typeface="Tahoma"/>
              </a:rPr>
              <a:t>n</a:t>
            </a:r>
            <a:r>
              <a:rPr sz="1600" spc="-190" dirty="0">
                <a:latin typeface="Tahoma"/>
                <a:cs typeface="Tahoma"/>
              </a:rPr>
              <a:t> </a:t>
            </a:r>
            <a:r>
              <a:rPr sz="1600" spc="-120" dirty="0">
                <a:latin typeface="Tahoma"/>
                <a:cs typeface="Tahoma"/>
              </a:rPr>
              <a:t>ö</a:t>
            </a:r>
            <a:r>
              <a:rPr sz="1600" spc="-130" dirty="0">
                <a:latin typeface="Tahoma"/>
                <a:cs typeface="Tahoma"/>
              </a:rPr>
              <a:t>n</a:t>
            </a:r>
            <a:r>
              <a:rPr sz="1600" spc="-15" dirty="0">
                <a:latin typeface="Tahoma"/>
                <a:cs typeface="Tahoma"/>
              </a:rPr>
              <a:t>c</a:t>
            </a:r>
            <a:r>
              <a:rPr sz="1600" spc="-100" dirty="0">
                <a:latin typeface="Tahoma"/>
                <a:cs typeface="Tahoma"/>
              </a:rPr>
              <a:t>e</a:t>
            </a:r>
            <a:r>
              <a:rPr sz="1600" spc="-190" dirty="0">
                <a:latin typeface="Tahoma"/>
                <a:cs typeface="Tahoma"/>
              </a:rPr>
              <a:t> </a:t>
            </a:r>
            <a:r>
              <a:rPr sz="1600" spc="-80" dirty="0">
                <a:latin typeface="Tahoma"/>
                <a:cs typeface="Tahoma"/>
              </a:rPr>
              <a:t>tekr</a:t>
            </a:r>
            <a:r>
              <a:rPr sz="1600" spc="-95" dirty="0">
                <a:latin typeface="Tahoma"/>
                <a:cs typeface="Tahoma"/>
              </a:rPr>
              <a:t>a</a:t>
            </a:r>
            <a:r>
              <a:rPr sz="1600" spc="-65" dirty="0">
                <a:latin typeface="Tahoma"/>
                <a:cs typeface="Tahoma"/>
              </a:rPr>
              <a:t>r</a:t>
            </a:r>
            <a:r>
              <a:rPr sz="1600" spc="-180" dirty="0">
                <a:latin typeface="Tahoma"/>
                <a:cs typeface="Tahoma"/>
              </a:rPr>
              <a:t> </a:t>
            </a:r>
            <a:r>
              <a:rPr sz="1600" spc="-110" dirty="0">
                <a:latin typeface="Tahoma"/>
                <a:cs typeface="Tahoma"/>
              </a:rPr>
              <a:t>ed</a:t>
            </a:r>
            <a:r>
              <a:rPr sz="1600" dirty="0">
                <a:latin typeface="Tahoma"/>
                <a:cs typeface="Tahoma"/>
              </a:rPr>
              <a:t>i</a:t>
            </a:r>
            <a:r>
              <a:rPr sz="1600" spc="-50" dirty="0">
                <a:latin typeface="Tahoma"/>
                <a:cs typeface="Tahoma"/>
              </a:rPr>
              <a:t>l</a:t>
            </a:r>
            <a:r>
              <a:rPr sz="1600" spc="-140" dirty="0">
                <a:latin typeface="Tahoma"/>
                <a:cs typeface="Tahoma"/>
              </a:rPr>
              <a:t>me</a:t>
            </a:r>
            <a:r>
              <a:rPr sz="1600" spc="-110" dirty="0">
                <a:latin typeface="Tahoma"/>
                <a:cs typeface="Tahoma"/>
              </a:rPr>
              <a:t>yen  </a:t>
            </a:r>
            <a:r>
              <a:rPr sz="1600" spc="-85" dirty="0">
                <a:latin typeface="Tahoma"/>
                <a:cs typeface="Tahoma"/>
              </a:rPr>
              <a:t>b</a:t>
            </a:r>
            <a:r>
              <a:rPr sz="1600" spc="-30" dirty="0">
                <a:latin typeface="Tahoma"/>
                <a:cs typeface="Tahoma"/>
              </a:rPr>
              <a:t>i</a:t>
            </a:r>
            <a:r>
              <a:rPr sz="1600" spc="-50" dirty="0">
                <a:latin typeface="Tahoma"/>
                <a:cs typeface="Tahoma"/>
              </a:rPr>
              <a:t>l</a:t>
            </a:r>
            <a:r>
              <a:rPr sz="1600" spc="-90" dirty="0">
                <a:latin typeface="Tahoma"/>
                <a:cs typeface="Tahoma"/>
              </a:rPr>
              <a:t>gin</a:t>
            </a:r>
            <a:r>
              <a:rPr sz="1600" dirty="0">
                <a:latin typeface="Tahoma"/>
                <a:cs typeface="Tahoma"/>
              </a:rPr>
              <a:t>i</a:t>
            </a:r>
            <a:r>
              <a:rPr sz="1600" spc="-130" dirty="0">
                <a:latin typeface="Tahoma"/>
                <a:cs typeface="Tahoma"/>
              </a:rPr>
              <a:t>n</a:t>
            </a:r>
            <a:r>
              <a:rPr sz="1600" spc="-210" dirty="0">
                <a:latin typeface="Tahoma"/>
                <a:cs typeface="Tahoma"/>
              </a:rPr>
              <a:t> </a:t>
            </a:r>
            <a:r>
              <a:rPr sz="1600" spc="-260" dirty="0">
                <a:latin typeface="Tahoma"/>
                <a:cs typeface="Tahoma"/>
              </a:rPr>
              <a:t>%</a:t>
            </a:r>
            <a:r>
              <a:rPr sz="1600" spc="-150" dirty="0">
                <a:latin typeface="Tahoma"/>
                <a:cs typeface="Tahoma"/>
              </a:rPr>
              <a:t>5</a:t>
            </a:r>
            <a:r>
              <a:rPr sz="1600" spc="-70" dirty="0">
                <a:latin typeface="Tahoma"/>
                <a:cs typeface="Tahoma"/>
              </a:rPr>
              <a:t>0’si</a:t>
            </a:r>
            <a:r>
              <a:rPr sz="1600" spc="-165" dirty="0">
                <a:latin typeface="Tahoma"/>
                <a:cs typeface="Tahoma"/>
              </a:rPr>
              <a:t> </a:t>
            </a:r>
            <a:r>
              <a:rPr sz="1600" spc="-125" dirty="0">
                <a:latin typeface="Tahoma"/>
                <a:cs typeface="Tahoma"/>
              </a:rPr>
              <a:t>unu</a:t>
            </a:r>
            <a:r>
              <a:rPr sz="1600" spc="-80" dirty="0">
                <a:latin typeface="Tahoma"/>
                <a:cs typeface="Tahoma"/>
              </a:rPr>
              <a:t>t</a:t>
            </a:r>
            <a:r>
              <a:rPr sz="1600" spc="-100" dirty="0">
                <a:latin typeface="Tahoma"/>
                <a:cs typeface="Tahoma"/>
              </a:rPr>
              <a:t>ulur.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409" y="397763"/>
            <a:ext cx="8425180" cy="5418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025140">
              <a:lnSpc>
                <a:spcPct val="100000"/>
              </a:lnSpc>
              <a:spcBef>
                <a:spcPts val="385"/>
              </a:spcBef>
            </a:pPr>
            <a:r>
              <a:rPr spc="-310" dirty="0"/>
              <a:t>D</a:t>
            </a:r>
            <a:r>
              <a:rPr spc="-335" dirty="0"/>
              <a:t>O</a:t>
            </a:r>
            <a:r>
              <a:rPr spc="-260" dirty="0"/>
              <a:t>GRU</a:t>
            </a:r>
            <a:r>
              <a:rPr spc="-215" dirty="0"/>
              <a:t> </a:t>
            </a:r>
            <a:r>
              <a:rPr spc="-525" dirty="0" smtClean="0"/>
              <a:t>B</a:t>
            </a:r>
            <a:r>
              <a:rPr lang="tr-TR" spc="-525" dirty="0" smtClean="0"/>
              <a:t>İ</a:t>
            </a:r>
            <a:r>
              <a:rPr spc="-525" dirty="0" smtClean="0"/>
              <a:t>LD</a:t>
            </a:r>
            <a:r>
              <a:rPr lang="tr-TR" spc="-525" dirty="0" smtClean="0"/>
              <a:t>İ</a:t>
            </a:r>
            <a:r>
              <a:rPr spc="-525" dirty="0" smtClean="0"/>
              <a:t>G</a:t>
            </a:r>
            <a:r>
              <a:rPr lang="tr-TR" spc="-525" dirty="0" smtClean="0"/>
              <a:t>İ</a:t>
            </a:r>
            <a:r>
              <a:rPr spc="-525" dirty="0" smtClean="0"/>
              <a:t>M</a:t>
            </a:r>
            <a:r>
              <a:rPr lang="tr-TR" spc="-525" dirty="0" smtClean="0"/>
              <a:t>İ</a:t>
            </a:r>
            <a:r>
              <a:rPr spc="-525" dirty="0" smtClean="0"/>
              <a:t>Z</a:t>
            </a:r>
            <a:r>
              <a:rPr spc="-225" dirty="0" smtClean="0"/>
              <a:t> </a:t>
            </a:r>
            <a:r>
              <a:rPr spc="-220" dirty="0"/>
              <a:t>YAN</a:t>
            </a:r>
            <a:r>
              <a:rPr spc="-175" dirty="0"/>
              <a:t>L</a:t>
            </a:r>
            <a:r>
              <a:rPr spc="-235" dirty="0"/>
              <a:t>I</a:t>
            </a:r>
            <a:r>
              <a:rPr spc="-1235" dirty="0"/>
              <a:t>S</a:t>
            </a:r>
            <a:r>
              <a:rPr sz="4200" spc="-7" baseline="-3968" dirty="0"/>
              <a:t>,</a:t>
            </a:r>
            <a:r>
              <a:rPr sz="4200" spc="-697" baseline="-3968" dirty="0"/>
              <a:t> </a:t>
            </a:r>
            <a:r>
              <a:rPr sz="3200" spc="-250" dirty="0"/>
              <a:t>LAR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8620" y="1267967"/>
            <a:ext cx="4081779" cy="1584960"/>
          </a:xfrm>
          <a:prstGeom prst="rect">
            <a:avLst/>
          </a:prstGeom>
          <a:solidFill>
            <a:srgbClr val="F4E9DF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Rahat,</a:t>
            </a:r>
            <a:r>
              <a:rPr sz="14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90" dirty="0">
                <a:solidFill>
                  <a:srgbClr val="434343"/>
                </a:solidFill>
                <a:latin typeface="Tahoma"/>
                <a:cs typeface="Tahoma"/>
              </a:rPr>
              <a:t>uzanarak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114" dirty="0">
                <a:solidFill>
                  <a:srgbClr val="434343"/>
                </a:solidFill>
                <a:latin typeface="Tahoma"/>
                <a:cs typeface="Tahoma"/>
              </a:rPr>
              <a:t>veya</a:t>
            </a:r>
            <a:r>
              <a:rPr sz="1400" spc="-17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esnek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50" dirty="0">
                <a:solidFill>
                  <a:srgbClr val="434343"/>
                </a:solidFill>
                <a:latin typeface="Tahoma"/>
                <a:cs typeface="Tahoma"/>
              </a:rPr>
              <a:t>bir</a:t>
            </a:r>
            <a:r>
              <a:rPr sz="14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90" dirty="0">
                <a:solidFill>
                  <a:srgbClr val="434343"/>
                </a:solidFill>
                <a:latin typeface="Tahoma"/>
                <a:cs typeface="Tahoma"/>
              </a:rPr>
              <a:t>ortamda</a:t>
            </a:r>
            <a:r>
              <a:rPr sz="1400" spc="-17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daha</a:t>
            </a:r>
            <a:r>
              <a:rPr sz="14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rahat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d</a:t>
            </a: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rs</a:t>
            </a:r>
            <a:r>
              <a:rPr sz="14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20" dirty="0">
                <a:solidFill>
                  <a:srgbClr val="434343"/>
                </a:solidFill>
                <a:latin typeface="Tahoma"/>
                <a:cs typeface="Tahoma"/>
              </a:rPr>
              <a:t>ç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400" spc="-5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400" spc="-40" dirty="0">
                <a:solidFill>
                  <a:srgbClr val="434343"/>
                </a:solidFill>
                <a:latin typeface="Tahoma"/>
                <a:cs typeface="Tahoma"/>
              </a:rPr>
              <a:t>ş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400" spc="-70" dirty="0">
                <a:solidFill>
                  <a:srgbClr val="434343"/>
                </a:solidFill>
                <a:latin typeface="Tahoma"/>
                <a:cs typeface="Tahoma"/>
              </a:rPr>
              <a:t>r</a:t>
            </a:r>
            <a:r>
              <a:rPr sz="1400" spc="-40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400" spc="-125" dirty="0">
                <a:solidFill>
                  <a:srgbClr val="434343"/>
                </a:solidFill>
                <a:latin typeface="Tahoma"/>
                <a:cs typeface="Tahoma"/>
              </a:rPr>
              <a:t>m.</a:t>
            </a:r>
            <a:endParaRPr sz="1400">
              <a:latin typeface="Tahoma"/>
              <a:cs typeface="Tahoma"/>
            </a:endParaRPr>
          </a:p>
          <a:p>
            <a:pPr algn="ctr">
              <a:lnSpc>
                <a:spcPts val="1675"/>
              </a:lnSpc>
              <a:spcBef>
                <a:spcPts val="1440"/>
              </a:spcBef>
            </a:pPr>
            <a:r>
              <a:rPr sz="2100" spc="37" baseline="3968" dirty="0">
                <a:solidFill>
                  <a:srgbClr val="FF7B3D"/>
                </a:solidFill>
                <a:latin typeface="Tahoma"/>
                <a:cs typeface="Tahoma"/>
              </a:rPr>
              <a:t>Ma</a:t>
            </a:r>
            <a:r>
              <a:rPr sz="2100" spc="15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2100" spc="7" baseline="3968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2100" spc="-172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ba</a:t>
            </a:r>
            <a:r>
              <a:rPr sz="2100" spc="-577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900" spc="-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900" spc="-8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89" baseline="3968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2100" spc="-52" baseline="3968" dirty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2100" spc="-44" baseline="3968" dirty="0">
                <a:solidFill>
                  <a:srgbClr val="FF7B3D"/>
                </a:solidFill>
                <a:latin typeface="Tahoma"/>
                <a:cs typeface="Tahoma"/>
              </a:rPr>
              <a:t>d</a:t>
            </a:r>
            <a:r>
              <a:rPr sz="2100" baseline="3968" dirty="0">
                <a:solidFill>
                  <a:srgbClr val="FF7B3D"/>
                </a:solidFill>
                <a:latin typeface="Tahoma"/>
                <a:cs typeface="Tahoma"/>
              </a:rPr>
              <a:t>a,</a:t>
            </a:r>
            <a:r>
              <a:rPr sz="2100" spc="-179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60" baseline="3968" dirty="0">
                <a:solidFill>
                  <a:srgbClr val="FF7B3D"/>
                </a:solidFill>
                <a:latin typeface="Tahoma"/>
                <a:cs typeface="Tahoma"/>
              </a:rPr>
              <a:t>düz</a:t>
            </a:r>
            <a:r>
              <a:rPr sz="2100" spc="-52" baseline="3968" dirty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2100" spc="-195" baseline="3968" dirty="0">
                <a:solidFill>
                  <a:srgbClr val="FF7B3D"/>
                </a:solidFill>
                <a:latin typeface="Tahoma"/>
                <a:cs typeface="Tahoma"/>
              </a:rPr>
              <a:t>nlŤ</a:t>
            </a:r>
            <a:r>
              <a:rPr sz="2100" spc="-202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ve</a:t>
            </a:r>
            <a:r>
              <a:rPr sz="2100" spc="-165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22" baseline="3968" dirty="0">
                <a:solidFill>
                  <a:srgbClr val="FF7B3D"/>
                </a:solidFill>
                <a:latin typeface="Tahoma"/>
                <a:cs typeface="Tahoma"/>
              </a:rPr>
              <a:t>otu</a:t>
            </a:r>
            <a:r>
              <a:rPr sz="2100" baseline="3968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2100" spc="-120" baseline="3968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2100" spc="7" baseline="3968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endParaRPr sz="2100" baseline="3968">
              <a:latin typeface="Tahoma"/>
              <a:cs typeface="Tahoma"/>
            </a:endParaRPr>
          </a:p>
          <a:p>
            <a:pPr algn="ctr">
              <a:lnSpc>
                <a:spcPts val="1675"/>
              </a:lnSpc>
            </a:pP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po</a:t>
            </a:r>
            <a:r>
              <a:rPr sz="2100" spc="-135" baseline="3968" dirty="0">
                <a:solidFill>
                  <a:srgbClr val="FF7B3D"/>
                </a:solidFill>
                <a:latin typeface="Tahoma"/>
                <a:cs typeface="Tahoma"/>
              </a:rPr>
              <a:t>zŤsy</a:t>
            </a:r>
            <a:r>
              <a:rPr sz="2100" spc="-142" baseline="3968" dirty="0">
                <a:solidFill>
                  <a:srgbClr val="FF7B3D"/>
                </a:solidFill>
                <a:latin typeface="Tahoma"/>
                <a:cs typeface="Tahoma"/>
              </a:rPr>
              <a:t>o</a:t>
            </a:r>
            <a:r>
              <a:rPr sz="2100" spc="-60" baseline="3968" dirty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2100" spc="-44" baseline="3968" dirty="0">
                <a:solidFill>
                  <a:srgbClr val="FF7B3D"/>
                </a:solidFill>
                <a:latin typeface="Tahoma"/>
                <a:cs typeface="Tahoma"/>
              </a:rPr>
              <a:t>un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2100" spc="-209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d</a:t>
            </a:r>
            <a:r>
              <a:rPr sz="2100" spc="-652" baseline="3968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2100" spc="-30" baseline="3968" dirty="0">
                <a:solidFill>
                  <a:srgbClr val="FF7B3D"/>
                </a:solidFill>
                <a:latin typeface="Tahoma"/>
                <a:cs typeface="Tahoma"/>
              </a:rPr>
              <a:t>ka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t</a:t>
            </a:r>
            <a:r>
              <a:rPr sz="2100" spc="-165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d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2100" spc="60" baseline="3968" dirty="0">
                <a:solidFill>
                  <a:srgbClr val="FF7B3D"/>
                </a:solidFill>
                <a:latin typeface="Tahoma"/>
                <a:cs typeface="Tahoma"/>
              </a:rPr>
              <a:t>rek</a:t>
            </a:r>
            <a:r>
              <a:rPr sz="2100" spc="-172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d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2100" spc="179" baseline="3968" dirty="0">
                <a:solidFill>
                  <a:srgbClr val="FF7B3D"/>
                </a:solidFill>
                <a:latin typeface="Tahoma"/>
                <a:cs typeface="Tahoma"/>
              </a:rPr>
              <a:t>rs</a:t>
            </a:r>
            <a:r>
              <a:rPr sz="2100" spc="-232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97" baseline="3968" dirty="0">
                <a:solidFill>
                  <a:srgbClr val="FF7B3D"/>
                </a:solidFill>
                <a:latin typeface="Tahoma"/>
                <a:cs typeface="Tahoma"/>
              </a:rPr>
              <a:t>çal</a:t>
            </a:r>
            <a:r>
              <a:rPr sz="2100" spc="44" baseline="3968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2100" spc="-615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900" spc="-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900" spc="-5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120" baseline="3968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2100" spc="82" baseline="3968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2100" spc="22" baseline="3968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2100" spc="75" baseline="3968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2100" spc="142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2100" spc="7" baseline="3968" dirty="0">
                <a:solidFill>
                  <a:srgbClr val="FF7B3D"/>
                </a:solidFill>
                <a:latin typeface="Tahoma"/>
                <a:cs typeface="Tahoma"/>
              </a:rPr>
              <a:t>ın</a:t>
            </a:r>
            <a:r>
              <a:rPr sz="2100" spc="-22" baseline="3968" dirty="0">
                <a:solidFill>
                  <a:srgbClr val="FF7B3D"/>
                </a:solidFill>
                <a:latin typeface="Tahoma"/>
                <a:cs typeface="Tahoma"/>
              </a:rPr>
              <a:t>.</a:t>
            </a:r>
            <a:endParaRPr sz="2100" baseline="3968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6884" y="1284732"/>
            <a:ext cx="3997960" cy="1586865"/>
          </a:xfrm>
          <a:prstGeom prst="rect">
            <a:avLst/>
          </a:prstGeom>
          <a:solidFill>
            <a:srgbClr val="F4E9DF"/>
          </a:solidFill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R="128905" algn="ctr">
              <a:lnSpc>
                <a:spcPct val="100000"/>
              </a:lnSpc>
              <a:spcBef>
                <a:spcPts val="5"/>
              </a:spcBef>
            </a:pPr>
            <a:r>
              <a:rPr sz="1400" spc="-155" dirty="0">
                <a:solidFill>
                  <a:srgbClr val="434343"/>
                </a:solidFill>
                <a:latin typeface="Tahoma"/>
                <a:cs typeface="Tahoma"/>
              </a:rPr>
              <a:t>D</a:t>
            </a:r>
            <a:r>
              <a:rPr sz="1400" spc="-13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rst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110" dirty="0">
                <a:solidFill>
                  <a:srgbClr val="434343"/>
                </a:solidFill>
                <a:latin typeface="Tahoma"/>
                <a:cs typeface="Tahoma"/>
              </a:rPr>
              <a:t>n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d</a:t>
            </a:r>
            <a:r>
              <a:rPr sz="1400" spc="-10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55" dirty="0">
                <a:solidFill>
                  <a:srgbClr val="434343"/>
                </a:solidFill>
                <a:latin typeface="Tahoma"/>
                <a:cs typeface="Tahoma"/>
              </a:rPr>
              <a:t>rs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120" dirty="0">
                <a:solidFill>
                  <a:srgbClr val="434343"/>
                </a:solidFill>
                <a:latin typeface="Tahoma"/>
                <a:cs typeface="Tahoma"/>
              </a:rPr>
              <a:t>,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k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nudan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k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1400" spc="-114" dirty="0">
                <a:solidFill>
                  <a:srgbClr val="434343"/>
                </a:solidFill>
                <a:latin typeface="Tahoma"/>
                <a:cs typeface="Tahoma"/>
              </a:rPr>
              <a:t>nuya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400" spc="-60" dirty="0">
                <a:solidFill>
                  <a:srgbClr val="434343"/>
                </a:solidFill>
                <a:latin typeface="Tahoma"/>
                <a:cs typeface="Tahoma"/>
              </a:rPr>
              <a:t>t</a:t>
            </a:r>
            <a:r>
              <a:rPr sz="14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110" dirty="0">
                <a:solidFill>
                  <a:srgbClr val="434343"/>
                </a:solidFill>
                <a:latin typeface="Tahoma"/>
                <a:cs typeface="Tahoma"/>
              </a:rPr>
              <a:t>ay</a:t>
            </a:r>
            <a:r>
              <a:rPr sz="1400" spc="-120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400" spc="-75" dirty="0">
                <a:solidFill>
                  <a:srgbClr val="434343"/>
                </a:solidFill>
                <a:latin typeface="Tahoma"/>
                <a:cs typeface="Tahoma"/>
              </a:rPr>
              <a:t>rak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d</a:t>
            </a:r>
            <a:r>
              <a:rPr sz="1400" spc="-10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rs</a:t>
            </a:r>
            <a:endParaRPr sz="1400">
              <a:latin typeface="Tahoma"/>
              <a:cs typeface="Tahoma"/>
            </a:endParaRPr>
          </a:p>
          <a:p>
            <a:pPr marR="127635" algn="ctr">
              <a:lnSpc>
                <a:spcPct val="100000"/>
              </a:lnSpc>
            </a:pPr>
            <a:r>
              <a:rPr sz="1400" spc="-60" dirty="0">
                <a:solidFill>
                  <a:srgbClr val="434343"/>
                </a:solidFill>
                <a:latin typeface="Tahoma"/>
                <a:cs typeface="Tahoma"/>
              </a:rPr>
              <a:t>çalışabilirim.</a:t>
            </a:r>
            <a:endParaRPr sz="1400">
              <a:latin typeface="Tahoma"/>
              <a:cs typeface="Tahoma"/>
            </a:endParaRPr>
          </a:p>
          <a:p>
            <a:pPr marR="126364" algn="ctr">
              <a:lnSpc>
                <a:spcPct val="100000"/>
              </a:lnSpc>
              <a:spcBef>
                <a:spcPts val="1350"/>
              </a:spcBef>
            </a:pPr>
            <a:r>
              <a:rPr sz="1400" spc="-65" dirty="0">
                <a:solidFill>
                  <a:srgbClr val="FF7B3D"/>
                </a:solidFill>
                <a:latin typeface="Tahoma"/>
                <a:cs typeface="Tahoma"/>
              </a:rPr>
              <a:t>De</a:t>
            </a:r>
            <a:r>
              <a:rPr sz="1400" spc="140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114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1400" spc="50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-90" dirty="0">
                <a:solidFill>
                  <a:srgbClr val="FF7B3D"/>
                </a:solidFill>
                <a:latin typeface="Tahoma"/>
                <a:cs typeface="Tahoma"/>
              </a:rPr>
              <a:t>er</a:t>
            </a:r>
            <a:r>
              <a:rPr sz="1400" spc="-125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1400" spc="-235" dirty="0">
                <a:solidFill>
                  <a:srgbClr val="FF7B3D"/>
                </a:solidFill>
                <a:latin typeface="Tahoma"/>
                <a:cs typeface="Tahoma"/>
              </a:rPr>
              <a:t>nŤ</a:t>
            </a:r>
            <a:r>
              <a:rPr sz="1400" spc="-10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on</a:t>
            </a:r>
            <a:r>
              <a:rPr sz="1400" spc="-40" dirty="0">
                <a:solidFill>
                  <a:srgbClr val="FF7B3D"/>
                </a:solidFill>
                <a:latin typeface="Tahoma"/>
                <a:cs typeface="Tahoma"/>
              </a:rPr>
              <a:t>u</a:t>
            </a:r>
            <a:r>
              <a:rPr sz="1400" spc="-114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40" dirty="0">
                <a:solidFill>
                  <a:srgbClr val="FF7B3D"/>
                </a:solidFill>
                <a:latin typeface="Tahoma"/>
                <a:cs typeface="Tahoma"/>
              </a:rPr>
              <a:t>t</a:t>
            </a:r>
            <a:r>
              <a:rPr sz="1400" spc="-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-10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1400" spc="-434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1400" spc="-225" dirty="0">
                <a:solidFill>
                  <a:srgbClr val="FF7B3D"/>
                </a:solidFill>
                <a:latin typeface="Tahoma"/>
                <a:cs typeface="Tahoma"/>
              </a:rPr>
              <a:t>b</a:t>
            </a:r>
            <a:r>
              <a:rPr sz="1400" spc="-235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1400" spc="-11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10" dirty="0">
                <a:solidFill>
                  <a:srgbClr val="FF7B3D"/>
                </a:solidFill>
                <a:latin typeface="Tahoma"/>
                <a:cs typeface="Tahoma"/>
              </a:rPr>
              <a:t>yapara</a:t>
            </a:r>
            <a:r>
              <a:rPr sz="1400" dirty="0">
                <a:solidFill>
                  <a:srgbClr val="FF7B3D"/>
                </a:solidFill>
                <a:latin typeface="Tahoma"/>
                <a:cs typeface="Tahoma"/>
              </a:rPr>
              <a:t>k,</a:t>
            </a:r>
            <a:r>
              <a:rPr sz="1400" spc="-13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120" dirty="0">
                <a:solidFill>
                  <a:srgbClr val="FF7B3D"/>
                </a:solidFill>
                <a:latin typeface="Tahoma"/>
                <a:cs typeface="Tahoma"/>
              </a:rPr>
              <a:t>bŤ</a:t>
            </a:r>
            <a:r>
              <a:rPr sz="1400" spc="-85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-120" dirty="0">
                <a:solidFill>
                  <a:srgbClr val="FF7B3D"/>
                </a:solidFill>
                <a:latin typeface="Tahoma"/>
                <a:cs typeface="Tahoma"/>
              </a:rPr>
              <a:t>bŤ</a:t>
            </a:r>
            <a:r>
              <a:rPr sz="1400" spc="-85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-430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endParaRPr sz="1400">
              <a:latin typeface="Tahoma"/>
              <a:cs typeface="Tahoma"/>
            </a:endParaRPr>
          </a:p>
          <a:p>
            <a:pPr marR="126364" algn="ctr">
              <a:lnSpc>
                <a:spcPct val="100000"/>
              </a:lnSpc>
              <a:spcBef>
                <a:spcPts val="85"/>
              </a:spcBef>
            </a:pPr>
            <a:r>
              <a:rPr sz="2100" spc="30" baseline="3968" dirty="0">
                <a:solidFill>
                  <a:srgbClr val="FF7B3D"/>
                </a:solidFill>
                <a:latin typeface="Tahoma"/>
                <a:cs typeface="Tahoma"/>
              </a:rPr>
              <a:t>ardına</a:t>
            </a:r>
            <a:r>
              <a:rPr sz="2100" spc="-187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ve</a:t>
            </a:r>
            <a:r>
              <a:rPr sz="2100" spc="-157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120" baseline="3968" dirty="0">
                <a:solidFill>
                  <a:srgbClr val="FF7B3D"/>
                </a:solidFill>
                <a:latin typeface="Tahoma"/>
                <a:cs typeface="Tahoma"/>
              </a:rPr>
              <a:t>düzenlŤ</a:t>
            </a:r>
            <a:r>
              <a:rPr sz="2100" spc="-165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307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900" spc="-204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900" spc="-5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112" baseline="3968" dirty="0">
                <a:solidFill>
                  <a:srgbClr val="FF7B3D"/>
                </a:solidFill>
                <a:latin typeface="Tahoma"/>
                <a:cs typeface="Tahoma"/>
              </a:rPr>
              <a:t>ekŤlde</a:t>
            </a:r>
            <a:r>
              <a:rPr sz="2100" spc="-165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52" baseline="3968" dirty="0">
                <a:solidFill>
                  <a:srgbClr val="FF7B3D"/>
                </a:solidFill>
                <a:latin typeface="Tahoma"/>
                <a:cs typeface="Tahoma"/>
              </a:rPr>
              <a:t>çalıs</a:t>
            </a:r>
            <a:r>
              <a:rPr sz="900" spc="-35" dirty="0">
                <a:solidFill>
                  <a:srgbClr val="FF7B3D"/>
                </a:solidFill>
                <a:latin typeface="Tahoma"/>
                <a:cs typeface="Tahoma"/>
              </a:rPr>
              <a:t>, </a:t>
            </a:r>
            <a:r>
              <a:rPr sz="2100" spc="30" baseline="3968" dirty="0">
                <a:solidFill>
                  <a:srgbClr val="FF7B3D"/>
                </a:solidFill>
                <a:latin typeface="Tahoma"/>
                <a:cs typeface="Tahoma"/>
              </a:rPr>
              <a:t>malısın.</a:t>
            </a:r>
            <a:endParaRPr sz="2100" baseline="3968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" y="3166872"/>
            <a:ext cx="4081779" cy="158496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668020" marR="667385" algn="ctr">
              <a:lnSpc>
                <a:spcPct val="100000"/>
              </a:lnSpc>
              <a:spcBef>
                <a:spcPts val="1325"/>
              </a:spcBef>
            </a:pP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TV/</a:t>
            </a:r>
            <a:r>
              <a:rPr sz="1400" spc="-35" dirty="0">
                <a:solidFill>
                  <a:srgbClr val="434343"/>
                </a:solidFill>
                <a:latin typeface="Tahoma"/>
                <a:cs typeface="Tahoma"/>
              </a:rPr>
              <a:t>Bi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gisayar</a:t>
            </a:r>
            <a:r>
              <a:rPr sz="1400" spc="-20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karşı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sında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120" dirty="0">
                <a:solidFill>
                  <a:srgbClr val="434343"/>
                </a:solidFill>
                <a:latin typeface="Tahoma"/>
                <a:cs typeface="Tahoma"/>
              </a:rPr>
              <a:t>ya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100" dirty="0">
                <a:solidFill>
                  <a:srgbClr val="434343"/>
                </a:solidFill>
                <a:latin typeface="Tahoma"/>
                <a:cs typeface="Tahoma"/>
              </a:rPr>
              <a:t>da</a:t>
            </a:r>
            <a:r>
              <a:rPr sz="14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50" dirty="0">
                <a:solidFill>
                  <a:srgbClr val="434343"/>
                </a:solidFill>
                <a:latin typeface="Tahoma"/>
                <a:cs typeface="Tahoma"/>
              </a:rPr>
              <a:t>t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9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0" dirty="0">
                <a:solidFill>
                  <a:srgbClr val="434343"/>
                </a:solidFill>
                <a:latin typeface="Tahoma"/>
                <a:cs typeface="Tahoma"/>
              </a:rPr>
              <a:t>f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1400" spc="-114" dirty="0">
                <a:solidFill>
                  <a:srgbClr val="434343"/>
                </a:solidFill>
                <a:latin typeface="Tahoma"/>
                <a:cs typeface="Tahoma"/>
              </a:rPr>
              <a:t>nu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m  </a:t>
            </a: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yanı</a:t>
            </a:r>
            <a:r>
              <a:rPr sz="1400" spc="-110" dirty="0">
                <a:solidFill>
                  <a:srgbClr val="434343"/>
                </a:solidFill>
                <a:latin typeface="Tahoma"/>
                <a:cs typeface="Tahoma"/>
              </a:rPr>
              <a:t>mdayken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d</a:t>
            </a:r>
            <a:r>
              <a:rPr sz="1400" spc="-105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rs</a:t>
            </a:r>
            <a:r>
              <a:rPr sz="14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20" dirty="0">
                <a:solidFill>
                  <a:srgbClr val="434343"/>
                </a:solidFill>
                <a:latin typeface="Tahoma"/>
                <a:cs typeface="Tahoma"/>
              </a:rPr>
              <a:t>ç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400" spc="-5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400" spc="-40" dirty="0">
                <a:solidFill>
                  <a:srgbClr val="434343"/>
                </a:solidFill>
                <a:latin typeface="Tahoma"/>
                <a:cs typeface="Tahoma"/>
              </a:rPr>
              <a:t>ş</a:t>
            </a:r>
            <a:r>
              <a:rPr sz="1400" spc="-70" dirty="0">
                <a:solidFill>
                  <a:srgbClr val="434343"/>
                </a:solidFill>
                <a:latin typeface="Tahoma"/>
                <a:cs typeface="Tahoma"/>
              </a:rPr>
              <a:t>abi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25" dirty="0">
                <a:solidFill>
                  <a:srgbClr val="434343"/>
                </a:solidFill>
                <a:latin typeface="Tahoma"/>
                <a:cs typeface="Tahoma"/>
              </a:rPr>
              <a:t>ir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im.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ahoma"/>
              <a:cs typeface="Tahoma"/>
            </a:endParaRPr>
          </a:p>
          <a:p>
            <a:pPr marL="481965" marR="481330" indent="1905" algn="ctr">
              <a:lnSpc>
                <a:spcPct val="97500"/>
              </a:lnSpc>
            </a:pPr>
            <a:r>
              <a:rPr sz="2100" spc="-97" baseline="3968" dirty="0">
                <a:solidFill>
                  <a:srgbClr val="FF7B3D"/>
                </a:solidFill>
                <a:latin typeface="Tahoma"/>
                <a:cs typeface="Tahoma"/>
              </a:rPr>
              <a:t>De</a:t>
            </a:r>
            <a:r>
              <a:rPr sz="2100" spc="209" baseline="3968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2100" spc="-217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2100" spc="-300" baseline="3968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ne</a:t>
            </a:r>
            <a:r>
              <a:rPr sz="2100" spc="-165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97" baseline="3968" dirty="0">
                <a:solidFill>
                  <a:srgbClr val="FF7B3D"/>
                </a:solidFill>
                <a:latin typeface="Tahoma"/>
                <a:cs typeface="Tahoma"/>
              </a:rPr>
              <a:t>çal</a:t>
            </a:r>
            <a:r>
              <a:rPr sz="2100" spc="44" baseline="3968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2100" spc="-600" baseline="3968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900" spc="-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900" spc="-6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82" baseline="3968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2100" spc="209" baseline="3968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2100" spc="-30" baseline="3968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2100" spc="-37" baseline="3968" dirty="0">
                <a:solidFill>
                  <a:srgbClr val="FF7B3D"/>
                </a:solidFill>
                <a:latin typeface="Tahoma"/>
                <a:cs typeface="Tahoma"/>
              </a:rPr>
              <a:t>en</a:t>
            </a:r>
            <a:r>
              <a:rPr sz="2100" spc="-150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247" baseline="3968" dirty="0">
                <a:solidFill>
                  <a:srgbClr val="FF7B3D"/>
                </a:solidFill>
                <a:latin typeface="Tahoma"/>
                <a:cs typeface="Tahoma"/>
              </a:rPr>
              <a:t>dŤ</a:t>
            </a:r>
            <a:r>
              <a:rPr sz="2100" spc="-225" baseline="3968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2100" spc="-30" baseline="3968" dirty="0">
                <a:solidFill>
                  <a:srgbClr val="FF7B3D"/>
                </a:solidFill>
                <a:latin typeface="Tahoma"/>
                <a:cs typeface="Tahoma"/>
              </a:rPr>
              <a:t>kat</a:t>
            </a:r>
            <a:r>
              <a:rPr sz="2100" spc="-652" baseline="3968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2100" spc="-352" baseline="3968" dirty="0">
                <a:solidFill>
                  <a:srgbClr val="FF7B3D"/>
                </a:solidFill>
                <a:latin typeface="Tahoma"/>
                <a:cs typeface="Tahoma"/>
              </a:rPr>
              <a:t>nŤ</a:t>
            </a:r>
            <a:r>
              <a:rPr sz="2100" spc="-157" baseline="3968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100" spc="-15" baseline="3968" dirty="0">
                <a:solidFill>
                  <a:srgbClr val="FF7B3D"/>
                </a:solidFill>
                <a:latin typeface="Tahoma"/>
                <a:cs typeface="Tahoma"/>
              </a:rPr>
              <a:t>dagı</a:t>
            </a:r>
            <a:r>
              <a:rPr sz="2100" spc="-22" baseline="3968" dirty="0">
                <a:solidFill>
                  <a:srgbClr val="FF7B3D"/>
                </a:solidFill>
                <a:latin typeface="Tahoma"/>
                <a:cs typeface="Tahoma"/>
              </a:rPr>
              <a:t>t</a:t>
            </a:r>
            <a:r>
              <a:rPr sz="2100" spc="22" baseline="3968" dirty="0">
                <a:solidFill>
                  <a:srgbClr val="FF7B3D"/>
                </a:solidFill>
                <a:latin typeface="Tahoma"/>
                <a:cs typeface="Tahoma"/>
              </a:rPr>
              <a:t>acak  </a:t>
            </a:r>
            <a:r>
              <a:rPr sz="1400" spc="25" dirty="0">
                <a:solidFill>
                  <a:srgbClr val="FF7B3D"/>
                </a:solidFill>
                <a:latin typeface="Tahoma"/>
                <a:cs typeface="Tahoma"/>
              </a:rPr>
              <a:t>uyaranla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65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-13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35" dirty="0">
                <a:solidFill>
                  <a:srgbClr val="FF7B3D"/>
                </a:solidFill>
                <a:latin typeface="Tahoma"/>
                <a:cs typeface="Tahoma"/>
              </a:rPr>
              <a:t>or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t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ada</a:t>
            </a:r>
            <a:r>
              <a:rPr sz="1400" spc="-15" dirty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1400" spc="-12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60" dirty="0">
                <a:solidFill>
                  <a:srgbClr val="FF7B3D"/>
                </a:solidFill>
                <a:latin typeface="Tahoma"/>
                <a:cs typeface="Tahoma"/>
              </a:rPr>
              <a:t>dır</a:t>
            </a:r>
            <a:r>
              <a:rPr sz="1400" spc="-80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20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3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1400" spc="-10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40" dirty="0">
                <a:solidFill>
                  <a:srgbClr val="FF7B3D"/>
                </a:solidFill>
                <a:latin typeface="Tahoma"/>
                <a:cs typeface="Tahoma"/>
              </a:rPr>
              <a:t>t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-45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-45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en  </a:t>
            </a:r>
            <a:r>
              <a:rPr sz="1400" spc="-25" dirty="0">
                <a:solidFill>
                  <a:srgbClr val="FF7B3D"/>
                </a:solidFill>
                <a:latin typeface="Tahoma"/>
                <a:cs typeface="Tahoma"/>
              </a:rPr>
              <a:t>d</a:t>
            </a:r>
            <a:r>
              <a:rPr sz="1400" spc="-10" dirty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1400" spc="140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40" dirty="0">
                <a:solidFill>
                  <a:srgbClr val="FF7B3D"/>
                </a:solidFill>
                <a:latin typeface="Tahoma"/>
                <a:cs typeface="Tahoma"/>
              </a:rPr>
              <a:t>se</a:t>
            </a:r>
            <a:r>
              <a:rPr sz="1400" spc="-114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25" dirty="0">
                <a:solidFill>
                  <a:srgbClr val="FF7B3D"/>
                </a:solidFill>
                <a:latin typeface="Tahoma"/>
                <a:cs typeface="Tahoma"/>
              </a:rPr>
              <a:t>od</a:t>
            </a:r>
            <a:r>
              <a:rPr sz="1400" spc="-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-10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1400" spc="70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-10" dirty="0">
                <a:solidFill>
                  <a:srgbClr val="FF7B3D"/>
                </a:solidFill>
                <a:latin typeface="Tahoma"/>
                <a:cs typeface="Tahoma"/>
              </a:rPr>
              <a:t>anma</a:t>
            </a:r>
            <a:r>
              <a:rPr sz="1400" spc="-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50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95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1400" spc="-5" dirty="0">
                <a:solidFill>
                  <a:srgbClr val="FF7B3D"/>
                </a:solidFill>
                <a:latin typeface="Tahoma"/>
                <a:cs typeface="Tahoma"/>
              </a:rPr>
              <a:t>ın.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35909" y="3985094"/>
            <a:ext cx="68580" cy="20955"/>
          </a:xfrm>
          <a:custGeom>
            <a:avLst/>
            <a:gdLst/>
            <a:ahLst/>
            <a:cxnLst/>
            <a:rect l="l" t="t" r="r" b="b"/>
            <a:pathLst>
              <a:path w="68579" h="20954">
                <a:moveTo>
                  <a:pt x="67182" y="0"/>
                </a:moveTo>
                <a:lnTo>
                  <a:pt x="63753" y="12"/>
                </a:lnTo>
                <a:lnTo>
                  <a:pt x="62483" y="342"/>
                </a:lnTo>
                <a:lnTo>
                  <a:pt x="61975" y="812"/>
                </a:lnTo>
                <a:lnTo>
                  <a:pt x="61721" y="1409"/>
                </a:lnTo>
                <a:lnTo>
                  <a:pt x="61849" y="3809"/>
                </a:lnTo>
                <a:lnTo>
                  <a:pt x="61721" y="4889"/>
                </a:lnTo>
                <a:lnTo>
                  <a:pt x="12826" y="12712"/>
                </a:lnTo>
                <a:lnTo>
                  <a:pt x="11556" y="12661"/>
                </a:lnTo>
                <a:lnTo>
                  <a:pt x="5841" y="7632"/>
                </a:lnTo>
                <a:lnTo>
                  <a:pt x="5841" y="6108"/>
                </a:lnTo>
                <a:lnTo>
                  <a:pt x="5461" y="4851"/>
                </a:lnTo>
                <a:lnTo>
                  <a:pt x="4952" y="4419"/>
                </a:lnTo>
                <a:lnTo>
                  <a:pt x="3301" y="4165"/>
                </a:lnTo>
                <a:lnTo>
                  <a:pt x="1015" y="4419"/>
                </a:lnTo>
                <a:lnTo>
                  <a:pt x="635" y="4571"/>
                </a:lnTo>
                <a:lnTo>
                  <a:pt x="0" y="5321"/>
                </a:lnTo>
                <a:lnTo>
                  <a:pt x="0" y="8318"/>
                </a:lnTo>
                <a:lnTo>
                  <a:pt x="253" y="12433"/>
                </a:lnTo>
                <a:lnTo>
                  <a:pt x="1904" y="15557"/>
                </a:lnTo>
                <a:lnTo>
                  <a:pt x="8000" y="19811"/>
                </a:lnTo>
                <a:lnTo>
                  <a:pt x="12191" y="20777"/>
                </a:lnTo>
                <a:lnTo>
                  <a:pt x="50800" y="19329"/>
                </a:lnTo>
                <a:lnTo>
                  <a:pt x="53848" y="19227"/>
                </a:lnTo>
                <a:lnTo>
                  <a:pt x="68325" y="5422"/>
                </a:lnTo>
                <a:lnTo>
                  <a:pt x="68325" y="3454"/>
                </a:lnTo>
                <a:lnTo>
                  <a:pt x="68199" y="1752"/>
                </a:lnTo>
                <a:lnTo>
                  <a:pt x="67944" y="634"/>
                </a:lnTo>
                <a:lnTo>
                  <a:pt x="67182" y="0"/>
                </a:lnTo>
                <a:close/>
              </a:path>
            </a:pathLst>
          </a:custGeom>
          <a:solidFill>
            <a:srgbClr val="FF7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86884" y="3166872"/>
            <a:ext cx="3997960" cy="1584960"/>
          </a:xfrm>
          <a:prstGeom prst="rect">
            <a:avLst/>
          </a:prstGeom>
          <a:solidFill>
            <a:srgbClr val="F4E9DF"/>
          </a:solidFill>
        </p:spPr>
        <p:txBody>
          <a:bodyPr vert="horz" wrap="square" lIns="0" tIns="168275" rIns="0" bIns="0" rtlCol="0">
            <a:spAutoFit/>
          </a:bodyPr>
          <a:lstStyle/>
          <a:p>
            <a:pPr marL="639445" marR="621665" algn="ctr">
              <a:lnSpc>
                <a:spcPct val="100000"/>
              </a:lnSpc>
              <a:spcBef>
                <a:spcPts val="1325"/>
              </a:spcBef>
            </a:pPr>
            <a:r>
              <a:rPr sz="1400" spc="-150" dirty="0">
                <a:solidFill>
                  <a:srgbClr val="434343"/>
                </a:solidFill>
                <a:latin typeface="Tahoma"/>
                <a:cs typeface="Tahoma"/>
              </a:rPr>
              <a:t>Mo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95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400" spc="-5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90" dirty="0">
                <a:solidFill>
                  <a:srgbClr val="434343"/>
                </a:solidFill>
                <a:latin typeface="Tahoma"/>
                <a:cs typeface="Tahoma"/>
              </a:rPr>
              <a:t>arda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50" dirty="0">
                <a:solidFill>
                  <a:srgbClr val="434343"/>
                </a:solidFill>
                <a:latin typeface="Tahoma"/>
                <a:cs typeface="Tahoma"/>
              </a:rPr>
              <a:t>t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400" spc="-9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r>
              <a:rPr sz="1400" spc="-40" dirty="0">
                <a:solidFill>
                  <a:srgbClr val="434343"/>
                </a:solidFill>
                <a:latin typeface="Tahoma"/>
                <a:cs typeface="Tahoma"/>
              </a:rPr>
              <a:t>f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1400" spc="-114" dirty="0">
                <a:solidFill>
                  <a:srgbClr val="434343"/>
                </a:solidFill>
                <a:latin typeface="Tahoma"/>
                <a:cs typeface="Tahoma"/>
              </a:rPr>
              <a:t>nu</a:t>
            </a:r>
            <a:r>
              <a:rPr sz="1400" spc="-125" dirty="0">
                <a:solidFill>
                  <a:srgbClr val="434343"/>
                </a:solidFill>
                <a:latin typeface="Tahoma"/>
                <a:cs typeface="Tahoma"/>
              </a:rPr>
              <a:t>ma</a:t>
            </a:r>
            <a:r>
              <a:rPr sz="14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bakarı</a:t>
            </a:r>
            <a:r>
              <a:rPr sz="1400" spc="-100" dirty="0">
                <a:solidFill>
                  <a:srgbClr val="434343"/>
                </a:solidFill>
                <a:latin typeface="Tahoma"/>
                <a:cs typeface="Tahoma"/>
              </a:rPr>
              <a:t>m/</a:t>
            </a:r>
            <a:r>
              <a:rPr sz="1400" spc="-170" dirty="0">
                <a:solidFill>
                  <a:srgbClr val="434343"/>
                </a:solidFill>
                <a:latin typeface="Tahoma"/>
                <a:cs typeface="Tahoma"/>
              </a:rPr>
              <a:t>TV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’</a:t>
            </a:r>
            <a:r>
              <a:rPr sz="1400" spc="-110" dirty="0">
                <a:solidFill>
                  <a:srgbClr val="434343"/>
                </a:solidFill>
                <a:latin typeface="Tahoma"/>
                <a:cs typeface="Tahoma"/>
              </a:rPr>
              <a:t>ye</a:t>
            </a:r>
            <a:r>
              <a:rPr sz="1400" spc="-18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0" dirty="0">
                <a:solidFill>
                  <a:srgbClr val="434343"/>
                </a:solidFill>
                <a:latin typeface="Tahoma"/>
                <a:cs typeface="Tahoma"/>
              </a:rPr>
              <a:t>göz  a</a:t>
            </a:r>
            <a:r>
              <a:rPr sz="1400" spc="-65" dirty="0">
                <a:solidFill>
                  <a:srgbClr val="434343"/>
                </a:solidFill>
                <a:latin typeface="Tahoma"/>
                <a:cs typeface="Tahoma"/>
              </a:rPr>
              <a:t>t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ar</a:t>
            </a:r>
            <a:r>
              <a:rPr sz="1400" spc="-40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400" spc="-100" dirty="0">
                <a:solidFill>
                  <a:srgbClr val="434343"/>
                </a:solidFill>
                <a:latin typeface="Tahoma"/>
                <a:cs typeface="Tahoma"/>
              </a:rPr>
              <a:t>m/</a:t>
            </a:r>
            <a:r>
              <a:rPr sz="1400" spc="-114" dirty="0">
                <a:solidFill>
                  <a:srgbClr val="434343"/>
                </a:solidFill>
                <a:latin typeface="Tahoma"/>
                <a:cs typeface="Tahoma"/>
              </a:rPr>
              <a:t>oyunu</a:t>
            </a:r>
            <a:r>
              <a:rPr sz="1400" spc="-125" dirty="0">
                <a:solidFill>
                  <a:srgbClr val="434343"/>
                </a:solidFill>
                <a:latin typeface="Tahoma"/>
                <a:cs typeface="Tahoma"/>
              </a:rPr>
              <a:t>ma</a:t>
            </a:r>
            <a:r>
              <a:rPr sz="1400" spc="-20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400" spc="-85" dirty="0">
                <a:solidFill>
                  <a:srgbClr val="434343"/>
                </a:solidFill>
                <a:latin typeface="Tahoma"/>
                <a:cs typeface="Tahoma"/>
              </a:rPr>
              <a:t>bakarı</a:t>
            </a:r>
            <a:r>
              <a:rPr sz="1400" spc="-125" dirty="0">
                <a:solidFill>
                  <a:srgbClr val="434343"/>
                </a:solidFill>
                <a:latin typeface="Tahoma"/>
                <a:cs typeface="Tahoma"/>
              </a:rPr>
              <a:t>m.</a:t>
            </a:r>
            <a:endParaRPr sz="1400">
              <a:latin typeface="Tahoma"/>
              <a:cs typeface="Tahoma"/>
            </a:endParaRPr>
          </a:p>
          <a:p>
            <a:pPr marL="308610" marR="287655" indent="-2540" algn="ctr">
              <a:lnSpc>
                <a:spcPct val="100000"/>
              </a:lnSpc>
              <a:spcBef>
                <a:spcPts val="1500"/>
              </a:spcBef>
            </a:pPr>
            <a:r>
              <a:rPr sz="1400" spc="25" dirty="0">
                <a:solidFill>
                  <a:srgbClr val="FF7B3D"/>
                </a:solidFill>
                <a:latin typeface="Tahoma"/>
                <a:cs typeface="Tahoma"/>
              </a:rPr>
              <a:t>Molalarda</a:t>
            </a:r>
            <a:r>
              <a:rPr sz="1400" spc="-12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7B3D"/>
                </a:solidFill>
                <a:latin typeface="Tahoma"/>
                <a:cs typeface="Tahoma"/>
              </a:rPr>
              <a:t>odanı</a:t>
            </a:r>
            <a:r>
              <a:rPr sz="1400" spc="-13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10" dirty="0">
                <a:solidFill>
                  <a:srgbClr val="FF7B3D"/>
                </a:solidFill>
                <a:latin typeface="Tahoma"/>
                <a:cs typeface="Tahoma"/>
              </a:rPr>
              <a:t>havalandırmalı,</a:t>
            </a:r>
            <a:r>
              <a:rPr sz="1400" spc="-125" dirty="0">
                <a:solidFill>
                  <a:srgbClr val="FF7B3D"/>
                </a:solidFill>
                <a:latin typeface="Tahoma"/>
                <a:cs typeface="Tahoma"/>
              </a:rPr>
              <a:t> temŤz</a:t>
            </a:r>
            <a:r>
              <a:rPr sz="1400" spc="-9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15" dirty="0">
                <a:solidFill>
                  <a:srgbClr val="FF7B3D"/>
                </a:solidFill>
                <a:latin typeface="Tahoma"/>
                <a:cs typeface="Tahoma"/>
              </a:rPr>
              <a:t>hava </a:t>
            </a:r>
            <a:r>
              <a:rPr sz="1400" spc="-42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-80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20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3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1400" spc="-10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1400" spc="20" dirty="0">
                <a:solidFill>
                  <a:srgbClr val="FF7B3D"/>
                </a:solidFill>
                <a:latin typeface="Tahoma"/>
                <a:cs typeface="Tahoma"/>
              </a:rPr>
              <a:t>fe</a:t>
            </a:r>
            <a:r>
              <a:rPr sz="1400" spc="25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1400" spc="-12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egze</a:t>
            </a:r>
            <a:r>
              <a:rPr sz="1400" spc="140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-145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1400" spc="-200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1400" spc="-245" dirty="0">
                <a:solidFill>
                  <a:srgbClr val="FF7B3D"/>
                </a:solidFill>
                <a:latin typeface="Tahoma"/>
                <a:cs typeface="Tahoma"/>
              </a:rPr>
              <a:t>zŤ</a:t>
            </a:r>
            <a:r>
              <a:rPr sz="1400" spc="-11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yap</a:t>
            </a:r>
            <a:r>
              <a:rPr sz="1400" spc="-55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20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3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1400" spc="-12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105" dirty="0">
                <a:solidFill>
                  <a:srgbClr val="FF7B3D"/>
                </a:solidFill>
                <a:latin typeface="Tahoma"/>
                <a:cs typeface="Tahoma"/>
              </a:rPr>
              <a:t>el</a:t>
            </a:r>
            <a:r>
              <a:rPr sz="1400" spc="-165" dirty="0">
                <a:solidFill>
                  <a:srgbClr val="FF7B3D"/>
                </a:solidFill>
                <a:latin typeface="Tahoma"/>
                <a:cs typeface="Tahoma"/>
              </a:rPr>
              <a:t>Ť</a:t>
            </a:r>
            <a:r>
              <a:rPr sz="1400" spc="-235" dirty="0">
                <a:solidFill>
                  <a:srgbClr val="FF7B3D"/>
                </a:solidFill>
                <a:latin typeface="Tahoma"/>
                <a:cs typeface="Tahoma"/>
              </a:rPr>
              <a:t>nŤ</a:t>
            </a:r>
            <a:r>
              <a:rPr sz="1400" spc="-10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-45" dirty="0">
                <a:solidFill>
                  <a:srgbClr val="FF7B3D"/>
                </a:solidFill>
                <a:latin typeface="Tahoma"/>
                <a:cs typeface="Tahoma"/>
              </a:rPr>
              <a:t>yüzün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ü  </a:t>
            </a:r>
            <a:r>
              <a:rPr sz="1400" spc="5" dirty="0">
                <a:solidFill>
                  <a:srgbClr val="FF7B3D"/>
                </a:solidFill>
                <a:latin typeface="Tahoma"/>
                <a:cs typeface="Tahoma"/>
              </a:rPr>
              <a:t>yı</a:t>
            </a:r>
            <a:r>
              <a:rPr sz="1400" spc="-5" dirty="0">
                <a:solidFill>
                  <a:srgbClr val="FF7B3D"/>
                </a:solidFill>
                <a:latin typeface="Tahoma"/>
                <a:cs typeface="Tahoma"/>
              </a:rPr>
              <a:t>k</a:t>
            </a:r>
            <a:r>
              <a:rPr sz="1400" spc="-30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-45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20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35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1400" spc="-10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7B3D"/>
                </a:solidFill>
                <a:latin typeface="Tahoma"/>
                <a:cs typeface="Tahoma"/>
              </a:rPr>
              <a:t>vüc</a:t>
            </a:r>
            <a:r>
              <a:rPr sz="1400" spc="-40" dirty="0">
                <a:solidFill>
                  <a:srgbClr val="FF7B3D"/>
                </a:solidFill>
                <a:latin typeface="Tahoma"/>
                <a:cs typeface="Tahoma"/>
              </a:rPr>
              <a:t>ud</a:t>
            </a:r>
            <a:r>
              <a:rPr sz="1400" spc="-45" dirty="0">
                <a:solidFill>
                  <a:srgbClr val="FF7B3D"/>
                </a:solidFill>
                <a:latin typeface="Tahoma"/>
                <a:cs typeface="Tahoma"/>
              </a:rPr>
              <a:t>u</a:t>
            </a:r>
            <a:r>
              <a:rPr sz="1400" spc="-55" dirty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1400" spc="-40" dirty="0">
                <a:solidFill>
                  <a:srgbClr val="FF7B3D"/>
                </a:solidFill>
                <a:latin typeface="Tahoma"/>
                <a:cs typeface="Tahoma"/>
              </a:rPr>
              <a:t>u</a:t>
            </a:r>
            <a:r>
              <a:rPr sz="1400" spc="-14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1400" spc="140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ahat</a:t>
            </a:r>
            <a:r>
              <a:rPr sz="1400" spc="70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-20" dirty="0">
                <a:solidFill>
                  <a:srgbClr val="FF7B3D"/>
                </a:solidFill>
                <a:latin typeface="Tahoma"/>
                <a:cs typeface="Tahoma"/>
              </a:rPr>
              <a:t>at</a:t>
            </a:r>
            <a:r>
              <a:rPr sz="1400" spc="-80" dirty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1400" spc="5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1400" spc="15" dirty="0">
                <a:solidFill>
                  <a:srgbClr val="FF7B3D"/>
                </a:solidFill>
                <a:latin typeface="Tahoma"/>
                <a:cs typeface="Tahoma"/>
              </a:rPr>
              <a:t>l</a:t>
            </a:r>
            <a:r>
              <a:rPr sz="1400" spc="50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1400" spc="95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1400" spc="-5" dirty="0">
                <a:solidFill>
                  <a:srgbClr val="FF7B3D"/>
                </a:solidFill>
                <a:latin typeface="Tahoma"/>
                <a:cs typeface="Tahoma"/>
              </a:rPr>
              <a:t>ın.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A4DDDA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22647"/>
            <a:ext cx="9144000" cy="718185"/>
          </a:xfrm>
          <a:custGeom>
            <a:avLst/>
            <a:gdLst/>
            <a:ahLst/>
            <a:cxnLst/>
            <a:rect l="l" t="t" r="r" b="b"/>
            <a:pathLst>
              <a:path w="9144000" h="718185">
                <a:moveTo>
                  <a:pt x="9144000" y="0"/>
                </a:moveTo>
                <a:lnTo>
                  <a:pt x="0" y="0"/>
                </a:lnTo>
                <a:lnTo>
                  <a:pt x="0" y="717804"/>
                </a:lnTo>
                <a:lnTo>
                  <a:pt x="9144000" y="717804"/>
                </a:lnTo>
                <a:lnTo>
                  <a:pt x="914400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7963" y="3384930"/>
            <a:ext cx="300583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3000" spc="-420" dirty="0" smtClean="0">
                <a:solidFill>
                  <a:srgbClr val="434343"/>
                </a:solidFill>
                <a:latin typeface="Tahoma"/>
                <a:cs typeface="Tahoma"/>
              </a:rPr>
              <a:t>REHBERLİK SERVİSİ</a:t>
            </a:r>
            <a:endParaRPr sz="30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xfrm>
            <a:off x="762000" y="361950"/>
            <a:ext cx="4337050" cy="31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tr-TR" sz="2400" spc="-45" dirty="0" smtClean="0">
                <a:solidFill>
                  <a:srgbClr val="351C75"/>
                </a:solidFill>
                <a:latin typeface="Verdana"/>
                <a:cs typeface="Verdana"/>
              </a:rPr>
              <a:t>UNUTMA! </a:t>
            </a:r>
            <a:br>
              <a:rPr lang="tr-TR" sz="2400" spc="-45" dirty="0" smtClean="0">
                <a:solidFill>
                  <a:srgbClr val="351C75"/>
                </a:solidFill>
                <a:latin typeface="Verdana"/>
                <a:cs typeface="Verdana"/>
              </a:rPr>
            </a:br>
            <a:r>
              <a:rPr lang="tr-TR" sz="2400" spc="-45" dirty="0" smtClean="0">
                <a:solidFill>
                  <a:srgbClr val="351C75"/>
                </a:solidFill>
                <a:latin typeface="Verdana"/>
                <a:cs typeface="Verdana"/>
              </a:rPr>
              <a:t/>
            </a:r>
            <a:br>
              <a:rPr lang="tr-TR" sz="2400" spc="-45" dirty="0" smtClean="0">
                <a:solidFill>
                  <a:srgbClr val="351C75"/>
                </a:solidFill>
                <a:latin typeface="Verdana"/>
                <a:cs typeface="Verdana"/>
              </a:rPr>
            </a:br>
            <a:r>
              <a:rPr lang="tr-TR" sz="2400" spc="-45" dirty="0" smtClean="0">
                <a:solidFill>
                  <a:srgbClr val="351C75"/>
                </a:solidFill>
                <a:latin typeface="Verdana"/>
                <a:cs typeface="Verdana"/>
              </a:rPr>
              <a:t>Hayatta başarılı olanlar </a:t>
            </a:r>
            <a:r>
              <a:rPr lang="tr-TR" sz="2400" spc="-30" dirty="0" smtClean="0">
                <a:solidFill>
                  <a:srgbClr val="351C75"/>
                </a:solidFill>
                <a:latin typeface="Verdana"/>
                <a:cs typeface="Verdana"/>
              </a:rPr>
              <a:t>ken</a:t>
            </a:r>
            <a:r>
              <a:rPr lang="tr-TR" sz="2400" spc="-35" dirty="0" smtClean="0">
                <a:solidFill>
                  <a:srgbClr val="351C75"/>
                </a:solidFill>
                <a:latin typeface="Verdana"/>
                <a:cs typeface="Verdana"/>
              </a:rPr>
              <a:t>d</a:t>
            </a:r>
            <a:r>
              <a:rPr lang="tr-TR" sz="2400" spc="-15" dirty="0" smtClean="0">
                <a:solidFill>
                  <a:srgbClr val="351C75"/>
                </a:solidFill>
                <a:latin typeface="Verdana"/>
                <a:cs typeface="Verdana"/>
              </a:rPr>
              <a:t>ine</a:t>
            </a:r>
            <a:r>
              <a:rPr lang="tr-TR" sz="2400" spc="-270" dirty="0" smtClean="0">
                <a:solidFill>
                  <a:srgbClr val="351C75"/>
                </a:solidFill>
                <a:latin typeface="Verdana"/>
                <a:cs typeface="Verdana"/>
              </a:rPr>
              <a:t> </a:t>
            </a:r>
            <a:r>
              <a:rPr lang="tr-TR" sz="2400" spc="-15" dirty="0" smtClean="0">
                <a:solidFill>
                  <a:srgbClr val="351C75"/>
                </a:solidFill>
                <a:latin typeface="Verdana"/>
                <a:cs typeface="Verdana"/>
              </a:rPr>
              <a:t>in</a:t>
            </a:r>
            <a:r>
              <a:rPr lang="tr-TR" sz="2400" spc="-30" dirty="0" smtClean="0">
                <a:solidFill>
                  <a:srgbClr val="351C75"/>
                </a:solidFill>
                <a:latin typeface="Verdana"/>
                <a:cs typeface="Verdana"/>
              </a:rPr>
              <a:t>anan, emek harcayan</a:t>
            </a:r>
            <a:r>
              <a:rPr lang="tr-TR" sz="2400" dirty="0" smtClean="0">
                <a:latin typeface="Verdana"/>
                <a:cs typeface="Verdana"/>
              </a:rPr>
              <a:t/>
            </a:r>
            <a:br>
              <a:rPr lang="tr-TR" sz="2400" dirty="0" smtClean="0">
                <a:latin typeface="Verdana"/>
                <a:cs typeface="Verdana"/>
              </a:rPr>
            </a:br>
            <a:r>
              <a:rPr lang="tr-TR" sz="2400" spc="-70" dirty="0" smtClean="0">
                <a:solidFill>
                  <a:srgbClr val="351C75"/>
                </a:solidFill>
                <a:latin typeface="Verdana"/>
                <a:cs typeface="Verdana"/>
              </a:rPr>
              <a:t>ve</a:t>
            </a:r>
            <a:r>
              <a:rPr lang="tr-TR" sz="2400" spc="-280" dirty="0" smtClean="0">
                <a:solidFill>
                  <a:srgbClr val="351C75"/>
                </a:solidFill>
                <a:latin typeface="Verdana"/>
                <a:cs typeface="Verdana"/>
              </a:rPr>
              <a:t> </a:t>
            </a:r>
            <a:r>
              <a:rPr lang="tr-TR" sz="2400" spc="-35" dirty="0" smtClean="0">
                <a:solidFill>
                  <a:srgbClr val="351C75"/>
                </a:solidFill>
                <a:latin typeface="Verdana"/>
                <a:cs typeface="Verdana"/>
              </a:rPr>
              <a:t>p</a:t>
            </a:r>
            <a:r>
              <a:rPr lang="tr-TR" sz="2400" spc="-65" dirty="0" smtClean="0">
                <a:solidFill>
                  <a:srgbClr val="351C75"/>
                </a:solidFill>
                <a:latin typeface="Verdana"/>
                <a:cs typeface="Verdana"/>
              </a:rPr>
              <a:t>es</a:t>
            </a:r>
            <a:r>
              <a:rPr lang="tr-TR" sz="2400" spc="-280" dirty="0" smtClean="0">
                <a:solidFill>
                  <a:srgbClr val="351C75"/>
                </a:solidFill>
                <a:latin typeface="Verdana"/>
                <a:cs typeface="Verdana"/>
              </a:rPr>
              <a:t> </a:t>
            </a:r>
            <a:r>
              <a:rPr lang="tr-TR" sz="2400" spc="-15" dirty="0" smtClean="0">
                <a:solidFill>
                  <a:srgbClr val="351C75"/>
                </a:solidFill>
                <a:latin typeface="Verdana"/>
                <a:cs typeface="Verdana"/>
              </a:rPr>
              <a:t>e</a:t>
            </a:r>
            <a:r>
              <a:rPr lang="tr-TR" sz="2400" spc="-20" dirty="0" smtClean="0">
                <a:solidFill>
                  <a:srgbClr val="351C75"/>
                </a:solidFill>
                <a:latin typeface="Verdana"/>
                <a:cs typeface="Verdana"/>
              </a:rPr>
              <a:t>t</a:t>
            </a:r>
            <a:r>
              <a:rPr lang="tr-TR" sz="2400" spc="-55" dirty="0" smtClean="0">
                <a:solidFill>
                  <a:srgbClr val="351C75"/>
                </a:solidFill>
                <a:latin typeface="Verdana"/>
                <a:cs typeface="Verdana"/>
              </a:rPr>
              <a:t>meye</a:t>
            </a:r>
            <a:r>
              <a:rPr lang="tr-TR" sz="2400" spc="-15" dirty="0" smtClean="0">
                <a:solidFill>
                  <a:srgbClr val="351C75"/>
                </a:solidFill>
                <a:latin typeface="Verdana"/>
                <a:cs typeface="Verdana"/>
              </a:rPr>
              <a:t>n kişilerdir.</a:t>
            </a:r>
            <a:r>
              <a:rPr lang="tr-TR" spc="-80" dirty="0" smtClean="0">
                <a:solidFill>
                  <a:srgbClr val="351C75"/>
                </a:solidFill>
                <a:latin typeface="Verdana"/>
                <a:cs typeface="Verdana"/>
              </a:rPr>
              <a:t/>
            </a:r>
            <a:br>
              <a:rPr lang="tr-TR" spc="-80" dirty="0" smtClean="0">
                <a:solidFill>
                  <a:srgbClr val="351C75"/>
                </a:solidFill>
                <a:latin typeface="Verdana"/>
                <a:cs typeface="Verdana"/>
              </a:rPr>
            </a:br>
            <a:endParaRPr spc="-390" dirty="0"/>
          </a:p>
        </p:txBody>
      </p:sp>
      <p:grpSp>
        <p:nvGrpSpPr>
          <p:cNvPr id="7" name="object 7"/>
          <p:cNvGrpSpPr/>
          <p:nvPr/>
        </p:nvGrpSpPr>
        <p:grpSpPr>
          <a:xfrm>
            <a:off x="4674108" y="847344"/>
            <a:ext cx="4209415" cy="4018915"/>
            <a:chOff x="4674108" y="847344"/>
            <a:chExt cx="4209415" cy="4018915"/>
          </a:xfrm>
        </p:grpSpPr>
        <p:sp>
          <p:nvSpPr>
            <p:cNvPr id="8" name="object 8"/>
            <p:cNvSpPr/>
            <p:nvPr/>
          </p:nvSpPr>
          <p:spPr>
            <a:xfrm>
              <a:off x="6157468" y="847344"/>
              <a:ext cx="2668270" cy="3983990"/>
            </a:xfrm>
            <a:custGeom>
              <a:avLst/>
              <a:gdLst/>
              <a:ahLst/>
              <a:cxnLst/>
              <a:rect l="l" t="t" r="r" b="b"/>
              <a:pathLst>
                <a:path w="2668270" h="3983990">
                  <a:moveTo>
                    <a:pt x="1029208" y="0"/>
                  </a:moveTo>
                  <a:lnTo>
                    <a:pt x="1024128" y="0"/>
                  </a:lnTo>
                  <a:lnTo>
                    <a:pt x="975306" y="1620"/>
                  </a:lnTo>
                  <a:lnTo>
                    <a:pt x="926760" y="6223"/>
                  </a:lnTo>
                  <a:lnTo>
                    <a:pt x="878491" y="13421"/>
                  </a:lnTo>
                  <a:lnTo>
                    <a:pt x="830500" y="22828"/>
                  </a:lnTo>
                  <a:lnTo>
                    <a:pt x="782789" y="34056"/>
                  </a:lnTo>
                  <a:lnTo>
                    <a:pt x="735359" y="46720"/>
                  </a:lnTo>
                  <a:lnTo>
                    <a:pt x="688212" y="60431"/>
                  </a:lnTo>
                  <a:lnTo>
                    <a:pt x="641350" y="74802"/>
                  </a:lnTo>
                  <a:lnTo>
                    <a:pt x="595314" y="89449"/>
                  </a:lnTo>
                  <a:lnTo>
                    <a:pt x="549276" y="105032"/>
                  </a:lnTo>
                  <a:lnTo>
                    <a:pt x="503604" y="121876"/>
                  </a:lnTo>
                  <a:lnTo>
                    <a:pt x="458671" y="140308"/>
                  </a:lnTo>
                  <a:lnTo>
                    <a:pt x="414845" y="160654"/>
                  </a:lnTo>
                  <a:lnTo>
                    <a:pt x="372498" y="183241"/>
                  </a:lnTo>
                  <a:lnTo>
                    <a:pt x="331999" y="208394"/>
                  </a:lnTo>
                  <a:lnTo>
                    <a:pt x="293719" y="236440"/>
                  </a:lnTo>
                  <a:lnTo>
                    <a:pt x="258028" y="267704"/>
                  </a:lnTo>
                  <a:lnTo>
                    <a:pt x="225298" y="302513"/>
                  </a:lnTo>
                  <a:lnTo>
                    <a:pt x="194861" y="342547"/>
                  </a:lnTo>
                  <a:lnTo>
                    <a:pt x="168983" y="385124"/>
                  </a:lnTo>
                  <a:lnTo>
                    <a:pt x="147301" y="429922"/>
                  </a:lnTo>
                  <a:lnTo>
                    <a:pt x="129456" y="476621"/>
                  </a:lnTo>
                  <a:lnTo>
                    <a:pt x="115087" y="524899"/>
                  </a:lnTo>
                  <a:lnTo>
                    <a:pt x="103832" y="574432"/>
                  </a:lnTo>
                  <a:lnTo>
                    <a:pt x="95332" y="624901"/>
                  </a:lnTo>
                  <a:lnTo>
                    <a:pt x="89225" y="675983"/>
                  </a:lnTo>
                  <a:lnTo>
                    <a:pt x="85152" y="727357"/>
                  </a:lnTo>
                  <a:lnTo>
                    <a:pt x="82750" y="778700"/>
                  </a:lnTo>
                  <a:lnTo>
                    <a:pt x="81661" y="829690"/>
                  </a:lnTo>
                  <a:lnTo>
                    <a:pt x="81473" y="880689"/>
                  </a:lnTo>
                  <a:lnTo>
                    <a:pt x="81979" y="931677"/>
                  </a:lnTo>
                  <a:lnTo>
                    <a:pt x="83170" y="982647"/>
                  </a:lnTo>
                  <a:lnTo>
                    <a:pt x="85037" y="1033594"/>
                  </a:lnTo>
                  <a:lnTo>
                    <a:pt x="87571" y="1084510"/>
                  </a:lnTo>
                  <a:lnTo>
                    <a:pt x="90764" y="1135391"/>
                  </a:lnTo>
                  <a:lnTo>
                    <a:pt x="94607" y="1186229"/>
                  </a:lnTo>
                  <a:lnTo>
                    <a:pt x="99090" y="1237018"/>
                  </a:lnTo>
                  <a:lnTo>
                    <a:pt x="104206" y="1287752"/>
                  </a:lnTo>
                  <a:lnTo>
                    <a:pt x="109945" y="1338425"/>
                  </a:lnTo>
                  <a:lnTo>
                    <a:pt x="116300" y="1389030"/>
                  </a:lnTo>
                  <a:lnTo>
                    <a:pt x="123260" y="1439561"/>
                  </a:lnTo>
                  <a:lnTo>
                    <a:pt x="130818" y="1490012"/>
                  </a:lnTo>
                  <a:lnTo>
                    <a:pt x="138965" y="1540376"/>
                  </a:lnTo>
                  <a:lnTo>
                    <a:pt x="147691" y="1590647"/>
                  </a:lnTo>
                  <a:lnTo>
                    <a:pt x="156989" y="1640820"/>
                  </a:lnTo>
                  <a:lnTo>
                    <a:pt x="166849" y="1690886"/>
                  </a:lnTo>
                  <a:lnTo>
                    <a:pt x="177263" y="1740841"/>
                  </a:lnTo>
                  <a:lnTo>
                    <a:pt x="188222" y="1790678"/>
                  </a:lnTo>
                  <a:lnTo>
                    <a:pt x="199717" y="1840390"/>
                  </a:lnTo>
                  <a:lnTo>
                    <a:pt x="211740" y="1889972"/>
                  </a:lnTo>
                  <a:lnTo>
                    <a:pt x="236239" y="1986214"/>
                  </a:lnTo>
                  <a:lnTo>
                    <a:pt x="247000" y="2033636"/>
                  </a:lnTo>
                  <a:lnTo>
                    <a:pt x="254904" y="2081291"/>
                  </a:lnTo>
                  <a:lnTo>
                    <a:pt x="258289" y="2128788"/>
                  </a:lnTo>
                  <a:lnTo>
                    <a:pt x="255494" y="2175734"/>
                  </a:lnTo>
                  <a:lnTo>
                    <a:pt x="244856" y="2221737"/>
                  </a:lnTo>
                  <a:lnTo>
                    <a:pt x="221962" y="2272436"/>
                  </a:lnTo>
                  <a:lnTo>
                    <a:pt x="191627" y="2319480"/>
                  </a:lnTo>
                  <a:lnTo>
                    <a:pt x="158220" y="2365023"/>
                  </a:lnTo>
                  <a:lnTo>
                    <a:pt x="126111" y="2411222"/>
                  </a:lnTo>
                  <a:lnTo>
                    <a:pt x="101121" y="2453999"/>
                  </a:lnTo>
                  <a:lnTo>
                    <a:pt x="79371" y="2498017"/>
                  </a:lnTo>
                  <a:lnTo>
                    <a:pt x="60685" y="2543153"/>
                  </a:lnTo>
                  <a:lnTo>
                    <a:pt x="44882" y="2589286"/>
                  </a:lnTo>
                  <a:lnTo>
                    <a:pt x="31784" y="2636297"/>
                  </a:lnTo>
                  <a:lnTo>
                    <a:pt x="21212" y="2684064"/>
                  </a:lnTo>
                  <a:lnTo>
                    <a:pt x="12988" y="2732467"/>
                  </a:lnTo>
                  <a:lnTo>
                    <a:pt x="6934" y="2781384"/>
                  </a:lnTo>
                  <a:lnTo>
                    <a:pt x="2870" y="2830696"/>
                  </a:lnTo>
                  <a:lnTo>
                    <a:pt x="618" y="2880280"/>
                  </a:lnTo>
                  <a:lnTo>
                    <a:pt x="0" y="2930016"/>
                  </a:lnTo>
                  <a:lnTo>
                    <a:pt x="1761" y="2981502"/>
                  </a:lnTo>
                  <a:lnTo>
                    <a:pt x="6909" y="3034278"/>
                  </a:lnTo>
                  <a:lnTo>
                    <a:pt x="15562" y="3087419"/>
                  </a:lnTo>
                  <a:lnTo>
                    <a:pt x="27840" y="3140001"/>
                  </a:lnTo>
                  <a:lnTo>
                    <a:pt x="43864" y="3191097"/>
                  </a:lnTo>
                  <a:lnTo>
                    <a:pt x="63754" y="3239783"/>
                  </a:lnTo>
                  <a:lnTo>
                    <a:pt x="87630" y="3285134"/>
                  </a:lnTo>
                  <a:lnTo>
                    <a:pt x="115608" y="3325388"/>
                  </a:lnTo>
                  <a:lnTo>
                    <a:pt x="148070" y="3361714"/>
                  </a:lnTo>
                  <a:lnTo>
                    <a:pt x="184004" y="3395029"/>
                  </a:lnTo>
                  <a:lnTo>
                    <a:pt x="222399" y="3426250"/>
                  </a:lnTo>
                  <a:lnTo>
                    <a:pt x="262246" y="3456293"/>
                  </a:lnTo>
                  <a:lnTo>
                    <a:pt x="302532" y="3486075"/>
                  </a:lnTo>
                  <a:lnTo>
                    <a:pt x="342248" y="3516513"/>
                  </a:lnTo>
                  <a:lnTo>
                    <a:pt x="380382" y="3548524"/>
                  </a:lnTo>
                  <a:lnTo>
                    <a:pt x="415925" y="3583025"/>
                  </a:lnTo>
                  <a:lnTo>
                    <a:pt x="446981" y="3621372"/>
                  </a:lnTo>
                  <a:lnTo>
                    <a:pt x="472387" y="3662657"/>
                  </a:lnTo>
                  <a:lnTo>
                    <a:pt x="493819" y="3705783"/>
                  </a:lnTo>
                  <a:lnTo>
                    <a:pt x="512957" y="3749652"/>
                  </a:lnTo>
                  <a:lnTo>
                    <a:pt x="531479" y="3793164"/>
                  </a:lnTo>
                  <a:lnTo>
                    <a:pt x="551064" y="3835222"/>
                  </a:lnTo>
                  <a:lnTo>
                    <a:pt x="573390" y="3874728"/>
                  </a:lnTo>
                  <a:lnTo>
                    <a:pt x="600137" y="3910582"/>
                  </a:lnTo>
                  <a:lnTo>
                    <a:pt x="632984" y="3941688"/>
                  </a:lnTo>
                  <a:lnTo>
                    <a:pt x="673608" y="3966946"/>
                  </a:lnTo>
                  <a:lnTo>
                    <a:pt x="1634998" y="3983735"/>
                  </a:lnTo>
                  <a:lnTo>
                    <a:pt x="1667958" y="3955139"/>
                  </a:lnTo>
                  <a:lnTo>
                    <a:pt x="1702660" y="3923229"/>
                  </a:lnTo>
                  <a:lnTo>
                    <a:pt x="1738653" y="3888570"/>
                  </a:lnTo>
                  <a:lnTo>
                    <a:pt x="1775488" y="3851725"/>
                  </a:lnTo>
                  <a:lnTo>
                    <a:pt x="1812714" y="3813259"/>
                  </a:lnTo>
                  <a:lnTo>
                    <a:pt x="1849882" y="3773735"/>
                  </a:lnTo>
                  <a:lnTo>
                    <a:pt x="1886541" y="3733716"/>
                  </a:lnTo>
                  <a:lnTo>
                    <a:pt x="1922243" y="3693767"/>
                  </a:lnTo>
                  <a:lnTo>
                    <a:pt x="1956538" y="3654451"/>
                  </a:lnTo>
                  <a:lnTo>
                    <a:pt x="1988975" y="3616333"/>
                  </a:lnTo>
                  <a:lnTo>
                    <a:pt x="2019105" y="3579975"/>
                  </a:lnTo>
                  <a:lnTo>
                    <a:pt x="2046478" y="3545941"/>
                  </a:lnTo>
                  <a:lnTo>
                    <a:pt x="2076710" y="3505974"/>
                  </a:lnTo>
                  <a:lnTo>
                    <a:pt x="2105134" y="3464539"/>
                  </a:lnTo>
                  <a:lnTo>
                    <a:pt x="2131498" y="3421736"/>
                  </a:lnTo>
                  <a:lnTo>
                    <a:pt x="2155549" y="3377663"/>
                  </a:lnTo>
                  <a:lnTo>
                    <a:pt x="2177034" y="3332419"/>
                  </a:lnTo>
                  <a:lnTo>
                    <a:pt x="2195698" y="3286103"/>
                  </a:lnTo>
                  <a:lnTo>
                    <a:pt x="2211291" y="3238814"/>
                  </a:lnTo>
                  <a:lnTo>
                    <a:pt x="2223558" y="3190650"/>
                  </a:lnTo>
                  <a:lnTo>
                    <a:pt x="2232247" y="3141711"/>
                  </a:lnTo>
                  <a:lnTo>
                    <a:pt x="2237105" y="3092094"/>
                  </a:lnTo>
                  <a:lnTo>
                    <a:pt x="2238593" y="3042456"/>
                  </a:lnTo>
                  <a:lnTo>
                    <a:pt x="2239746" y="2992494"/>
                  </a:lnTo>
                  <a:lnTo>
                    <a:pt x="2243825" y="2943370"/>
                  </a:lnTo>
                  <a:lnTo>
                    <a:pt x="2254092" y="2896249"/>
                  </a:lnTo>
                  <a:lnTo>
                    <a:pt x="2273808" y="2852292"/>
                  </a:lnTo>
                  <a:lnTo>
                    <a:pt x="2310876" y="2806922"/>
                  </a:lnTo>
                  <a:lnTo>
                    <a:pt x="2354707" y="2767075"/>
                  </a:lnTo>
                  <a:lnTo>
                    <a:pt x="2391775" y="2733487"/>
                  </a:lnTo>
                  <a:lnTo>
                    <a:pt x="2427865" y="2698606"/>
                  </a:lnTo>
                  <a:lnTo>
                    <a:pt x="2462661" y="2662390"/>
                  </a:lnTo>
                  <a:lnTo>
                    <a:pt x="2495847" y="2624797"/>
                  </a:lnTo>
                  <a:lnTo>
                    <a:pt x="2527109" y="2585783"/>
                  </a:lnTo>
                  <a:lnTo>
                    <a:pt x="2556131" y="2545306"/>
                  </a:lnTo>
                  <a:lnTo>
                    <a:pt x="2582596" y="2503323"/>
                  </a:lnTo>
                  <a:lnTo>
                    <a:pt x="2606191" y="2459792"/>
                  </a:lnTo>
                  <a:lnTo>
                    <a:pt x="2626599" y="2414670"/>
                  </a:lnTo>
                  <a:lnTo>
                    <a:pt x="2643505" y="2367914"/>
                  </a:lnTo>
                  <a:lnTo>
                    <a:pt x="2656351" y="2319479"/>
                  </a:lnTo>
                  <a:lnTo>
                    <a:pt x="2664557" y="2269778"/>
                  </a:lnTo>
                  <a:lnTo>
                    <a:pt x="2668002" y="2219458"/>
                  </a:lnTo>
                  <a:lnTo>
                    <a:pt x="2666566" y="2169167"/>
                  </a:lnTo>
                  <a:lnTo>
                    <a:pt x="2660126" y="2119550"/>
                  </a:lnTo>
                  <a:lnTo>
                    <a:pt x="2648561" y="2071256"/>
                  </a:lnTo>
                  <a:lnTo>
                    <a:pt x="2631751" y="2024930"/>
                  </a:lnTo>
                  <a:lnTo>
                    <a:pt x="2609574" y="1981221"/>
                  </a:lnTo>
                  <a:lnTo>
                    <a:pt x="2581909" y="1940774"/>
                  </a:lnTo>
                  <a:lnTo>
                    <a:pt x="2548636" y="1904237"/>
                  </a:lnTo>
                  <a:lnTo>
                    <a:pt x="2512221" y="1873082"/>
                  </a:lnTo>
                  <a:lnTo>
                    <a:pt x="2472581" y="1844171"/>
                  </a:lnTo>
                  <a:lnTo>
                    <a:pt x="2390778" y="1788728"/>
                  </a:lnTo>
                  <a:lnTo>
                    <a:pt x="2352191" y="1760023"/>
                  </a:lnTo>
                  <a:lnTo>
                    <a:pt x="2317533" y="1729213"/>
                  </a:lnTo>
                  <a:lnTo>
                    <a:pt x="2288591" y="1695210"/>
                  </a:lnTo>
                  <a:lnTo>
                    <a:pt x="2267155" y="1656929"/>
                  </a:lnTo>
                  <a:lnTo>
                    <a:pt x="2255012" y="1613280"/>
                  </a:lnTo>
                  <a:lnTo>
                    <a:pt x="2254513" y="1561851"/>
                  </a:lnTo>
                  <a:lnTo>
                    <a:pt x="2265505" y="1511220"/>
                  </a:lnTo>
                  <a:lnTo>
                    <a:pt x="2283283" y="1461422"/>
                  </a:lnTo>
                  <a:lnTo>
                    <a:pt x="2303145" y="1412493"/>
                  </a:lnTo>
                  <a:lnTo>
                    <a:pt x="2319944" y="1366970"/>
                  </a:lnTo>
                  <a:lnTo>
                    <a:pt x="2334498" y="1320506"/>
                  </a:lnTo>
                  <a:lnTo>
                    <a:pt x="2346766" y="1273262"/>
                  </a:lnTo>
                  <a:lnTo>
                    <a:pt x="2356705" y="1225401"/>
                  </a:lnTo>
                  <a:lnTo>
                    <a:pt x="2364271" y="1177085"/>
                  </a:lnTo>
                  <a:lnTo>
                    <a:pt x="2369423" y="1128477"/>
                  </a:lnTo>
                  <a:lnTo>
                    <a:pt x="2372116" y="1079739"/>
                  </a:lnTo>
                  <a:lnTo>
                    <a:pt x="2372310" y="1031033"/>
                  </a:lnTo>
                  <a:lnTo>
                    <a:pt x="2369961" y="982521"/>
                  </a:lnTo>
                  <a:lnTo>
                    <a:pt x="2365026" y="934367"/>
                  </a:lnTo>
                  <a:lnTo>
                    <a:pt x="2357463" y="886731"/>
                  </a:lnTo>
                  <a:lnTo>
                    <a:pt x="2347229" y="839777"/>
                  </a:lnTo>
                  <a:lnTo>
                    <a:pt x="2334282" y="793667"/>
                  </a:lnTo>
                  <a:lnTo>
                    <a:pt x="2318579" y="748563"/>
                  </a:lnTo>
                  <a:lnTo>
                    <a:pt x="2300077" y="704627"/>
                  </a:lnTo>
                  <a:lnTo>
                    <a:pt x="2278733" y="662022"/>
                  </a:lnTo>
                  <a:lnTo>
                    <a:pt x="2254505" y="620909"/>
                  </a:lnTo>
                  <a:lnTo>
                    <a:pt x="2227351" y="581453"/>
                  </a:lnTo>
                  <a:lnTo>
                    <a:pt x="2197227" y="543813"/>
                  </a:lnTo>
                  <a:lnTo>
                    <a:pt x="2163058" y="507020"/>
                  </a:lnTo>
                  <a:lnTo>
                    <a:pt x="2126612" y="472684"/>
                  </a:lnTo>
                  <a:lnTo>
                    <a:pt x="2088166" y="440572"/>
                  </a:lnTo>
                  <a:lnTo>
                    <a:pt x="2048003" y="410451"/>
                  </a:lnTo>
                  <a:lnTo>
                    <a:pt x="2006401" y="382089"/>
                  </a:lnTo>
                  <a:lnTo>
                    <a:pt x="1963641" y="355251"/>
                  </a:lnTo>
                  <a:lnTo>
                    <a:pt x="1920002" y="329706"/>
                  </a:lnTo>
                  <a:lnTo>
                    <a:pt x="1875766" y="305219"/>
                  </a:lnTo>
                  <a:lnTo>
                    <a:pt x="1831213" y="281558"/>
                  </a:lnTo>
                  <a:lnTo>
                    <a:pt x="1785743" y="258068"/>
                  </a:lnTo>
                  <a:lnTo>
                    <a:pt x="1740018" y="235058"/>
                  </a:lnTo>
                  <a:lnTo>
                    <a:pt x="1694046" y="212525"/>
                  </a:lnTo>
                  <a:lnTo>
                    <a:pt x="1647836" y="190468"/>
                  </a:lnTo>
                  <a:lnTo>
                    <a:pt x="1601398" y="168884"/>
                  </a:lnTo>
                  <a:lnTo>
                    <a:pt x="1554740" y="147771"/>
                  </a:lnTo>
                  <a:lnTo>
                    <a:pt x="1507871" y="127126"/>
                  </a:lnTo>
                  <a:lnTo>
                    <a:pt x="1461951" y="107488"/>
                  </a:lnTo>
                  <a:lnTo>
                    <a:pt x="1415564" y="88558"/>
                  </a:lnTo>
                  <a:lnTo>
                    <a:pt x="1368723" y="70647"/>
                  </a:lnTo>
                  <a:lnTo>
                    <a:pt x="1321441" y="54068"/>
                  </a:lnTo>
                  <a:lnTo>
                    <a:pt x="1273730" y="39131"/>
                  </a:lnTo>
                  <a:lnTo>
                    <a:pt x="1225604" y="26149"/>
                  </a:lnTo>
                  <a:lnTo>
                    <a:pt x="1177076" y="15433"/>
                  </a:lnTo>
                  <a:lnTo>
                    <a:pt x="1128159" y="7295"/>
                  </a:lnTo>
                  <a:lnTo>
                    <a:pt x="1078865" y="2047"/>
                  </a:lnTo>
                  <a:lnTo>
                    <a:pt x="1029208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83376" y="876427"/>
              <a:ext cx="2584450" cy="3898265"/>
            </a:xfrm>
            <a:custGeom>
              <a:avLst/>
              <a:gdLst/>
              <a:ahLst/>
              <a:cxnLst/>
              <a:rect l="l" t="t" r="r" b="b"/>
              <a:pathLst>
                <a:path w="2584450" h="3898265">
                  <a:moveTo>
                    <a:pt x="987044" y="0"/>
                  </a:moveTo>
                  <a:lnTo>
                    <a:pt x="982726" y="0"/>
                  </a:lnTo>
                  <a:lnTo>
                    <a:pt x="935371" y="1621"/>
                  </a:lnTo>
                  <a:lnTo>
                    <a:pt x="888138" y="6211"/>
                  </a:lnTo>
                  <a:lnTo>
                    <a:pt x="841114" y="13354"/>
                  </a:lnTo>
                  <a:lnTo>
                    <a:pt x="794385" y="22637"/>
                  </a:lnTo>
                  <a:lnTo>
                    <a:pt x="748036" y="33647"/>
                  </a:lnTo>
                  <a:lnTo>
                    <a:pt x="702155" y="45970"/>
                  </a:lnTo>
                  <a:lnTo>
                    <a:pt x="656827" y="59191"/>
                  </a:lnTo>
                  <a:lnTo>
                    <a:pt x="612140" y="72898"/>
                  </a:lnTo>
                  <a:lnTo>
                    <a:pt x="562869" y="88536"/>
                  </a:lnTo>
                  <a:lnTo>
                    <a:pt x="513764" y="105252"/>
                  </a:lnTo>
                  <a:lnTo>
                    <a:pt x="465309" y="123462"/>
                  </a:lnTo>
                  <a:lnTo>
                    <a:pt x="417989" y="143585"/>
                  </a:lnTo>
                  <a:lnTo>
                    <a:pt x="372289" y="166040"/>
                  </a:lnTo>
                  <a:lnTo>
                    <a:pt x="328694" y="191243"/>
                  </a:lnTo>
                  <a:lnTo>
                    <a:pt x="287690" y="219613"/>
                  </a:lnTo>
                  <a:lnTo>
                    <a:pt x="249761" y="251569"/>
                  </a:lnTo>
                  <a:lnTo>
                    <a:pt x="215391" y="287527"/>
                  </a:lnTo>
                  <a:lnTo>
                    <a:pt x="186563" y="325709"/>
                  </a:lnTo>
                  <a:lnTo>
                    <a:pt x="162178" y="366441"/>
                  </a:lnTo>
                  <a:lnTo>
                    <a:pt x="141868" y="409361"/>
                  </a:lnTo>
                  <a:lnTo>
                    <a:pt x="125264" y="454105"/>
                  </a:lnTo>
                  <a:lnTo>
                    <a:pt x="112000" y="500308"/>
                  </a:lnTo>
                  <a:lnTo>
                    <a:pt x="101706" y="547606"/>
                  </a:lnTo>
                  <a:lnTo>
                    <a:pt x="94015" y="595635"/>
                  </a:lnTo>
                  <a:lnTo>
                    <a:pt x="88559" y="644031"/>
                  </a:lnTo>
                  <a:lnTo>
                    <a:pt x="84968" y="692430"/>
                  </a:lnTo>
                  <a:lnTo>
                    <a:pt x="82876" y="740468"/>
                  </a:lnTo>
                  <a:lnTo>
                    <a:pt x="81914" y="787781"/>
                  </a:lnTo>
                  <a:lnTo>
                    <a:pt x="81713" y="836059"/>
                  </a:lnTo>
                  <a:lnTo>
                    <a:pt x="82147" y="884531"/>
                  </a:lnTo>
                  <a:lnTo>
                    <a:pt x="83215" y="933193"/>
                  </a:lnTo>
                  <a:lnTo>
                    <a:pt x="84917" y="982038"/>
                  </a:lnTo>
                  <a:lnTo>
                    <a:pt x="87252" y="1031061"/>
                  </a:lnTo>
                  <a:lnTo>
                    <a:pt x="90220" y="1080256"/>
                  </a:lnTo>
                  <a:lnTo>
                    <a:pt x="93820" y="1129618"/>
                  </a:lnTo>
                  <a:lnTo>
                    <a:pt x="98051" y="1179142"/>
                  </a:lnTo>
                  <a:lnTo>
                    <a:pt x="102912" y="1228821"/>
                  </a:lnTo>
                  <a:lnTo>
                    <a:pt x="108402" y="1278651"/>
                  </a:lnTo>
                  <a:lnTo>
                    <a:pt x="114522" y="1328626"/>
                  </a:lnTo>
                  <a:lnTo>
                    <a:pt x="121269" y="1378740"/>
                  </a:lnTo>
                  <a:lnTo>
                    <a:pt x="128645" y="1428988"/>
                  </a:lnTo>
                  <a:lnTo>
                    <a:pt x="136646" y="1479364"/>
                  </a:lnTo>
                  <a:lnTo>
                    <a:pt x="145274" y="1529863"/>
                  </a:lnTo>
                  <a:lnTo>
                    <a:pt x="154528" y="1580479"/>
                  </a:lnTo>
                  <a:lnTo>
                    <a:pt x="164405" y="1631207"/>
                  </a:lnTo>
                  <a:lnTo>
                    <a:pt x="174907" y="1682041"/>
                  </a:lnTo>
                  <a:lnTo>
                    <a:pt x="186032" y="1732976"/>
                  </a:lnTo>
                  <a:lnTo>
                    <a:pt x="197779" y="1784006"/>
                  </a:lnTo>
                  <a:lnTo>
                    <a:pt x="210148" y="1835126"/>
                  </a:lnTo>
                  <a:lnTo>
                    <a:pt x="236559" y="1939474"/>
                  </a:lnTo>
                  <a:lnTo>
                    <a:pt x="247443" y="1988852"/>
                  </a:lnTo>
                  <a:lnTo>
                    <a:pt x="255285" y="2039318"/>
                  </a:lnTo>
                  <a:lnTo>
                    <a:pt x="258313" y="2090387"/>
                  </a:lnTo>
                  <a:lnTo>
                    <a:pt x="254750" y="2141575"/>
                  </a:lnTo>
                  <a:lnTo>
                    <a:pt x="242824" y="2192401"/>
                  </a:lnTo>
                  <a:lnTo>
                    <a:pt x="226708" y="2231288"/>
                  </a:lnTo>
                  <a:lnTo>
                    <a:pt x="206581" y="2267283"/>
                  </a:lnTo>
                  <a:lnTo>
                    <a:pt x="183905" y="2301111"/>
                  </a:lnTo>
                  <a:lnTo>
                    <a:pt x="139144" y="2362485"/>
                  </a:lnTo>
                  <a:lnTo>
                    <a:pt x="129196" y="2376824"/>
                  </a:lnTo>
                  <a:lnTo>
                    <a:pt x="96708" y="2430622"/>
                  </a:lnTo>
                  <a:lnTo>
                    <a:pt x="76155" y="2472095"/>
                  </a:lnTo>
                  <a:lnTo>
                    <a:pt x="58088" y="2515755"/>
                  </a:lnTo>
                  <a:lnTo>
                    <a:pt x="42492" y="2561656"/>
                  </a:lnTo>
                  <a:lnTo>
                    <a:pt x="29352" y="2609850"/>
                  </a:lnTo>
                  <a:lnTo>
                    <a:pt x="18655" y="2660390"/>
                  </a:lnTo>
                  <a:lnTo>
                    <a:pt x="10386" y="2713332"/>
                  </a:lnTo>
                  <a:lnTo>
                    <a:pt x="4530" y="2768727"/>
                  </a:lnTo>
                  <a:lnTo>
                    <a:pt x="1073" y="2826628"/>
                  </a:lnTo>
                  <a:lnTo>
                    <a:pt x="0" y="2887091"/>
                  </a:lnTo>
                  <a:lnTo>
                    <a:pt x="1937" y="2940093"/>
                  </a:lnTo>
                  <a:lnTo>
                    <a:pt x="7414" y="2992475"/>
                  </a:lnTo>
                  <a:lnTo>
                    <a:pt x="16251" y="3043535"/>
                  </a:lnTo>
                  <a:lnTo>
                    <a:pt x="28273" y="3092571"/>
                  </a:lnTo>
                  <a:lnTo>
                    <a:pt x="43300" y="3138884"/>
                  </a:lnTo>
                  <a:lnTo>
                    <a:pt x="61155" y="3181770"/>
                  </a:lnTo>
                  <a:lnTo>
                    <a:pt x="81661" y="3220529"/>
                  </a:lnTo>
                  <a:lnTo>
                    <a:pt x="109259" y="3259526"/>
                  </a:lnTo>
                  <a:lnTo>
                    <a:pt x="141850" y="3294890"/>
                  </a:lnTo>
                  <a:lnTo>
                    <a:pt x="178422" y="3327695"/>
                  </a:lnTo>
                  <a:lnTo>
                    <a:pt x="217963" y="3359014"/>
                  </a:lnTo>
                  <a:lnTo>
                    <a:pt x="297019" y="3417743"/>
                  </a:lnTo>
                  <a:lnTo>
                    <a:pt x="334279" y="3446767"/>
                  </a:lnTo>
                  <a:lnTo>
                    <a:pt x="370421" y="3477686"/>
                  </a:lnTo>
                  <a:lnTo>
                    <a:pt x="404622" y="3511194"/>
                  </a:lnTo>
                  <a:lnTo>
                    <a:pt x="440386" y="3555490"/>
                  </a:lnTo>
                  <a:lnTo>
                    <a:pt x="468995" y="3602393"/>
                  </a:lnTo>
                  <a:lnTo>
                    <a:pt x="492722" y="3650801"/>
                  </a:lnTo>
                  <a:lnTo>
                    <a:pt x="533401" y="3745032"/>
                  </a:lnTo>
                  <a:lnTo>
                    <a:pt x="553971" y="3786967"/>
                  </a:lnTo>
                  <a:lnTo>
                    <a:pt x="577603" y="3824418"/>
                  </a:lnTo>
                  <a:lnTo>
                    <a:pt x="606342" y="3856388"/>
                  </a:lnTo>
                  <a:lnTo>
                    <a:pt x="642239" y="3881882"/>
                  </a:lnTo>
                  <a:lnTo>
                    <a:pt x="1577975" y="3898265"/>
                  </a:lnTo>
                  <a:lnTo>
                    <a:pt x="1612638" y="3867476"/>
                  </a:lnTo>
                  <a:lnTo>
                    <a:pt x="1649087" y="3833263"/>
                  </a:lnTo>
                  <a:lnTo>
                    <a:pt x="1686804" y="3796266"/>
                  </a:lnTo>
                  <a:lnTo>
                    <a:pt x="1725270" y="3757124"/>
                  </a:lnTo>
                  <a:lnTo>
                    <a:pt x="1763966" y="3716478"/>
                  </a:lnTo>
                  <a:lnTo>
                    <a:pt x="1802373" y="3674969"/>
                  </a:lnTo>
                  <a:lnTo>
                    <a:pt x="1839974" y="3633236"/>
                  </a:lnTo>
                  <a:lnTo>
                    <a:pt x="1876248" y="3591921"/>
                  </a:lnTo>
                  <a:lnTo>
                    <a:pt x="1910678" y="3551662"/>
                  </a:lnTo>
                  <a:lnTo>
                    <a:pt x="1942744" y="3513102"/>
                  </a:lnTo>
                  <a:lnTo>
                    <a:pt x="1971928" y="3476879"/>
                  </a:lnTo>
                  <a:lnTo>
                    <a:pt x="1995465" y="3445964"/>
                  </a:lnTo>
                  <a:lnTo>
                    <a:pt x="2019416" y="3411866"/>
                  </a:lnTo>
                  <a:lnTo>
                    <a:pt x="2043177" y="3374772"/>
                  </a:lnTo>
                  <a:lnTo>
                    <a:pt x="2066142" y="3334868"/>
                  </a:lnTo>
                  <a:lnTo>
                    <a:pt x="2087705" y="3292340"/>
                  </a:lnTo>
                  <a:lnTo>
                    <a:pt x="2107260" y="3247374"/>
                  </a:lnTo>
                  <a:lnTo>
                    <a:pt x="2124201" y="3200158"/>
                  </a:lnTo>
                  <a:lnTo>
                    <a:pt x="2137923" y="3150877"/>
                  </a:lnTo>
                  <a:lnTo>
                    <a:pt x="2147819" y="3099719"/>
                  </a:lnTo>
                  <a:lnTo>
                    <a:pt x="2153284" y="3046869"/>
                  </a:lnTo>
                  <a:lnTo>
                    <a:pt x="2156386" y="2941135"/>
                  </a:lnTo>
                  <a:lnTo>
                    <a:pt x="2161397" y="2888662"/>
                  </a:lnTo>
                  <a:lnTo>
                    <a:pt x="2173527" y="2837213"/>
                  </a:lnTo>
                  <a:lnTo>
                    <a:pt x="2196338" y="2787777"/>
                  </a:lnTo>
                  <a:lnTo>
                    <a:pt x="2234755" y="2739104"/>
                  </a:lnTo>
                  <a:lnTo>
                    <a:pt x="2278506" y="2698623"/>
                  </a:lnTo>
                  <a:lnTo>
                    <a:pt x="2285492" y="2692654"/>
                  </a:lnTo>
                  <a:lnTo>
                    <a:pt x="2331938" y="2650112"/>
                  </a:lnTo>
                  <a:lnTo>
                    <a:pt x="2374360" y="2607792"/>
                  </a:lnTo>
                  <a:lnTo>
                    <a:pt x="2412797" y="2565630"/>
                  </a:lnTo>
                  <a:lnTo>
                    <a:pt x="2447290" y="2523565"/>
                  </a:lnTo>
                  <a:lnTo>
                    <a:pt x="2477877" y="2481536"/>
                  </a:lnTo>
                  <a:lnTo>
                    <a:pt x="2504599" y="2439481"/>
                  </a:lnTo>
                  <a:lnTo>
                    <a:pt x="2527496" y="2397338"/>
                  </a:lnTo>
                  <a:lnTo>
                    <a:pt x="2546606" y="2355046"/>
                  </a:lnTo>
                  <a:lnTo>
                    <a:pt x="2561971" y="2312543"/>
                  </a:lnTo>
                  <a:lnTo>
                    <a:pt x="2575452" y="2260045"/>
                  </a:lnTo>
                  <a:lnTo>
                    <a:pt x="2582892" y="2207334"/>
                  </a:lnTo>
                  <a:lnTo>
                    <a:pt x="2584435" y="2155119"/>
                  </a:lnTo>
                  <a:lnTo>
                    <a:pt x="2580231" y="2104108"/>
                  </a:lnTo>
                  <a:lnTo>
                    <a:pt x="2570427" y="2055009"/>
                  </a:lnTo>
                  <a:lnTo>
                    <a:pt x="2555169" y="2008533"/>
                  </a:lnTo>
                  <a:lnTo>
                    <a:pt x="2534605" y="1965386"/>
                  </a:lnTo>
                  <a:lnTo>
                    <a:pt x="2508883" y="1926279"/>
                  </a:lnTo>
                  <a:lnTo>
                    <a:pt x="2478151" y="1891919"/>
                  </a:lnTo>
                  <a:lnTo>
                    <a:pt x="2427303" y="1850453"/>
                  </a:lnTo>
                  <a:lnTo>
                    <a:pt x="2331540" y="1785064"/>
                  </a:lnTo>
                  <a:lnTo>
                    <a:pt x="2294406" y="1758158"/>
                  </a:lnTo>
                  <a:lnTo>
                    <a:pt x="2259655" y="1729300"/>
                  </a:lnTo>
                  <a:lnTo>
                    <a:pt x="2228646" y="1697613"/>
                  </a:lnTo>
                  <a:lnTo>
                    <a:pt x="2202743" y="1662223"/>
                  </a:lnTo>
                  <a:lnTo>
                    <a:pt x="2183307" y="1622254"/>
                  </a:lnTo>
                  <a:lnTo>
                    <a:pt x="2171700" y="1576832"/>
                  </a:lnTo>
                  <a:lnTo>
                    <a:pt x="2170293" y="1523619"/>
                  </a:lnTo>
                  <a:lnTo>
                    <a:pt x="2179304" y="1472406"/>
                  </a:lnTo>
                  <a:lnTo>
                    <a:pt x="2194863" y="1423527"/>
                  </a:lnTo>
                  <a:lnTo>
                    <a:pt x="2222373" y="1354328"/>
                  </a:lnTo>
                  <a:lnTo>
                    <a:pt x="2239362" y="1308092"/>
                  </a:lnTo>
                  <a:lnTo>
                    <a:pt x="2253901" y="1260812"/>
                  </a:lnTo>
                  <a:lnTo>
                    <a:pt x="2265957" y="1212723"/>
                  </a:lnTo>
                  <a:lnTo>
                    <a:pt x="2275499" y="1164060"/>
                  </a:lnTo>
                  <a:lnTo>
                    <a:pt x="2282493" y="1115058"/>
                  </a:lnTo>
                  <a:lnTo>
                    <a:pt x="2286907" y="1065953"/>
                  </a:lnTo>
                  <a:lnTo>
                    <a:pt x="2288710" y="1016979"/>
                  </a:lnTo>
                  <a:lnTo>
                    <a:pt x="2287868" y="968373"/>
                  </a:lnTo>
                  <a:lnTo>
                    <a:pt x="2284349" y="920369"/>
                  </a:lnTo>
                  <a:lnTo>
                    <a:pt x="2277635" y="870224"/>
                  </a:lnTo>
                  <a:lnTo>
                    <a:pt x="2268024" y="821469"/>
                  </a:lnTo>
                  <a:lnTo>
                    <a:pt x="2255562" y="774224"/>
                  </a:lnTo>
                  <a:lnTo>
                    <a:pt x="2240297" y="728611"/>
                  </a:lnTo>
                  <a:lnTo>
                    <a:pt x="2222275" y="684748"/>
                  </a:lnTo>
                  <a:lnTo>
                    <a:pt x="2201545" y="642756"/>
                  </a:lnTo>
                  <a:lnTo>
                    <a:pt x="2178151" y="602755"/>
                  </a:lnTo>
                  <a:lnTo>
                    <a:pt x="2152143" y="564866"/>
                  </a:lnTo>
                  <a:lnTo>
                    <a:pt x="2123567" y="529209"/>
                  </a:lnTo>
                  <a:lnTo>
                    <a:pt x="2093049" y="496070"/>
                  </a:lnTo>
                  <a:lnTo>
                    <a:pt x="2060405" y="464874"/>
                  </a:lnTo>
                  <a:lnTo>
                    <a:pt x="2025607" y="435332"/>
                  </a:lnTo>
                  <a:lnTo>
                    <a:pt x="1988627" y="407157"/>
                  </a:lnTo>
                  <a:lnTo>
                    <a:pt x="1949435" y="380063"/>
                  </a:lnTo>
                  <a:lnTo>
                    <a:pt x="1908005" y="353760"/>
                  </a:lnTo>
                  <a:lnTo>
                    <a:pt x="1864308" y="327963"/>
                  </a:lnTo>
                  <a:lnTo>
                    <a:pt x="1818315" y="302383"/>
                  </a:lnTo>
                  <a:lnTo>
                    <a:pt x="1769999" y="276733"/>
                  </a:lnTo>
                  <a:lnTo>
                    <a:pt x="1725004" y="253560"/>
                  </a:lnTo>
                  <a:lnTo>
                    <a:pt x="1679649" y="230764"/>
                  </a:lnTo>
                  <a:lnTo>
                    <a:pt x="1633995" y="208382"/>
                  </a:lnTo>
                  <a:lnTo>
                    <a:pt x="1588100" y="186449"/>
                  </a:lnTo>
                  <a:lnTo>
                    <a:pt x="1542026" y="165000"/>
                  </a:lnTo>
                  <a:lnTo>
                    <a:pt x="1495832" y="144071"/>
                  </a:lnTo>
                  <a:lnTo>
                    <a:pt x="1449577" y="123698"/>
                  </a:lnTo>
                  <a:lnTo>
                    <a:pt x="1405340" y="104773"/>
                  </a:lnTo>
                  <a:lnTo>
                    <a:pt x="1360521" y="86461"/>
                  </a:lnTo>
                  <a:lnTo>
                    <a:pt x="1315170" y="69079"/>
                  </a:lnTo>
                  <a:lnTo>
                    <a:pt x="1269337" y="52943"/>
                  </a:lnTo>
                  <a:lnTo>
                    <a:pt x="1223073" y="38369"/>
                  </a:lnTo>
                  <a:lnTo>
                    <a:pt x="1176428" y="25674"/>
                  </a:lnTo>
                  <a:lnTo>
                    <a:pt x="1129452" y="15173"/>
                  </a:lnTo>
                  <a:lnTo>
                    <a:pt x="1082196" y="7183"/>
                  </a:lnTo>
                  <a:lnTo>
                    <a:pt x="1034710" y="2019"/>
                  </a:lnTo>
                  <a:lnTo>
                    <a:pt x="987044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74108" y="4687874"/>
              <a:ext cx="4209415" cy="178435"/>
            </a:xfrm>
            <a:custGeom>
              <a:avLst/>
              <a:gdLst/>
              <a:ahLst/>
              <a:cxnLst/>
              <a:rect l="l" t="t" r="r" b="b"/>
              <a:pathLst>
                <a:path w="4209415" h="178435">
                  <a:moveTo>
                    <a:pt x="2104770" y="0"/>
                  </a:moveTo>
                  <a:lnTo>
                    <a:pt x="2022124" y="67"/>
                  </a:lnTo>
                  <a:lnTo>
                    <a:pt x="1859310" y="599"/>
                  </a:lnTo>
                  <a:lnTo>
                    <a:pt x="1700193" y="1644"/>
                  </a:lnTo>
                  <a:lnTo>
                    <a:pt x="1545240" y="3183"/>
                  </a:lnTo>
                  <a:lnTo>
                    <a:pt x="1394919" y="5195"/>
                  </a:lnTo>
                  <a:lnTo>
                    <a:pt x="1249698" y="7660"/>
                  </a:lnTo>
                  <a:lnTo>
                    <a:pt x="1110045" y="10559"/>
                  </a:lnTo>
                  <a:lnTo>
                    <a:pt x="976428" y="13871"/>
                  </a:lnTo>
                  <a:lnTo>
                    <a:pt x="849316" y="17578"/>
                  </a:lnTo>
                  <a:lnTo>
                    <a:pt x="729175" y="21659"/>
                  </a:lnTo>
                  <a:lnTo>
                    <a:pt x="616473" y="26093"/>
                  </a:lnTo>
                  <a:lnTo>
                    <a:pt x="511680" y="30862"/>
                  </a:lnTo>
                  <a:lnTo>
                    <a:pt x="415262" y="35945"/>
                  </a:lnTo>
                  <a:lnTo>
                    <a:pt x="327688" y="41323"/>
                  </a:lnTo>
                  <a:lnTo>
                    <a:pt x="249425" y="46976"/>
                  </a:lnTo>
                  <a:lnTo>
                    <a:pt x="180941" y="52883"/>
                  </a:lnTo>
                  <a:lnTo>
                    <a:pt x="122705" y="59025"/>
                  </a:lnTo>
                  <a:lnTo>
                    <a:pt x="75184" y="65382"/>
                  </a:lnTo>
                  <a:lnTo>
                    <a:pt x="25017" y="75278"/>
                  </a:lnTo>
                  <a:lnTo>
                    <a:pt x="0" y="89039"/>
                  </a:lnTo>
                  <a:lnTo>
                    <a:pt x="1592" y="92542"/>
                  </a:lnTo>
                  <a:lnTo>
                    <a:pt x="38846" y="106183"/>
                  </a:lnTo>
                  <a:lnTo>
                    <a:pt x="97576" y="115959"/>
                  </a:lnTo>
                  <a:lnTo>
                    <a:pt x="150513" y="122221"/>
                  </a:lnTo>
                  <a:lnTo>
                    <a:pt x="213931" y="128258"/>
                  </a:lnTo>
                  <a:lnTo>
                    <a:pt x="327688" y="136845"/>
                  </a:lnTo>
                  <a:lnTo>
                    <a:pt x="415262" y="142229"/>
                  </a:lnTo>
                  <a:lnTo>
                    <a:pt x="511680" y="147317"/>
                  </a:lnTo>
                  <a:lnTo>
                    <a:pt x="616473" y="152090"/>
                  </a:lnTo>
                  <a:lnTo>
                    <a:pt x="729175" y="156528"/>
                  </a:lnTo>
                  <a:lnTo>
                    <a:pt x="849316" y="160611"/>
                  </a:lnTo>
                  <a:lnTo>
                    <a:pt x="976428" y="164319"/>
                  </a:lnTo>
                  <a:lnTo>
                    <a:pt x="1110045" y="167633"/>
                  </a:lnTo>
                  <a:lnTo>
                    <a:pt x="1249698" y="170533"/>
                  </a:lnTo>
                  <a:lnTo>
                    <a:pt x="1394919" y="172998"/>
                  </a:lnTo>
                  <a:lnTo>
                    <a:pt x="1545240" y="175010"/>
                  </a:lnTo>
                  <a:lnTo>
                    <a:pt x="1700193" y="176549"/>
                  </a:lnTo>
                  <a:lnTo>
                    <a:pt x="1859310" y="177594"/>
                  </a:lnTo>
                  <a:lnTo>
                    <a:pt x="2022124" y="178126"/>
                  </a:lnTo>
                  <a:lnTo>
                    <a:pt x="2187417" y="178126"/>
                  </a:lnTo>
                  <a:lnTo>
                    <a:pt x="2350227" y="177594"/>
                  </a:lnTo>
                  <a:lnTo>
                    <a:pt x="2509338" y="176549"/>
                  </a:lnTo>
                  <a:lnTo>
                    <a:pt x="2664283" y="175010"/>
                  </a:lnTo>
                  <a:lnTo>
                    <a:pt x="2814592" y="172998"/>
                  </a:lnTo>
                  <a:lnTo>
                    <a:pt x="2959800" y="170533"/>
                  </a:lnTo>
                  <a:lnTo>
                    <a:pt x="3099438" y="167633"/>
                  </a:lnTo>
                  <a:lnTo>
                    <a:pt x="3233038" y="164319"/>
                  </a:lnTo>
                  <a:lnTo>
                    <a:pt x="3360134" y="160611"/>
                  </a:lnTo>
                  <a:lnTo>
                    <a:pt x="3480257" y="156528"/>
                  </a:lnTo>
                  <a:lnTo>
                    <a:pt x="3592941" y="152090"/>
                  </a:lnTo>
                  <a:lnTo>
                    <a:pt x="3697716" y="147317"/>
                  </a:lnTo>
                  <a:lnTo>
                    <a:pt x="3794116" y="142229"/>
                  </a:lnTo>
                  <a:lnTo>
                    <a:pt x="3881674" y="136845"/>
                  </a:lnTo>
                  <a:lnTo>
                    <a:pt x="3959920" y="131185"/>
                  </a:lnTo>
                  <a:lnTo>
                    <a:pt x="4028389" y="125269"/>
                  </a:lnTo>
                  <a:lnTo>
                    <a:pt x="4086612" y="119117"/>
                  </a:lnTo>
                  <a:lnTo>
                    <a:pt x="4134122" y="112749"/>
                  </a:lnTo>
                  <a:lnTo>
                    <a:pt x="4184276" y="102833"/>
                  </a:lnTo>
                  <a:lnTo>
                    <a:pt x="4209288" y="89039"/>
                  </a:lnTo>
                  <a:lnTo>
                    <a:pt x="4207695" y="85546"/>
                  </a:lnTo>
                  <a:lnTo>
                    <a:pt x="4170451" y="71935"/>
                  </a:lnTo>
                  <a:lnTo>
                    <a:pt x="4111735" y="62178"/>
                  </a:lnTo>
                  <a:lnTo>
                    <a:pt x="4058810" y="55926"/>
                  </a:lnTo>
                  <a:lnTo>
                    <a:pt x="3995406" y="49899"/>
                  </a:lnTo>
                  <a:lnTo>
                    <a:pt x="3921990" y="44116"/>
                  </a:lnTo>
                  <a:lnTo>
                    <a:pt x="3839029" y="38599"/>
                  </a:lnTo>
                  <a:lnTo>
                    <a:pt x="3746992" y="33366"/>
                  </a:lnTo>
                  <a:lnTo>
                    <a:pt x="3646346" y="28437"/>
                  </a:lnTo>
                  <a:lnTo>
                    <a:pt x="3537558" y="23833"/>
                  </a:lnTo>
                  <a:lnTo>
                    <a:pt x="3421097" y="19573"/>
                  </a:lnTo>
                  <a:lnTo>
                    <a:pt x="3297429" y="15677"/>
                  </a:lnTo>
                  <a:lnTo>
                    <a:pt x="3167022" y="12165"/>
                  </a:lnTo>
                  <a:lnTo>
                    <a:pt x="3030344" y="9056"/>
                  </a:lnTo>
                  <a:lnTo>
                    <a:pt x="2887863" y="6372"/>
                  </a:lnTo>
                  <a:lnTo>
                    <a:pt x="2740046" y="4131"/>
                  </a:lnTo>
                  <a:lnTo>
                    <a:pt x="2587361" y="2353"/>
                  </a:lnTo>
                  <a:lnTo>
                    <a:pt x="2430274" y="1059"/>
                  </a:lnTo>
                  <a:lnTo>
                    <a:pt x="2269255" y="268"/>
                  </a:lnTo>
                  <a:lnTo>
                    <a:pt x="2104770" y="0"/>
                  </a:lnTo>
                  <a:close/>
                </a:path>
              </a:pathLst>
            </a:custGeom>
            <a:solidFill>
              <a:srgbClr val="9292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52625" y="2721864"/>
              <a:ext cx="513715" cy="614680"/>
            </a:xfrm>
            <a:custGeom>
              <a:avLst/>
              <a:gdLst/>
              <a:ahLst/>
              <a:cxnLst/>
              <a:rect l="l" t="t" r="r" b="b"/>
              <a:pathLst>
                <a:path w="513715" h="614679">
                  <a:moveTo>
                    <a:pt x="42685" y="0"/>
                  </a:moveTo>
                  <a:lnTo>
                    <a:pt x="38875" y="0"/>
                  </a:lnTo>
                  <a:lnTo>
                    <a:pt x="32271" y="635"/>
                  </a:lnTo>
                  <a:lnTo>
                    <a:pt x="14815" y="10566"/>
                  </a:lnTo>
                  <a:lnTo>
                    <a:pt x="3395" y="34083"/>
                  </a:lnTo>
                  <a:lnTo>
                    <a:pt x="0" y="70625"/>
                  </a:lnTo>
                  <a:lnTo>
                    <a:pt x="6617" y="119634"/>
                  </a:lnTo>
                  <a:lnTo>
                    <a:pt x="20894" y="156635"/>
                  </a:lnTo>
                  <a:lnTo>
                    <a:pt x="44053" y="184365"/>
                  </a:lnTo>
                  <a:lnTo>
                    <a:pt x="76075" y="210040"/>
                  </a:lnTo>
                  <a:lnTo>
                    <a:pt x="116943" y="240879"/>
                  </a:lnTo>
                  <a:lnTo>
                    <a:pt x="166637" y="284099"/>
                  </a:lnTo>
                  <a:lnTo>
                    <a:pt x="197329" y="330501"/>
                  </a:lnTo>
                  <a:lnTo>
                    <a:pt x="204483" y="380656"/>
                  </a:lnTo>
                  <a:lnTo>
                    <a:pt x="195784" y="430339"/>
                  </a:lnTo>
                  <a:lnTo>
                    <a:pt x="178914" y="475323"/>
                  </a:lnTo>
                  <a:lnTo>
                    <a:pt x="161557" y="511381"/>
                  </a:lnTo>
                  <a:lnTo>
                    <a:pt x="151397" y="534288"/>
                  </a:lnTo>
                  <a:lnTo>
                    <a:pt x="170955" y="579850"/>
                  </a:lnTo>
                  <a:lnTo>
                    <a:pt x="216802" y="611505"/>
                  </a:lnTo>
                  <a:lnTo>
                    <a:pt x="227470" y="614172"/>
                  </a:lnTo>
                  <a:lnTo>
                    <a:pt x="236233" y="614172"/>
                  </a:lnTo>
                  <a:lnTo>
                    <a:pt x="297127" y="602907"/>
                  </a:lnTo>
                  <a:lnTo>
                    <a:pt x="336254" y="586230"/>
                  </a:lnTo>
                  <a:lnTo>
                    <a:pt x="378334" y="559882"/>
                  </a:lnTo>
                  <a:lnTo>
                    <a:pt x="421241" y="522134"/>
                  </a:lnTo>
                  <a:lnTo>
                    <a:pt x="462847" y="471253"/>
                  </a:lnTo>
                  <a:lnTo>
                    <a:pt x="501028" y="405511"/>
                  </a:lnTo>
                  <a:lnTo>
                    <a:pt x="512686" y="368810"/>
                  </a:lnTo>
                  <a:lnTo>
                    <a:pt x="513150" y="332079"/>
                  </a:lnTo>
                  <a:lnTo>
                    <a:pt x="503670" y="295650"/>
                  </a:lnTo>
                  <a:lnTo>
                    <a:pt x="485491" y="259853"/>
                  </a:lnTo>
                  <a:lnTo>
                    <a:pt x="459860" y="225020"/>
                  </a:lnTo>
                  <a:lnTo>
                    <a:pt x="428024" y="191479"/>
                  </a:lnTo>
                  <a:lnTo>
                    <a:pt x="391230" y="159564"/>
                  </a:lnTo>
                  <a:lnTo>
                    <a:pt x="350724" y="129603"/>
                  </a:lnTo>
                  <a:lnTo>
                    <a:pt x="307754" y="101928"/>
                  </a:lnTo>
                  <a:lnTo>
                    <a:pt x="263566" y="76871"/>
                  </a:lnTo>
                  <a:lnTo>
                    <a:pt x="219407" y="54760"/>
                  </a:lnTo>
                  <a:lnTo>
                    <a:pt x="176524" y="35929"/>
                  </a:lnTo>
                  <a:lnTo>
                    <a:pt x="136163" y="20706"/>
                  </a:lnTo>
                  <a:lnTo>
                    <a:pt x="99572" y="9423"/>
                  </a:lnTo>
                  <a:lnTo>
                    <a:pt x="67997" y="2410"/>
                  </a:lnTo>
                  <a:lnTo>
                    <a:pt x="42685" y="0"/>
                  </a:lnTo>
                  <a:close/>
                </a:path>
              </a:pathLst>
            </a:custGeom>
            <a:solidFill>
              <a:srgbClr val="F47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054340" y="4134662"/>
              <a:ext cx="598170" cy="603885"/>
            </a:xfrm>
            <a:custGeom>
              <a:avLst/>
              <a:gdLst/>
              <a:ahLst/>
              <a:cxnLst/>
              <a:rect l="l" t="t" r="r" b="b"/>
              <a:pathLst>
                <a:path w="598170" h="603885">
                  <a:moveTo>
                    <a:pt x="386714" y="0"/>
                  </a:moveTo>
                  <a:lnTo>
                    <a:pt x="0" y="309829"/>
                  </a:lnTo>
                  <a:lnTo>
                    <a:pt x="188213" y="557911"/>
                  </a:lnTo>
                  <a:lnTo>
                    <a:pt x="203557" y="572190"/>
                  </a:lnTo>
                  <a:lnTo>
                    <a:pt x="229901" y="587049"/>
                  </a:lnTo>
                  <a:lnTo>
                    <a:pt x="266295" y="598725"/>
                  </a:lnTo>
                  <a:lnTo>
                    <a:pt x="311784" y="603453"/>
                  </a:lnTo>
                  <a:lnTo>
                    <a:pt x="351440" y="600162"/>
                  </a:lnTo>
                  <a:lnTo>
                    <a:pt x="395287" y="589224"/>
                  </a:lnTo>
                  <a:lnTo>
                    <a:pt x="442944" y="569039"/>
                  </a:lnTo>
                  <a:lnTo>
                    <a:pt x="494029" y="538010"/>
                  </a:lnTo>
                  <a:lnTo>
                    <a:pt x="540401" y="496088"/>
                  </a:lnTo>
                  <a:lnTo>
                    <a:pt x="571586" y="449366"/>
                  </a:lnTo>
                  <a:lnTo>
                    <a:pt x="589955" y="401126"/>
                  </a:lnTo>
                  <a:lnTo>
                    <a:pt x="597878" y="354650"/>
                  </a:lnTo>
                  <a:lnTo>
                    <a:pt x="597725" y="313221"/>
                  </a:lnTo>
                  <a:lnTo>
                    <a:pt x="591868" y="280122"/>
                  </a:lnTo>
                  <a:lnTo>
                    <a:pt x="582676" y="258635"/>
                  </a:lnTo>
                  <a:lnTo>
                    <a:pt x="386714" y="0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4472" y="2839211"/>
              <a:ext cx="83820" cy="10363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704076" y="2263140"/>
              <a:ext cx="1782445" cy="2242185"/>
            </a:xfrm>
            <a:custGeom>
              <a:avLst/>
              <a:gdLst/>
              <a:ahLst/>
              <a:cxnLst/>
              <a:rect l="l" t="t" r="r" b="b"/>
              <a:pathLst>
                <a:path w="1782445" h="2242185">
                  <a:moveTo>
                    <a:pt x="259588" y="0"/>
                  </a:moveTo>
                  <a:lnTo>
                    <a:pt x="0" y="197104"/>
                  </a:lnTo>
                  <a:lnTo>
                    <a:pt x="1583817" y="2241740"/>
                  </a:lnTo>
                  <a:lnTo>
                    <a:pt x="1606145" y="2233044"/>
                  </a:lnTo>
                  <a:lnTo>
                    <a:pt x="1653182" y="2208489"/>
                  </a:lnTo>
                  <a:lnTo>
                    <a:pt x="1724626" y="2149737"/>
                  </a:lnTo>
                  <a:lnTo>
                    <a:pt x="1755953" y="2102273"/>
                  </a:lnTo>
                  <a:lnTo>
                    <a:pt x="1774229" y="2053367"/>
                  </a:lnTo>
                  <a:lnTo>
                    <a:pt x="1781904" y="2006425"/>
                  </a:lnTo>
                  <a:lnTo>
                    <a:pt x="1781428" y="1964855"/>
                  </a:lnTo>
                  <a:lnTo>
                    <a:pt x="259588" y="0"/>
                  </a:lnTo>
                  <a:close/>
                </a:path>
              </a:pathLst>
            </a:custGeom>
            <a:solidFill>
              <a:srgbClr val="FFB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6540" y="2238755"/>
              <a:ext cx="1877695" cy="2280285"/>
            </a:xfrm>
            <a:custGeom>
              <a:avLst/>
              <a:gdLst/>
              <a:ahLst/>
              <a:cxnLst/>
              <a:rect l="l" t="t" r="r" b="b"/>
              <a:pathLst>
                <a:path w="1877695" h="2280285">
                  <a:moveTo>
                    <a:pt x="1684020" y="2264041"/>
                  </a:moveTo>
                  <a:lnTo>
                    <a:pt x="99949" y="219456"/>
                  </a:lnTo>
                  <a:lnTo>
                    <a:pt x="0" y="295402"/>
                  </a:lnTo>
                  <a:lnTo>
                    <a:pt x="1472057" y="2234273"/>
                  </a:lnTo>
                  <a:lnTo>
                    <a:pt x="1487716" y="2248712"/>
                  </a:lnTo>
                  <a:lnTo>
                    <a:pt x="1514106" y="2263508"/>
                  </a:lnTo>
                  <a:lnTo>
                    <a:pt x="1550504" y="2275141"/>
                  </a:lnTo>
                  <a:lnTo>
                    <a:pt x="1596009" y="2279840"/>
                  </a:lnTo>
                  <a:lnTo>
                    <a:pt x="1616240" y="2278977"/>
                  </a:lnTo>
                  <a:lnTo>
                    <a:pt x="1637677" y="2276208"/>
                  </a:lnTo>
                  <a:lnTo>
                    <a:pt x="1660283" y="2271306"/>
                  </a:lnTo>
                  <a:lnTo>
                    <a:pt x="1684020" y="2264041"/>
                  </a:lnTo>
                  <a:close/>
                </a:path>
                <a:path w="1877695" h="2280285">
                  <a:moveTo>
                    <a:pt x="1877568" y="1990280"/>
                  </a:moveTo>
                  <a:lnTo>
                    <a:pt x="1867420" y="1946833"/>
                  </a:lnTo>
                  <a:lnTo>
                    <a:pt x="391668" y="0"/>
                  </a:lnTo>
                  <a:lnTo>
                    <a:pt x="356616" y="26543"/>
                  </a:lnTo>
                  <a:lnTo>
                    <a:pt x="1877568" y="1990280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539484" y="2074163"/>
              <a:ext cx="472440" cy="506095"/>
            </a:xfrm>
            <a:custGeom>
              <a:avLst/>
              <a:gdLst/>
              <a:ahLst/>
              <a:cxnLst/>
              <a:rect l="l" t="t" r="r" b="b"/>
              <a:pathLst>
                <a:path w="472440" h="506094">
                  <a:moveTo>
                    <a:pt x="175006" y="0"/>
                  </a:moveTo>
                  <a:lnTo>
                    <a:pt x="151589" y="61841"/>
                  </a:lnTo>
                  <a:lnTo>
                    <a:pt x="120891" y="94119"/>
                  </a:lnTo>
                  <a:lnTo>
                    <a:pt x="71796" y="119587"/>
                  </a:lnTo>
                  <a:lnTo>
                    <a:pt x="0" y="132461"/>
                  </a:lnTo>
                  <a:lnTo>
                    <a:pt x="9787" y="194848"/>
                  </a:lnTo>
                  <a:lnTo>
                    <a:pt x="20742" y="257262"/>
                  </a:lnTo>
                  <a:lnTo>
                    <a:pt x="32200" y="316603"/>
                  </a:lnTo>
                  <a:lnTo>
                    <a:pt x="43493" y="369774"/>
                  </a:lnTo>
                  <a:lnTo>
                    <a:pt x="53956" y="413673"/>
                  </a:lnTo>
                  <a:lnTo>
                    <a:pt x="69723" y="461263"/>
                  </a:lnTo>
                  <a:lnTo>
                    <a:pt x="110775" y="489854"/>
                  </a:lnTo>
                  <a:lnTo>
                    <a:pt x="191262" y="505968"/>
                  </a:lnTo>
                  <a:lnTo>
                    <a:pt x="230127" y="502731"/>
                  </a:lnTo>
                  <a:lnTo>
                    <a:pt x="273113" y="491982"/>
                  </a:lnTo>
                  <a:lnTo>
                    <a:pt x="319813" y="472160"/>
                  </a:lnTo>
                  <a:lnTo>
                    <a:pt x="369824" y="441706"/>
                  </a:lnTo>
                  <a:lnTo>
                    <a:pt x="415365" y="400422"/>
                  </a:lnTo>
                  <a:lnTo>
                    <a:pt x="445992" y="354388"/>
                  </a:lnTo>
                  <a:lnTo>
                    <a:pt x="464039" y="306848"/>
                  </a:lnTo>
                  <a:lnTo>
                    <a:pt x="471838" y="261046"/>
                  </a:lnTo>
                  <a:lnTo>
                    <a:pt x="471722" y="220224"/>
                  </a:lnTo>
                  <a:lnTo>
                    <a:pt x="457073" y="166497"/>
                  </a:lnTo>
                  <a:lnTo>
                    <a:pt x="405562" y="128749"/>
                  </a:lnTo>
                  <a:lnTo>
                    <a:pt x="357616" y="99679"/>
                  </a:lnTo>
                  <a:lnTo>
                    <a:pt x="300430" y="66957"/>
                  </a:lnTo>
                  <a:lnTo>
                    <a:pt x="238171" y="32944"/>
                  </a:lnTo>
                  <a:lnTo>
                    <a:pt x="175006" y="0"/>
                  </a:lnTo>
                  <a:close/>
                </a:path>
              </a:pathLst>
            </a:custGeom>
            <a:solidFill>
              <a:srgbClr val="FCD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539484" y="2202180"/>
              <a:ext cx="253365" cy="379730"/>
            </a:xfrm>
            <a:custGeom>
              <a:avLst/>
              <a:gdLst/>
              <a:ahLst/>
              <a:cxnLst/>
              <a:rect l="l" t="t" r="r" b="b"/>
              <a:pathLst>
                <a:path w="253365" h="379730">
                  <a:moveTo>
                    <a:pt x="46863" y="0"/>
                  </a:moveTo>
                  <a:lnTo>
                    <a:pt x="36075" y="2113"/>
                  </a:lnTo>
                  <a:lnTo>
                    <a:pt x="24669" y="3857"/>
                  </a:lnTo>
                  <a:lnTo>
                    <a:pt x="12644" y="5197"/>
                  </a:lnTo>
                  <a:lnTo>
                    <a:pt x="0" y="6095"/>
                  </a:lnTo>
                  <a:lnTo>
                    <a:pt x="9740" y="68429"/>
                  </a:lnTo>
                  <a:lnTo>
                    <a:pt x="20662" y="130791"/>
                  </a:lnTo>
                  <a:lnTo>
                    <a:pt x="32097" y="190085"/>
                  </a:lnTo>
                  <a:lnTo>
                    <a:pt x="43376" y="243214"/>
                  </a:lnTo>
                  <a:lnTo>
                    <a:pt x="53832" y="287082"/>
                  </a:lnTo>
                  <a:lnTo>
                    <a:pt x="69596" y="334644"/>
                  </a:lnTo>
                  <a:lnTo>
                    <a:pt x="110569" y="363299"/>
                  </a:lnTo>
                  <a:lnTo>
                    <a:pt x="190881" y="379475"/>
                  </a:lnTo>
                  <a:lnTo>
                    <a:pt x="205424" y="378989"/>
                  </a:lnTo>
                  <a:lnTo>
                    <a:pt x="220646" y="377491"/>
                  </a:lnTo>
                  <a:lnTo>
                    <a:pt x="236511" y="374921"/>
                  </a:lnTo>
                  <a:lnTo>
                    <a:pt x="252984" y="371220"/>
                  </a:lnTo>
                  <a:lnTo>
                    <a:pt x="222965" y="341440"/>
                  </a:lnTo>
                  <a:lnTo>
                    <a:pt x="194784" y="306973"/>
                  </a:lnTo>
                  <a:lnTo>
                    <a:pt x="168416" y="268600"/>
                  </a:lnTo>
                  <a:lnTo>
                    <a:pt x="143835" y="227100"/>
                  </a:lnTo>
                  <a:lnTo>
                    <a:pt x="121016" y="183254"/>
                  </a:lnTo>
                  <a:lnTo>
                    <a:pt x="99934" y="137842"/>
                  </a:lnTo>
                  <a:lnTo>
                    <a:pt x="80565" y="91642"/>
                  </a:lnTo>
                  <a:lnTo>
                    <a:pt x="62883" y="45434"/>
                  </a:lnTo>
                  <a:lnTo>
                    <a:pt x="46863" y="0"/>
                  </a:lnTo>
                  <a:close/>
                </a:path>
              </a:pathLst>
            </a:custGeom>
            <a:solidFill>
              <a:srgbClr val="FAC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24053" y="2001011"/>
              <a:ext cx="190690" cy="20573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34687" y="1942211"/>
              <a:ext cx="3375477" cy="2864485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698703" y="2250694"/>
            <a:ext cx="46069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60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4800" y="438150"/>
            <a:ext cx="8379459" cy="4348480"/>
            <a:chOff x="382524" y="397763"/>
            <a:chExt cx="8379459" cy="4348480"/>
          </a:xfrm>
        </p:grpSpPr>
        <p:sp>
          <p:nvSpPr>
            <p:cNvPr id="3" name="object 3"/>
            <p:cNvSpPr/>
            <p:nvPr/>
          </p:nvSpPr>
          <p:spPr>
            <a:xfrm>
              <a:off x="382524" y="397763"/>
              <a:ext cx="8379459" cy="4348480"/>
            </a:xfrm>
            <a:custGeom>
              <a:avLst/>
              <a:gdLst/>
              <a:ahLst/>
              <a:cxnLst/>
              <a:rect l="l" t="t" r="r" b="b"/>
              <a:pathLst>
                <a:path w="8379459" h="4348480">
                  <a:moveTo>
                    <a:pt x="8378952" y="0"/>
                  </a:moveTo>
                  <a:lnTo>
                    <a:pt x="0" y="0"/>
                  </a:lnTo>
                  <a:lnTo>
                    <a:pt x="0" y="4347972"/>
                  </a:lnTo>
                  <a:lnTo>
                    <a:pt x="8378952" y="4347972"/>
                  </a:lnTo>
                  <a:lnTo>
                    <a:pt x="8378952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35145" y="2654046"/>
              <a:ext cx="1475740" cy="0"/>
            </a:xfrm>
            <a:custGeom>
              <a:avLst/>
              <a:gdLst/>
              <a:ahLst/>
              <a:cxnLst/>
              <a:rect l="l" t="t" r="r" b="b"/>
              <a:pathLst>
                <a:path w="1475739">
                  <a:moveTo>
                    <a:pt x="0" y="0"/>
                  </a:moveTo>
                  <a:lnTo>
                    <a:pt x="1475739" y="0"/>
                  </a:lnTo>
                </a:path>
              </a:pathLst>
            </a:custGeom>
            <a:ln w="28575">
              <a:solidFill>
                <a:srgbClr val="FF7B3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317752" y="3034665"/>
            <a:ext cx="669226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60" dirty="0">
                <a:solidFill>
                  <a:srgbClr val="434343"/>
                </a:solidFill>
                <a:latin typeface="Tahoma"/>
                <a:cs typeface="Tahoma"/>
              </a:rPr>
              <a:t>Bir</a:t>
            </a:r>
            <a:r>
              <a:rPr sz="2000" spc="-21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20" dirty="0">
                <a:solidFill>
                  <a:srgbClr val="434343"/>
                </a:solidFill>
                <a:latin typeface="Tahoma"/>
                <a:cs typeface="Tahoma"/>
              </a:rPr>
              <a:t>dersi/konuyu</a:t>
            </a:r>
            <a:r>
              <a:rPr sz="2000" spc="-23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u="sng" spc="-150" dirty="0">
                <a:solidFill>
                  <a:srgbClr val="434343"/>
                </a:solidFill>
                <a:uFill>
                  <a:solidFill>
                    <a:srgbClr val="434343"/>
                  </a:solidFill>
                </a:uFill>
                <a:latin typeface="Tahoma"/>
                <a:cs typeface="Tahoma"/>
              </a:rPr>
              <a:t>zamanı</a:t>
            </a:r>
            <a:r>
              <a:rPr sz="2000" u="sng" spc="-265" dirty="0">
                <a:solidFill>
                  <a:srgbClr val="434343"/>
                </a:solidFill>
                <a:uFill>
                  <a:solidFill>
                    <a:srgbClr val="434343"/>
                  </a:solidFill>
                </a:uFill>
                <a:latin typeface="Tahoma"/>
                <a:cs typeface="Tahoma"/>
              </a:rPr>
              <a:t> </a:t>
            </a:r>
            <a:r>
              <a:rPr sz="2000" u="sng" spc="-60" dirty="0">
                <a:solidFill>
                  <a:srgbClr val="434343"/>
                </a:solidFill>
                <a:uFill>
                  <a:solidFill>
                    <a:srgbClr val="434343"/>
                  </a:solidFill>
                </a:uFill>
                <a:latin typeface="Tahoma"/>
                <a:cs typeface="Tahoma"/>
              </a:rPr>
              <a:t>etkili</a:t>
            </a:r>
            <a:r>
              <a:rPr sz="2000" u="sng" spc="-265" dirty="0">
                <a:solidFill>
                  <a:srgbClr val="434343"/>
                </a:solidFill>
                <a:uFill>
                  <a:solidFill>
                    <a:srgbClr val="434343"/>
                  </a:solidFill>
                </a:uFill>
                <a:latin typeface="Tahoma"/>
                <a:cs typeface="Tahoma"/>
              </a:rPr>
              <a:t> </a:t>
            </a:r>
            <a:r>
              <a:rPr sz="2000" u="sng" spc="-125" dirty="0">
                <a:solidFill>
                  <a:srgbClr val="434343"/>
                </a:solidFill>
                <a:uFill>
                  <a:solidFill>
                    <a:srgbClr val="434343"/>
                  </a:solidFill>
                </a:uFill>
                <a:latin typeface="Tahoma"/>
                <a:cs typeface="Tahoma"/>
              </a:rPr>
              <a:t>kullanarak</a:t>
            </a:r>
            <a:r>
              <a:rPr sz="2000" spc="-2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45" dirty="0">
                <a:solidFill>
                  <a:srgbClr val="434343"/>
                </a:solidFill>
                <a:latin typeface="Tahoma"/>
                <a:cs typeface="Tahoma"/>
              </a:rPr>
              <a:t>öğrenmek,</a:t>
            </a:r>
            <a:r>
              <a:rPr sz="2000" spc="-24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40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2000" spc="-21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45" dirty="0">
                <a:solidFill>
                  <a:srgbClr val="434343"/>
                </a:solidFill>
                <a:latin typeface="Tahoma"/>
                <a:cs typeface="Tahoma"/>
              </a:rPr>
              <a:t>konuda</a:t>
            </a:r>
            <a:r>
              <a:rPr sz="2000" spc="-21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00" dirty="0">
                <a:solidFill>
                  <a:srgbClr val="434343"/>
                </a:solidFill>
                <a:latin typeface="Tahoma"/>
                <a:cs typeface="Tahoma"/>
              </a:rPr>
              <a:t>kendini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000" spc="-100" dirty="0">
                <a:solidFill>
                  <a:srgbClr val="434343"/>
                </a:solidFill>
                <a:latin typeface="Tahoma"/>
                <a:cs typeface="Tahoma"/>
              </a:rPr>
              <a:t>gel</a:t>
            </a:r>
            <a:r>
              <a:rPr sz="2000" spc="-65" dirty="0">
                <a:solidFill>
                  <a:srgbClr val="434343"/>
                </a:solidFill>
                <a:latin typeface="Tahoma"/>
                <a:cs typeface="Tahoma"/>
              </a:rPr>
              <a:t>i</a:t>
            </a:r>
            <a:r>
              <a:rPr sz="2000" spc="-60" dirty="0">
                <a:solidFill>
                  <a:srgbClr val="434343"/>
                </a:solidFill>
                <a:latin typeface="Tahoma"/>
                <a:cs typeface="Tahoma"/>
              </a:rPr>
              <a:t>ş</a:t>
            </a:r>
            <a:r>
              <a:rPr sz="2000" spc="-95" dirty="0">
                <a:solidFill>
                  <a:srgbClr val="434343"/>
                </a:solidFill>
                <a:latin typeface="Tahoma"/>
                <a:cs typeface="Tahoma"/>
              </a:rPr>
              <a:t>tirmek</a:t>
            </a:r>
            <a:r>
              <a:rPr sz="2000" spc="-22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65" dirty="0">
                <a:solidFill>
                  <a:srgbClr val="434343"/>
                </a:solidFill>
                <a:latin typeface="Tahoma"/>
                <a:cs typeface="Tahoma"/>
              </a:rPr>
              <a:t>ya</a:t>
            </a:r>
            <a:r>
              <a:rPr sz="2000" spc="-23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45" dirty="0">
                <a:solidFill>
                  <a:srgbClr val="434343"/>
                </a:solidFill>
                <a:latin typeface="Tahoma"/>
                <a:cs typeface="Tahoma"/>
              </a:rPr>
              <a:t>da</a:t>
            </a:r>
            <a:r>
              <a:rPr sz="2000" spc="-22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40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2000" spc="-22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40" dirty="0">
                <a:solidFill>
                  <a:srgbClr val="434343"/>
                </a:solidFill>
                <a:latin typeface="Tahoma"/>
                <a:cs typeface="Tahoma"/>
              </a:rPr>
              <a:t>kon</a:t>
            </a:r>
            <a:r>
              <a:rPr sz="2000" spc="-155" dirty="0">
                <a:solidFill>
                  <a:srgbClr val="434343"/>
                </a:solidFill>
                <a:latin typeface="Tahoma"/>
                <a:cs typeface="Tahoma"/>
              </a:rPr>
              <a:t>u</a:t>
            </a:r>
            <a:r>
              <a:rPr sz="2000" spc="-180" dirty="0">
                <a:solidFill>
                  <a:srgbClr val="434343"/>
                </a:solidFill>
                <a:latin typeface="Tahoma"/>
                <a:cs typeface="Tahoma"/>
              </a:rPr>
              <a:t>yu</a:t>
            </a:r>
            <a:r>
              <a:rPr sz="2000" spc="-23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2000" spc="-135" dirty="0">
                <a:solidFill>
                  <a:srgbClr val="434343"/>
                </a:solidFill>
                <a:latin typeface="Tahoma"/>
                <a:cs typeface="Tahoma"/>
              </a:rPr>
              <a:t>tamamlamakt</a:t>
            </a:r>
            <a:r>
              <a:rPr sz="2000" spc="-70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2000" spc="-110" dirty="0">
                <a:solidFill>
                  <a:srgbClr val="434343"/>
                </a:solidFill>
                <a:latin typeface="Tahoma"/>
                <a:cs typeface="Tahoma"/>
              </a:rPr>
              <a:t>r.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81200" y="1766443"/>
            <a:ext cx="49530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05" dirty="0" err="1" smtClean="0">
                <a:latin typeface="Tahoma"/>
                <a:cs typeface="Tahoma"/>
              </a:rPr>
              <a:t>V</a:t>
            </a:r>
            <a:r>
              <a:rPr sz="3200" b="1" spc="-80" dirty="0" err="1" smtClean="0">
                <a:latin typeface="Tahoma"/>
                <a:cs typeface="Tahoma"/>
              </a:rPr>
              <a:t>e</a:t>
            </a:r>
            <a:r>
              <a:rPr sz="3200" b="1" spc="-50" dirty="0" err="1" smtClean="0">
                <a:latin typeface="Tahoma"/>
                <a:cs typeface="Tahoma"/>
              </a:rPr>
              <a:t>r</a:t>
            </a:r>
            <a:r>
              <a:rPr lang="tr-TR" b="1" spc="-630" dirty="0" smtClean="0"/>
              <a:t>i</a:t>
            </a:r>
            <a:r>
              <a:rPr sz="3200" b="1" spc="-965" dirty="0" smtClean="0">
                <a:latin typeface="Tahoma"/>
                <a:cs typeface="Tahoma"/>
              </a:rPr>
              <a:t>m</a:t>
            </a:r>
            <a:r>
              <a:rPr lang="tr-TR" sz="3200" b="1" spc="-965" dirty="0" smtClean="0">
                <a:latin typeface="Tahoma"/>
                <a:cs typeface="Tahoma"/>
              </a:rPr>
              <a:t>  </a:t>
            </a:r>
            <a:r>
              <a:rPr sz="3200" b="1" spc="-375" dirty="0" smtClean="0">
                <a:latin typeface="Tahoma"/>
                <a:cs typeface="Tahoma"/>
              </a:rPr>
              <a:t>l</a:t>
            </a:r>
            <a:r>
              <a:rPr lang="tr-TR" sz="3200" b="1" spc="-375" dirty="0" smtClean="0">
                <a:latin typeface="Tahoma"/>
                <a:cs typeface="Tahoma"/>
              </a:rPr>
              <a:t>i </a:t>
            </a:r>
            <a:r>
              <a:rPr sz="3200" b="1" spc="-260" dirty="0" err="1" smtClean="0">
                <a:latin typeface="Tahoma"/>
                <a:cs typeface="Tahoma"/>
              </a:rPr>
              <a:t>Ç</a:t>
            </a:r>
            <a:r>
              <a:rPr sz="3200" b="1" spc="-204" dirty="0" err="1" smtClean="0">
                <a:latin typeface="Tahoma"/>
                <a:cs typeface="Tahoma"/>
              </a:rPr>
              <a:t>a</a:t>
            </a:r>
            <a:r>
              <a:rPr sz="3200" b="1" spc="-70" dirty="0" err="1" smtClean="0">
                <a:latin typeface="Tahoma"/>
                <a:cs typeface="Tahoma"/>
              </a:rPr>
              <a:t>l</a:t>
            </a:r>
            <a:r>
              <a:rPr sz="3200" b="1" spc="-60" dirty="0" err="1" smtClean="0">
                <a:latin typeface="Tahoma"/>
                <a:cs typeface="Tahoma"/>
              </a:rPr>
              <a:t>ı</a:t>
            </a:r>
            <a:r>
              <a:rPr sz="3200" b="1" spc="-1180" dirty="0" err="1" smtClean="0">
                <a:latin typeface="Tahoma"/>
                <a:cs typeface="Tahoma"/>
              </a:rPr>
              <a:t>s</a:t>
            </a:r>
            <a:r>
              <a:rPr sz="2400" b="1" spc="-25" dirty="0">
                <a:latin typeface="Tahoma"/>
                <a:cs typeface="Tahoma"/>
              </a:rPr>
              <a:t>,</a:t>
            </a:r>
            <a:r>
              <a:rPr sz="2400" b="1" spc="-250" dirty="0">
                <a:latin typeface="Tahoma"/>
                <a:cs typeface="Tahoma"/>
              </a:rPr>
              <a:t> </a:t>
            </a:r>
            <a:r>
              <a:rPr sz="3200" b="1" spc="-370" dirty="0">
                <a:latin typeface="Tahoma"/>
                <a:cs typeface="Tahoma"/>
              </a:rPr>
              <a:t>ma</a:t>
            </a:r>
            <a:r>
              <a:rPr sz="3200" b="1" spc="-165" dirty="0">
                <a:latin typeface="Tahoma"/>
                <a:cs typeface="Tahoma"/>
              </a:rPr>
              <a:t> </a:t>
            </a:r>
            <a:r>
              <a:rPr sz="3200" b="1" spc="-530" dirty="0" smtClean="0">
                <a:latin typeface="Tahoma"/>
                <a:cs typeface="Tahoma"/>
              </a:rPr>
              <a:t>N</a:t>
            </a:r>
            <a:r>
              <a:rPr sz="3200" b="1" spc="-300" dirty="0" smtClean="0">
                <a:latin typeface="Tahoma"/>
                <a:cs typeface="Tahoma"/>
              </a:rPr>
              <a:t>ed</a:t>
            </a:r>
            <a:r>
              <a:rPr lang="tr-TR" sz="3200" b="1" spc="-300" dirty="0" smtClean="0">
                <a:latin typeface="Tahoma"/>
                <a:cs typeface="Tahoma"/>
              </a:rPr>
              <a:t>i</a:t>
            </a:r>
            <a:r>
              <a:rPr sz="3200" b="1" spc="-300" dirty="0" smtClean="0">
                <a:latin typeface="Tahoma"/>
                <a:cs typeface="Tahoma"/>
              </a:rPr>
              <a:t>r</a:t>
            </a:r>
            <a:r>
              <a:rPr sz="3200" b="1" spc="-300" dirty="0">
                <a:latin typeface="Tahoma"/>
                <a:cs typeface="Tahoma"/>
              </a:rPr>
              <a:t>?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6111" y="397763"/>
            <a:ext cx="4438015" cy="3679190"/>
          </a:xfrm>
          <a:custGeom>
            <a:avLst/>
            <a:gdLst/>
            <a:ahLst/>
            <a:cxnLst/>
            <a:rect l="l" t="t" r="r" b="b"/>
            <a:pathLst>
              <a:path w="4438015" h="3679190">
                <a:moveTo>
                  <a:pt x="4437888" y="0"/>
                </a:moveTo>
                <a:lnTo>
                  <a:pt x="0" y="0"/>
                </a:lnTo>
                <a:lnTo>
                  <a:pt x="0" y="3678936"/>
                </a:lnTo>
                <a:lnTo>
                  <a:pt x="4437888" y="3678936"/>
                </a:lnTo>
                <a:lnTo>
                  <a:pt x="4437888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427219"/>
            <a:ext cx="9144000" cy="716280"/>
          </a:xfrm>
          <a:custGeom>
            <a:avLst/>
            <a:gdLst/>
            <a:ahLst/>
            <a:cxnLst/>
            <a:rect l="l" t="t" r="r" b="b"/>
            <a:pathLst>
              <a:path w="9144000" h="716279">
                <a:moveTo>
                  <a:pt x="9144000" y="0"/>
                </a:moveTo>
                <a:lnTo>
                  <a:pt x="0" y="0"/>
                </a:lnTo>
                <a:lnTo>
                  <a:pt x="0" y="716279"/>
                </a:lnTo>
                <a:lnTo>
                  <a:pt x="9144000" y="716279"/>
                </a:lnTo>
                <a:lnTo>
                  <a:pt x="914400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1225" y="977341"/>
            <a:ext cx="223012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0" spc="-445" dirty="0" err="1" smtClean="0"/>
              <a:t>Ver</a:t>
            </a:r>
            <a:r>
              <a:rPr lang="tr-TR" sz="5500" spc="-445" dirty="0" smtClean="0"/>
              <a:t>i</a:t>
            </a:r>
            <a:r>
              <a:rPr sz="5500" spc="-445" dirty="0" smtClean="0"/>
              <a:t>ml</a:t>
            </a:r>
            <a:r>
              <a:rPr lang="tr-TR" sz="5500" spc="-445" dirty="0" smtClean="0"/>
              <a:t>i</a:t>
            </a:r>
            <a:endParaRPr sz="5500" dirty="0"/>
          </a:p>
        </p:txBody>
      </p:sp>
      <p:sp>
        <p:nvSpPr>
          <p:cNvPr id="6" name="object 6"/>
          <p:cNvSpPr txBox="1"/>
          <p:nvPr/>
        </p:nvSpPr>
        <p:spPr>
          <a:xfrm>
            <a:off x="611225" y="2654249"/>
            <a:ext cx="335661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0" spc="-175" dirty="0" err="1" smtClean="0">
                <a:solidFill>
                  <a:srgbClr val="FF7B3D"/>
                </a:solidFill>
                <a:latin typeface="Tahoma"/>
                <a:cs typeface="Tahoma"/>
              </a:rPr>
              <a:t>Yöntemler</a:t>
            </a:r>
            <a:r>
              <a:rPr lang="tr-TR" sz="5500" spc="-175" dirty="0" smtClean="0">
                <a:solidFill>
                  <a:srgbClr val="FF7B3D"/>
                </a:solidFill>
                <a:latin typeface="Tahoma"/>
                <a:cs typeface="Tahoma"/>
              </a:rPr>
              <a:t>i</a:t>
            </a:r>
            <a:endParaRPr sz="55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7664" y="780668"/>
            <a:ext cx="18180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Ç</a:t>
            </a:r>
            <a:r>
              <a:rPr sz="1600" spc="-110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85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600" spc="-110" dirty="0">
                <a:solidFill>
                  <a:srgbClr val="434343"/>
                </a:solidFill>
                <a:latin typeface="Tahoma"/>
                <a:cs typeface="Tahoma"/>
              </a:rPr>
              <a:t>şma</a:t>
            </a:r>
            <a:r>
              <a:rPr sz="1600" spc="-17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85" dirty="0">
                <a:solidFill>
                  <a:srgbClr val="434343"/>
                </a:solidFill>
                <a:latin typeface="Tahoma"/>
                <a:cs typeface="Tahoma"/>
              </a:rPr>
              <a:t>orta</a:t>
            </a:r>
            <a:r>
              <a:rPr sz="1600" spc="-125" dirty="0">
                <a:solidFill>
                  <a:srgbClr val="434343"/>
                </a:solidFill>
                <a:latin typeface="Tahoma"/>
                <a:cs typeface="Tahoma"/>
              </a:rPr>
              <a:t>mı</a:t>
            </a:r>
            <a:r>
              <a:rPr sz="1600" spc="-17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düzen</a:t>
            </a:r>
            <a:r>
              <a:rPr sz="1600" spc="-4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10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9002" y="3215132"/>
            <a:ext cx="107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" dirty="0">
                <a:solidFill>
                  <a:srgbClr val="F4F1F1"/>
                </a:solidFill>
                <a:latin typeface="Corbel"/>
                <a:cs typeface="Corbel"/>
              </a:rPr>
              <a:t>3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9258" y="563714"/>
            <a:ext cx="551180" cy="31445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675"/>
              </a:spcBef>
            </a:pPr>
            <a:r>
              <a:rPr sz="3600" spc="-335" dirty="0">
                <a:solidFill>
                  <a:srgbClr val="FF7B3D"/>
                </a:solidFill>
                <a:latin typeface="Tahoma"/>
                <a:cs typeface="Tahoma"/>
              </a:rPr>
              <a:t>01</a:t>
            </a:r>
            <a:endParaRPr sz="3600">
              <a:latin typeface="Tahoma"/>
              <a:cs typeface="Tahoma"/>
            </a:endParaRPr>
          </a:p>
          <a:p>
            <a:pPr marL="13970">
              <a:lnSpc>
                <a:spcPct val="100000"/>
              </a:lnSpc>
              <a:spcBef>
                <a:spcPts val="580"/>
              </a:spcBef>
            </a:pPr>
            <a:r>
              <a:rPr sz="3600" spc="95" dirty="0">
                <a:solidFill>
                  <a:srgbClr val="FF7B3D"/>
                </a:solidFill>
                <a:latin typeface="Tahoma"/>
                <a:cs typeface="Tahoma"/>
              </a:rPr>
              <a:t>02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3600" spc="95" dirty="0">
                <a:solidFill>
                  <a:srgbClr val="FF7B3D"/>
                </a:solidFill>
                <a:latin typeface="Tahoma"/>
                <a:cs typeface="Tahoma"/>
              </a:rPr>
              <a:t>03</a:t>
            </a:r>
            <a:endParaRPr sz="3600">
              <a:latin typeface="Tahoma"/>
              <a:cs typeface="Tahoma"/>
            </a:endParaRPr>
          </a:p>
          <a:p>
            <a:pPr marL="48895">
              <a:lnSpc>
                <a:spcPct val="100000"/>
              </a:lnSpc>
              <a:spcBef>
                <a:spcPts val="605"/>
              </a:spcBef>
            </a:pPr>
            <a:r>
              <a:rPr sz="3600" spc="-45" dirty="0">
                <a:solidFill>
                  <a:srgbClr val="FF7B3D"/>
                </a:solidFill>
                <a:latin typeface="Tahoma"/>
                <a:cs typeface="Tahoma"/>
              </a:rPr>
              <a:t>04</a:t>
            </a:r>
            <a:endParaRPr sz="3600">
              <a:latin typeface="Tahoma"/>
              <a:cs typeface="Tahoma"/>
            </a:endParaRPr>
          </a:p>
          <a:p>
            <a:pPr marL="26034">
              <a:lnSpc>
                <a:spcPct val="100000"/>
              </a:lnSpc>
              <a:spcBef>
                <a:spcPts val="595"/>
              </a:spcBef>
            </a:pPr>
            <a:r>
              <a:rPr sz="3600" spc="45" dirty="0">
                <a:solidFill>
                  <a:srgbClr val="FF7B3D"/>
                </a:solidFill>
                <a:latin typeface="Tahoma"/>
                <a:cs typeface="Tahoma"/>
              </a:rPr>
              <a:t>05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1225" y="1815795"/>
            <a:ext cx="2479040" cy="863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500" spc="130" dirty="0">
                <a:solidFill>
                  <a:srgbClr val="FF7B3D"/>
                </a:solidFill>
                <a:latin typeface="Tahoma"/>
                <a:cs typeface="Tahoma"/>
              </a:rPr>
              <a:t>Çalı</a:t>
            </a:r>
            <a:r>
              <a:rPr sz="5500" spc="-1664" dirty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6000" spc="-7" baseline="-3472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6000" spc="-637" baseline="-3472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5500" spc="-125" dirty="0">
                <a:solidFill>
                  <a:srgbClr val="FF7B3D"/>
                </a:solidFill>
                <a:latin typeface="Tahoma"/>
                <a:cs typeface="Tahoma"/>
              </a:rPr>
              <a:t>ma</a:t>
            </a:r>
            <a:endParaRPr sz="55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47664" y="1407033"/>
            <a:ext cx="1011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25" dirty="0">
                <a:solidFill>
                  <a:srgbClr val="434343"/>
                </a:solidFill>
                <a:latin typeface="Tahoma"/>
                <a:cs typeface="Tahoma"/>
              </a:rPr>
              <a:t>Hede</a:t>
            </a:r>
            <a:r>
              <a:rPr sz="1600" spc="-15" dirty="0">
                <a:solidFill>
                  <a:srgbClr val="434343"/>
                </a:solidFill>
                <a:latin typeface="Tahoma"/>
                <a:cs typeface="Tahoma"/>
              </a:rPr>
              <a:t>f</a:t>
            </a:r>
            <a:r>
              <a:rPr sz="1600" spc="-17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0" dirty="0">
                <a:solidFill>
                  <a:srgbClr val="434343"/>
                </a:solidFill>
                <a:latin typeface="Tahoma"/>
                <a:cs typeface="Tahoma"/>
              </a:rPr>
              <a:t>be</a:t>
            </a:r>
            <a:r>
              <a:rPr sz="16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dirty="0">
                <a:solidFill>
                  <a:srgbClr val="434343"/>
                </a:solidFill>
                <a:latin typeface="Tahoma"/>
                <a:cs typeface="Tahoma"/>
              </a:rPr>
              <a:t>i</a:t>
            </a:r>
            <a:r>
              <a:rPr sz="1600" spc="-55" dirty="0">
                <a:solidFill>
                  <a:srgbClr val="434343"/>
                </a:solidFill>
                <a:latin typeface="Tahoma"/>
                <a:cs typeface="Tahoma"/>
              </a:rPr>
              <a:t>rl</a:t>
            </a:r>
            <a:r>
              <a:rPr sz="1600" spc="-100" dirty="0">
                <a:solidFill>
                  <a:srgbClr val="434343"/>
                </a:solidFill>
                <a:latin typeface="Tahoma"/>
                <a:cs typeface="Tahoma"/>
              </a:rPr>
              <a:t>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7664" y="2031237"/>
            <a:ext cx="23006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35" dirty="0">
                <a:solidFill>
                  <a:srgbClr val="434343"/>
                </a:solidFill>
                <a:latin typeface="Tahoma"/>
                <a:cs typeface="Tahoma"/>
              </a:rPr>
              <a:t>G</a:t>
            </a:r>
            <a:r>
              <a:rPr sz="1600" spc="-140" dirty="0">
                <a:solidFill>
                  <a:srgbClr val="434343"/>
                </a:solidFill>
                <a:latin typeface="Tahoma"/>
                <a:cs typeface="Tahoma"/>
              </a:rPr>
              <a:t>ü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n</a:t>
            </a:r>
            <a:r>
              <a:rPr sz="16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140" dirty="0">
                <a:solidFill>
                  <a:srgbClr val="434343"/>
                </a:solidFill>
                <a:latin typeface="Tahoma"/>
                <a:cs typeface="Tahoma"/>
              </a:rPr>
              <a:t>ü</a:t>
            </a: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k</a:t>
            </a:r>
            <a:r>
              <a:rPr sz="1600" spc="-15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40" dirty="0">
                <a:solidFill>
                  <a:srgbClr val="434343"/>
                </a:solidFill>
                <a:latin typeface="Tahoma"/>
                <a:cs typeface="Tahoma"/>
              </a:rPr>
              <a:t>ya</a:t>
            </a:r>
            <a:r>
              <a:rPr sz="1600" spc="-18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20" dirty="0">
                <a:solidFill>
                  <a:srgbClr val="434343"/>
                </a:solidFill>
                <a:latin typeface="Tahoma"/>
                <a:cs typeface="Tahoma"/>
              </a:rPr>
              <a:t>da</a:t>
            </a:r>
            <a:r>
              <a:rPr sz="1600" spc="-18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h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30" dirty="0">
                <a:solidFill>
                  <a:srgbClr val="434343"/>
                </a:solidFill>
                <a:latin typeface="Tahoma"/>
                <a:cs typeface="Tahoma"/>
              </a:rPr>
              <a:t>f</a:t>
            </a:r>
            <a:r>
              <a:rPr sz="1600" spc="-35" dirty="0">
                <a:solidFill>
                  <a:srgbClr val="434343"/>
                </a:solidFill>
                <a:latin typeface="Tahoma"/>
                <a:cs typeface="Tahoma"/>
              </a:rPr>
              <a:t>t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85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k</a:t>
            </a:r>
            <a:r>
              <a:rPr sz="16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0" dirty="0">
                <a:solidFill>
                  <a:srgbClr val="434343"/>
                </a:solidFill>
                <a:latin typeface="Tahoma"/>
                <a:cs typeface="Tahoma"/>
              </a:rPr>
              <a:t>p</a:t>
            </a:r>
            <a:r>
              <a:rPr sz="1600" spc="-45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n</a:t>
            </a:r>
            <a:r>
              <a:rPr sz="1600" spc="-19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yap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47664" y="2644520"/>
            <a:ext cx="916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Hazırlık</a:t>
            </a:r>
            <a:r>
              <a:rPr sz="1600" spc="-15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25" dirty="0">
                <a:solidFill>
                  <a:srgbClr val="434343"/>
                </a:solidFill>
                <a:latin typeface="Tahoma"/>
                <a:cs typeface="Tahoma"/>
              </a:rPr>
              <a:t>Yap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47664" y="3280028"/>
            <a:ext cx="2220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35" dirty="0">
                <a:solidFill>
                  <a:srgbClr val="434343"/>
                </a:solidFill>
                <a:latin typeface="Tahoma"/>
                <a:cs typeface="Tahoma"/>
              </a:rPr>
              <a:t>G</a:t>
            </a:r>
            <a:r>
              <a:rPr sz="1600" spc="-140" dirty="0">
                <a:solidFill>
                  <a:srgbClr val="434343"/>
                </a:solidFill>
                <a:latin typeface="Tahoma"/>
                <a:cs typeface="Tahoma"/>
              </a:rPr>
              <a:t>ü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n</a:t>
            </a:r>
            <a:r>
              <a:rPr sz="16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140" dirty="0">
                <a:solidFill>
                  <a:srgbClr val="434343"/>
                </a:solidFill>
                <a:latin typeface="Tahoma"/>
                <a:cs typeface="Tahoma"/>
              </a:rPr>
              <a:t>ü</a:t>
            </a: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k</a:t>
            </a:r>
            <a:r>
              <a:rPr sz="1600" spc="-15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20" dirty="0">
                <a:solidFill>
                  <a:srgbClr val="434343"/>
                </a:solidFill>
                <a:latin typeface="Tahoma"/>
                <a:cs typeface="Tahoma"/>
              </a:rPr>
              <a:t>ve</a:t>
            </a:r>
            <a:r>
              <a:rPr sz="16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h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30" dirty="0">
                <a:solidFill>
                  <a:srgbClr val="434343"/>
                </a:solidFill>
                <a:latin typeface="Tahoma"/>
                <a:cs typeface="Tahoma"/>
              </a:rPr>
              <a:t>f</a:t>
            </a:r>
            <a:r>
              <a:rPr sz="1600" spc="-35" dirty="0">
                <a:solidFill>
                  <a:srgbClr val="434343"/>
                </a:solidFill>
                <a:latin typeface="Tahoma"/>
                <a:cs typeface="Tahoma"/>
              </a:rPr>
              <a:t>t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50" dirty="0">
                <a:solidFill>
                  <a:srgbClr val="434343"/>
                </a:solidFill>
                <a:latin typeface="Tahoma"/>
                <a:cs typeface="Tahoma"/>
              </a:rPr>
              <a:t>l</a:t>
            </a:r>
            <a:r>
              <a:rPr sz="1600" spc="-85" dirty="0">
                <a:solidFill>
                  <a:srgbClr val="434343"/>
                </a:solidFill>
                <a:latin typeface="Tahoma"/>
                <a:cs typeface="Tahoma"/>
              </a:rPr>
              <a:t>ı</a:t>
            </a: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k</a:t>
            </a:r>
            <a:r>
              <a:rPr sz="16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80" dirty="0">
                <a:solidFill>
                  <a:srgbClr val="434343"/>
                </a:solidFill>
                <a:latin typeface="Tahoma"/>
                <a:cs typeface="Tahoma"/>
              </a:rPr>
              <a:t>tekr</a:t>
            </a:r>
            <a:r>
              <a:rPr sz="1600" spc="-95" dirty="0">
                <a:solidFill>
                  <a:srgbClr val="434343"/>
                </a:solidFill>
                <a:latin typeface="Tahoma"/>
                <a:cs typeface="Tahoma"/>
              </a:rPr>
              <a:t>a</a:t>
            </a:r>
            <a:r>
              <a:rPr sz="1600" spc="-65" dirty="0">
                <a:solidFill>
                  <a:srgbClr val="434343"/>
                </a:solidFill>
                <a:latin typeface="Tahoma"/>
                <a:cs typeface="Tahoma"/>
              </a:rPr>
              <a:t>r</a:t>
            </a:r>
            <a:r>
              <a:rPr sz="1600" spc="-16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yap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405384"/>
            <a:ext cx="9144000" cy="4739640"/>
            <a:chOff x="0" y="405384"/>
            <a:chExt cx="9144000" cy="4739640"/>
          </a:xfrm>
        </p:grpSpPr>
        <p:sp>
          <p:nvSpPr>
            <p:cNvPr id="4" name="object 4"/>
            <p:cNvSpPr/>
            <p:nvPr/>
          </p:nvSpPr>
          <p:spPr>
            <a:xfrm>
              <a:off x="0" y="4427219"/>
              <a:ext cx="9144000" cy="718185"/>
            </a:xfrm>
            <a:custGeom>
              <a:avLst/>
              <a:gdLst/>
              <a:ahLst/>
              <a:cxnLst/>
              <a:rect l="l" t="t" r="r" b="b"/>
              <a:pathLst>
                <a:path w="9144000" h="718185">
                  <a:moveTo>
                    <a:pt x="9144000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9144000" y="7178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2459" y="405384"/>
              <a:ext cx="4215501" cy="443322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075931" y="1802892"/>
              <a:ext cx="1655445" cy="2223770"/>
            </a:xfrm>
            <a:custGeom>
              <a:avLst/>
              <a:gdLst/>
              <a:ahLst/>
              <a:cxnLst/>
              <a:rect l="l" t="t" r="r" b="b"/>
              <a:pathLst>
                <a:path w="1655445" h="2223770">
                  <a:moveTo>
                    <a:pt x="1399286" y="0"/>
                  </a:moveTo>
                  <a:lnTo>
                    <a:pt x="1341342" y="6778"/>
                  </a:lnTo>
                  <a:lnTo>
                    <a:pt x="1293876" y="22987"/>
                  </a:lnTo>
                  <a:lnTo>
                    <a:pt x="0" y="2013585"/>
                  </a:lnTo>
                  <a:lnTo>
                    <a:pt x="329565" y="2223516"/>
                  </a:lnTo>
                  <a:lnTo>
                    <a:pt x="1655064" y="184912"/>
                  </a:lnTo>
                  <a:lnTo>
                    <a:pt x="1639121" y="150506"/>
                  </a:lnTo>
                  <a:lnTo>
                    <a:pt x="1614773" y="114744"/>
                  </a:lnTo>
                  <a:lnTo>
                    <a:pt x="1580661" y="78505"/>
                  </a:lnTo>
                  <a:lnTo>
                    <a:pt x="1535429" y="42672"/>
                  </a:lnTo>
                  <a:lnTo>
                    <a:pt x="1500905" y="22717"/>
                  </a:lnTo>
                  <a:lnTo>
                    <a:pt x="1432238" y="2238"/>
                  </a:lnTo>
                  <a:lnTo>
                    <a:pt x="1399286" y="0"/>
                  </a:lnTo>
                  <a:close/>
                </a:path>
              </a:pathLst>
            </a:custGeom>
            <a:solidFill>
              <a:srgbClr val="F478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39356" y="1825751"/>
              <a:ext cx="1704975" cy="2223770"/>
            </a:xfrm>
            <a:custGeom>
              <a:avLst/>
              <a:gdLst/>
              <a:ahLst/>
              <a:cxnLst/>
              <a:rect l="l" t="t" r="r" b="b"/>
              <a:pathLst>
                <a:path w="1704975" h="2223770">
                  <a:moveTo>
                    <a:pt x="1330452" y="0"/>
                  </a:moveTo>
                  <a:lnTo>
                    <a:pt x="1293964" y="22860"/>
                  </a:lnTo>
                  <a:lnTo>
                    <a:pt x="0" y="1967484"/>
                  </a:lnTo>
                  <a:lnTo>
                    <a:pt x="35941" y="1990344"/>
                  </a:lnTo>
                  <a:lnTo>
                    <a:pt x="1330452" y="0"/>
                  </a:lnTo>
                  <a:close/>
                </a:path>
                <a:path w="1704975" h="2223770">
                  <a:moveTo>
                    <a:pt x="1704670" y="239712"/>
                  </a:moveTo>
                  <a:lnTo>
                    <a:pt x="1703425" y="203581"/>
                  </a:lnTo>
                  <a:lnTo>
                    <a:pt x="1692910" y="161544"/>
                  </a:lnTo>
                  <a:lnTo>
                    <a:pt x="365760" y="2199436"/>
                  </a:lnTo>
                  <a:lnTo>
                    <a:pt x="403606" y="2223478"/>
                  </a:lnTo>
                  <a:lnTo>
                    <a:pt x="1691640" y="286385"/>
                  </a:lnTo>
                  <a:lnTo>
                    <a:pt x="1691767" y="286385"/>
                  </a:lnTo>
                  <a:lnTo>
                    <a:pt x="1691767" y="286258"/>
                  </a:lnTo>
                  <a:lnTo>
                    <a:pt x="1699742" y="267957"/>
                  </a:lnTo>
                  <a:lnTo>
                    <a:pt x="1704670" y="239712"/>
                  </a:lnTo>
                  <a:close/>
                </a:path>
              </a:pathLst>
            </a:custGeom>
            <a:solidFill>
              <a:srgbClr val="FF79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66729" y="4101084"/>
              <a:ext cx="194546" cy="19354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979919" y="3739895"/>
              <a:ext cx="476250" cy="480059"/>
            </a:xfrm>
            <a:custGeom>
              <a:avLst/>
              <a:gdLst/>
              <a:ahLst/>
              <a:cxnLst/>
              <a:rect l="l" t="t" r="r" b="b"/>
              <a:pathLst>
                <a:path w="476250" h="480060">
                  <a:moveTo>
                    <a:pt x="208406" y="0"/>
                  </a:moveTo>
                  <a:lnTo>
                    <a:pt x="156259" y="5455"/>
                  </a:lnTo>
                  <a:lnTo>
                    <a:pt x="112125" y="18970"/>
                  </a:lnTo>
                  <a:lnTo>
                    <a:pt x="59944" y="53085"/>
                  </a:lnTo>
                  <a:lnTo>
                    <a:pt x="42258" y="112118"/>
                  </a:lnTo>
                  <a:lnTo>
                    <a:pt x="31353" y="165220"/>
                  </a:lnTo>
                  <a:lnTo>
                    <a:pt x="20141" y="227932"/>
                  </a:lnTo>
                  <a:lnTo>
                    <a:pt x="9423" y="295667"/>
                  </a:lnTo>
                  <a:lnTo>
                    <a:pt x="0" y="363842"/>
                  </a:lnTo>
                  <a:lnTo>
                    <a:pt x="6564" y="362662"/>
                  </a:lnTo>
                  <a:lnTo>
                    <a:pt x="13842" y="361688"/>
                  </a:lnTo>
                  <a:lnTo>
                    <a:pt x="21788" y="361025"/>
                  </a:lnTo>
                  <a:lnTo>
                    <a:pt x="30352" y="360781"/>
                  </a:lnTo>
                  <a:lnTo>
                    <a:pt x="66571" y="365438"/>
                  </a:lnTo>
                  <a:lnTo>
                    <a:pt x="106362" y="383139"/>
                  </a:lnTo>
                  <a:lnTo>
                    <a:pt x="145867" y="419481"/>
                  </a:lnTo>
                  <a:lnTo>
                    <a:pt x="181228" y="480059"/>
                  </a:lnTo>
                  <a:lnTo>
                    <a:pt x="235908" y="450855"/>
                  </a:lnTo>
                  <a:lnTo>
                    <a:pt x="290194" y="420587"/>
                  </a:lnTo>
                  <a:lnTo>
                    <a:pt x="341438" y="390867"/>
                  </a:lnTo>
                  <a:lnTo>
                    <a:pt x="386994" y="363309"/>
                  </a:lnTo>
                  <a:lnTo>
                    <a:pt x="424211" y="339526"/>
                  </a:lnTo>
                  <a:lnTo>
                    <a:pt x="463041" y="309740"/>
                  </a:lnTo>
                  <a:lnTo>
                    <a:pt x="475862" y="262888"/>
                  </a:lnTo>
                  <a:lnTo>
                    <a:pt x="474535" y="226536"/>
                  </a:lnTo>
                  <a:lnTo>
                    <a:pt x="463872" y="184294"/>
                  </a:lnTo>
                  <a:lnTo>
                    <a:pt x="440742" y="138206"/>
                  </a:lnTo>
                  <a:lnTo>
                    <a:pt x="402013" y="90316"/>
                  </a:lnTo>
                  <a:lnTo>
                    <a:pt x="344550" y="42671"/>
                  </a:lnTo>
                  <a:lnTo>
                    <a:pt x="310026" y="22717"/>
                  </a:lnTo>
                  <a:lnTo>
                    <a:pt x="241359" y="2238"/>
                  </a:lnTo>
                  <a:lnTo>
                    <a:pt x="208406" y="0"/>
                  </a:lnTo>
                  <a:close/>
                </a:path>
              </a:pathLst>
            </a:custGeom>
            <a:solidFill>
              <a:srgbClr val="FCD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979920" y="3750563"/>
              <a:ext cx="477520" cy="469900"/>
            </a:xfrm>
            <a:custGeom>
              <a:avLst/>
              <a:gdLst/>
              <a:ahLst/>
              <a:cxnLst/>
              <a:rect l="l" t="t" r="r" b="b"/>
              <a:pathLst>
                <a:path w="477520" h="469900">
                  <a:moveTo>
                    <a:pt x="137160" y="0"/>
                  </a:moveTo>
                  <a:lnTo>
                    <a:pt x="87325" y="20866"/>
                  </a:lnTo>
                  <a:lnTo>
                    <a:pt x="51803" y="63182"/>
                  </a:lnTo>
                  <a:lnTo>
                    <a:pt x="42037" y="102057"/>
                  </a:lnTo>
                  <a:lnTo>
                    <a:pt x="31178" y="155130"/>
                  </a:lnTo>
                  <a:lnTo>
                    <a:pt x="20015" y="217792"/>
                  </a:lnTo>
                  <a:lnTo>
                    <a:pt x="9359" y="285470"/>
                  </a:lnTo>
                  <a:lnTo>
                    <a:pt x="0" y="353568"/>
                  </a:lnTo>
                  <a:lnTo>
                    <a:pt x="5080" y="352488"/>
                  </a:lnTo>
                  <a:lnTo>
                    <a:pt x="10922" y="351536"/>
                  </a:lnTo>
                  <a:lnTo>
                    <a:pt x="17526" y="350977"/>
                  </a:lnTo>
                  <a:lnTo>
                    <a:pt x="29032" y="274066"/>
                  </a:lnTo>
                  <a:lnTo>
                    <a:pt x="44996" y="206057"/>
                  </a:lnTo>
                  <a:lnTo>
                    <a:pt x="63677" y="147243"/>
                  </a:lnTo>
                  <a:lnTo>
                    <a:pt x="83337" y="97866"/>
                  </a:lnTo>
                  <a:lnTo>
                    <a:pt x="102247" y="58191"/>
                  </a:lnTo>
                  <a:lnTo>
                    <a:pt x="130886" y="9004"/>
                  </a:lnTo>
                  <a:lnTo>
                    <a:pt x="137160" y="0"/>
                  </a:lnTo>
                  <a:close/>
                </a:path>
                <a:path w="477520" h="469900">
                  <a:moveTo>
                    <a:pt x="477012" y="240372"/>
                  </a:moveTo>
                  <a:lnTo>
                    <a:pt x="476796" y="231521"/>
                  </a:lnTo>
                  <a:lnTo>
                    <a:pt x="476135" y="222262"/>
                  </a:lnTo>
                  <a:lnTo>
                    <a:pt x="474916" y="212661"/>
                  </a:lnTo>
                  <a:lnTo>
                    <a:pt x="473075" y="202730"/>
                  </a:lnTo>
                  <a:lnTo>
                    <a:pt x="440156" y="241274"/>
                  </a:lnTo>
                  <a:lnTo>
                    <a:pt x="404723" y="277355"/>
                  </a:lnTo>
                  <a:lnTo>
                    <a:pt x="367360" y="311048"/>
                  </a:lnTo>
                  <a:lnTo>
                    <a:pt x="328587" y="342468"/>
                  </a:lnTo>
                  <a:lnTo>
                    <a:pt x="288988" y="371716"/>
                  </a:lnTo>
                  <a:lnTo>
                    <a:pt x="249097" y="398881"/>
                  </a:lnTo>
                  <a:lnTo>
                    <a:pt x="209473" y="424065"/>
                  </a:lnTo>
                  <a:lnTo>
                    <a:pt x="170688" y="447357"/>
                  </a:lnTo>
                  <a:lnTo>
                    <a:pt x="174244" y="454139"/>
                  </a:lnTo>
                  <a:lnTo>
                    <a:pt x="177800" y="461505"/>
                  </a:lnTo>
                  <a:lnTo>
                    <a:pt x="181229" y="469392"/>
                  </a:lnTo>
                  <a:lnTo>
                    <a:pt x="236029" y="440182"/>
                  </a:lnTo>
                  <a:lnTo>
                    <a:pt x="290449" y="409892"/>
                  </a:lnTo>
                  <a:lnTo>
                    <a:pt x="341833" y="380149"/>
                  </a:lnTo>
                  <a:lnTo>
                    <a:pt x="387527" y="352577"/>
                  </a:lnTo>
                  <a:lnTo>
                    <a:pt x="424865" y="328777"/>
                  </a:lnTo>
                  <a:lnTo>
                    <a:pt x="463804" y="298970"/>
                  </a:lnTo>
                  <a:lnTo>
                    <a:pt x="475869" y="259765"/>
                  </a:lnTo>
                  <a:lnTo>
                    <a:pt x="477012" y="240372"/>
                  </a:lnTo>
                  <a:close/>
                </a:path>
              </a:pathLst>
            </a:custGeom>
            <a:solidFill>
              <a:srgbClr val="FAC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22252" y="1854708"/>
              <a:ext cx="1136939" cy="294335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78947" y="1618487"/>
              <a:ext cx="136398" cy="12801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627221" y="1598675"/>
              <a:ext cx="26670" cy="26034"/>
            </a:xfrm>
            <a:custGeom>
              <a:avLst/>
              <a:gdLst/>
              <a:ahLst/>
              <a:cxnLst/>
              <a:rect l="l" t="t" r="r" b="b"/>
              <a:pathLst>
                <a:path w="26670" h="26034">
                  <a:moveTo>
                    <a:pt x="13096" y="0"/>
                  </a:moveTo>
                  <a:lnTo>
                    <a:pt x="3256" y="4048"/>
                  </a:lnTo>
                  <a:lnTo>
                    <a:pt x="0" y="12953"/>
                  </a:lnTo>
                  <a:lnTo>
                    <a:pt x="3292" y="21859"/>
                  </a:lnTo>
                  <a:lnTo>
                    <a:pt x="13096" y="25908"/>
                  </a:lnTo>
                  <a:lnTo>
                    <a:pt x="22955" y="21859"/>
                  </a:lnTo>
                  <a:lnTo>
                    <a:pt x="26241" y="12954"/>
                  </a:lnTo>
                  <a:lnTo>
                    <a:pt x="22955" y="4048"/>
                  </a:lnTo>
                  <a:lnTo>
                    <a:pt x="13096" y="0"/>
                  </a:lnTo>
                  <a:close/>
                </a:path>
              </a:pathLst>
            </a:custGeom>
            <a:solidFill>
              <a:srgbClr val="FF79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671307" y="810513"/>
            <a:ext cx="3956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95" dirty="0">
                <a:solidFill>
                  <a:srgbClr val="FF7B3D"/>
                </a:solidFill>
                <a:latin typeface="Tahoma"/>
                <a:cs typeface="Tahoma"/>
              </a:rPr>
              <a:t>01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02107" y="361950"/>
            <a:ext cx="48317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0" dirty="0"/>
              <a:t>ÇA</a:t>
            </a:r>
            <a:r>
              <a:rPr spc="-170" dirty="0"/>
              <a:t>L</a:t>
            </a:r>
            <a:r>
              <a:rPr spc="-235" dirty="0"/>
              <a:t>I</a:t>
            </a:r>
            <a:r>
              <a:rPr spc="-1265" dirty="0"/>
              <a:t>S</a:t>
            </a:r>
            <a:r>
              <a:rPr sz="4200" spc="-7" baseline="-3968" dirty="0"/>
              <a:t>,</a:t>
            </a:r>
            <a:r>
              <a:rPr sz="4200" spc="-652" baseline="-3968" dirty="0"/>
              <a:t> </a:t>
            </a:r>
            <a:r>
              <a:rPr sz="3200" spc="-140" dirty="0"/>
              <a:t>MA</a:t>
            </a:r>
            <a:r>
              <a:rPr sz="3200" spc="-204" dirty="0"/>
              <a:t> </a:t>
            </a:r>
            <a:r>
              <a:rPr sz="3200" spc="-240" dirty="0"/>
              <a:t>ORTAMINI</a:t>
            </a:r>
            <a:r>
              <a:rPr sz="3200" spc="-220" dirty="0"/>
              <a:t> </a:t>
            </a:r>
            <a:r>
              <a:rPr sz="3200" spc="-245" dirty="0"/>
              <a:t>D</a:t>
            </a:r>
            <a:r>
              <a:rPr sz="3200" spc="-225" dirty="0"/>
              <a:t>Ü</a:t>
            </a:r>
            <a:r>
              <a:rPr sz="3200" spc="-305" dirty="0"/>
              <a:t>ZEN</a:t>
            </a:r>
            <a:r>
              <a:rPr sz="3200" spc="-245" dirty="0"/>
              <a:t>L</a:t>
            </a:r>
            <a:r>
              <a:rPr sz="3200" spc="-390" dirty="0"/>
              <a:t>E</a:t>
            </a:r>
            <a:endParaRPr sz="3200"/>
          </a:p>
        </p:txBody>
      </p:sp>
      <p:sp>
        <p:nvSpPr>
          <p:cNvPr id="16" name="object 16"/>
          <p:cNvSpPr txBox="1"/>
          <p:nvPr/>
        </p:nvSpPr>
        <p:spPr>
          <a:xfrm>
            <a:off x="568553" y="1450924"/>
            <a:ext cx="411861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1800" spc="-110" dirty="0">
                <a:latin typeface="Tahoma"/>
                <a:cs typeface="Tahoma"/>
              </a:rPr>
              <a:t>Çalışma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odanın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d</a:t>
            </a:r>
            <a:r>
              <a:rPr sz="1800" spc="-110" dirty="0">
                <a:latin typeface="Tahoma"/>
                <a:cs typeface="Tahoma"/>
              </a:rPr>
              <a:t>üze</a:t>
            </a:r>
            <a:r>
              <a:rPr sz="1800" spc="-65" dirty="0">
                <a:latin typeface="Tahoma"/>
                <a:cs typeface="Tahoma"/>
              </a:rPr>
              <a:t>nli</a:t>
            </a:r>
            <a:r>
              <a:rPr sz="1800" spc="-225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olm</a:t>
            </a:r>
            <a:r>
              <a:rPr sz="1800" spc="-135" dirty="0">
                <a:latin typeface="Tahoma"/>
                <a:cs typeface="Tahoma"/>
              </a:rPr>
              <a:t>a</a:t>
            </a:r>
            <a:r>
              <a:rPr sz="1800" spc="-95" dirty="0">
                <a:latin typeface="Tahoma"/>
                <a:cs typeface="Tahoma"/>
              </a:rPr>
              <a:t>sı,</a:t>
            </a:r>
            <a:endParaRPr sz="1800">
              <a:latin typeface="Tahoma"/>
              <a:cs typeface="Tahoma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1800" spc="-195" dirty="0">
                <a:latin typeface="Tahoma"/>
                <a:cs typeface="Tahoma"/>
              </a:rPr>
              <a:t>Du</a:t>
            </a:r>
            <a:r>
              <a:rPr sz="1800" spc="-170" dirty="0">
                <a:latin typeface="Tahoma"/>
                <a:cs typeface="Tahoma"/>
              </a:rPr>
              <a:t>v</a:t>
            </a:r>
            <a:r>
              <a:rPr sz="1800" spc="-120" dirty="0">
                <a:latin typeface="Tahoma"/>
                <a:cs typeface="Tahoma"/>
              </a:rPr>
              <a:t>a</a:t>
            </a:r>
            <a:r>
              <a:rPr sz="1800" spc="-90" dirty="0">
                <a:latin typeface="Tahoma"/>
                <a:cs typeface="Tahoma"/>
              </a:rPr>
              <a:t>r</a:t>
            </a:r>
            <a:r>
              <a:rPr sz="1800" spc="-85" dirty="0">
                <a:latin typeface="Tahoma"/>
                <a:cs typeface="Tahoma"/>
              </a:rPr>
              <a:t>la</a:t>
            </a:r>
            <a:r>
              <a:rPr sz="1800" spc="-90" dirty="0">
                <a:latin typeface="Tahoma"/>
                <a:cs typeface="Tahoma"/>
              </a:rPr>
              <a:t>r</a:t>
            </a:r>
            <a:r>
              <a:rPr sz="1800" spc="-130" dirty="0">
                <a:latin typeface="Tahoma"/>
                <a:cs typeface="Tahoma"/>
              </a:rPr>
              <a:t>da</a:t>
            </a:r>
            <a:r>
              <a:rPr sz="1800" spc="-160" dirty="0">
                <a:latin typeface="Tahoma"/>
                <a:cs typeface="Tahoma"/>
              </a:rPr>
              <a:t> </a:t>
            </a:r>
            <a:r>
              <a:rPr sz="1800" spc="-55" dirty="0">
                <a:latin typeface="Tahoma"/>
                <a:cs typeface="Tahoma"/>
              </a:rPr>
              <a:t>af</a:t>
            </a:r>
            <a:r>
              <a:rPr sz="1800" spc="-25" dirty="0">
                <a:latin typeface="Tahoma"/>
                <a:cs typeface="Tahoma"/>
              </a:rPr>
              <a:t>i</a:t>
            </a:r>
            <a:r>
              <a:rPr sz="1800" spc="-100" dirty="0">
                <a:latin typeface="Tahoma"/>
                <a:cs typeface="Tahoma"/>
              </a:rPr>
              <a:t>ş,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post</a:t>
            </a:r>
            <a:r>
              <a:rPr sz="1800" spc="-90" dirty="0">
                <a:latin typeface="Tahoma"/>
                <a:cs typeface="Tahoma"/>
              </a:rPr>
              <a:t>er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40" dirty="0">
                <a:latin typeface="Tahoma"/>
                <a:cs typeface="Tahoma"/>
              </a:rPr>
              <a:t>vb.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olmama</a:t>
            </a:r>
            <a:r>
              <a:rPr sz="1800" spc="-110" dirty="0">
                <a:latin typeface="Tahoma"/>
                <a:cs typeface="Tahoma"/>
              </a:rPr>
              <a:t>s</a:t>
            </a:r>
            <a:r>
              <a:rPr sz="1800" spc="-85" dirty="0">
                <a:latin typeface="Tahoma"/>
                <a:cs typeface="Tahoma"/>
              </a:rPr>
              <a:t>ı</a:t>
            </a:r>
            <a:endParaRPr sz="1800">
              <a:latin typeface="Tahoma"/>
              <a:cs typeface="Tahoma"/>
            </a:endParaRPr>
          </a:p>
          <a:p>
            <a:pPr marL="469900" marR="508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800" spc="-120" dirty="0">
                <a:latin typeface="Tahoma"/>
                <a:cs typeface="Tahoma"/>
              </a:rPr>
              <a:t>Ders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ç</a:t>
            </a:r>
            <a:r>
              <a:rPr sz="1800" spc="-85" dirty="0">
                <a:latin typeface="Tahoma"/>
                <a:cs typeface="Tahoma"/>
              </a:rPr>
              <a:t>a</a:t>
            </a:r>
            <a:r>
              <a:rPr sz="1800" spc="-100" dirty="0">
                <a:latin typeface="Tahoma"/>
                <a:cs typeface="Tahoma"/>
              </a:rPr>
              <a:t>lışma</a:t>
            </a:r>
            <a:r>
              <a:rPr sz="1800" spc="-185" dirty="0">
                <a:latin typeface="Tahoma"/>
                <a:cs typeface="Tahoma"/>
              </a:rPr>
              <a:t> </a:t>
            </a:r>
            <a:r>
              <a:rPr sz="1800" spc="-140" dirty="0">
                <a:latin typeface="Tahoma"/>
                <a:cs typeface="Tahoma"/>
              </a:rPr>
              <a:t>ma</a:t>
            </a:r>
            <a:r>
              <a:rPr sz="1800" spc="-100" dirty="0">
                <a:latin typeface="Tahoma"/>
                <a:cs typeface="Tahoma"/>
              </a:rPr>
              <a:t>s</a:t>
            </a:r>
            <a:r>
              <a:rPr sz="1800" spc="-110" dirty="0">
                <a:latin typeface="Tahoma"/>
                <a:cs typeface="Tahoma"/>
              </a:rPr>
              <a:t>asın</a:t>
            </a:r>
            <a:r>
              <a:rPr sz="1800" spc="-50" dirty="0">
                <a:latin typeface="Tahoma"/>
                <a:cs typeface="Tahoma"/>
              </a:rPr>
              <a:t>ı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ü</a:t>
            </a:r>
            <a:r>
              <a:rPr sz="1800" spc="-100" dirty="0">
                <a:latin typeface="Tahoma"/>
                <a:cs typeface="Tahoma"/>
              </a:rPr>
              <a:t>z</a:t>
            </a:r>
            <a:r>
              <a:rPr sz="1800" spc="-60" dirty="0">
                <a:latin typeface="Tahoma"/>
                <a:cs typeface="Tahoma"/>
              </a:rPr>
              <a:t>eri</a:t>
            </a:r>
            <a:r>
              <a:rPr sz="1800" spc="-130" dirty="0">
                <a:latin typeface="Tahoma"/>
                <a:cs typeface="Tahoma"/>
              </a:rPr>
              <a:t>nde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sadece  </a:t>
            </a:r>
            <a:r>
              <a:rPr sz="1800" spc="-65" dirty="0">
                <a:latin typeface="Tahoma"/>
                <a:cs typeface="Tahoma"/>
              </a:rPr>
              <a:t>ç</a:t>
            </a:r>
            <a:r>
              <a:rPr sz="1800" spc="-85" dirty="0">
                <a:latin typeface="Tahoma"/>
                <a:cs typeface="Tahoma"/>
              </a:rPr>
              <a:t>a</a:t>
            </a:r>
            <a:r>
              <a:rPr sz="1800" spc="-70" dirty="0">
                <a:latin typeface="Tahoma"/>
                <a:cs typeface="Tahoma"/>
              </a:rPr>
              <a:t>lışac</a:t>
            </a:r>
            <a:r>
              <a:rPr sz="1800" spc="-110" dirty="0">
                <a:latin typeface="Tahoma"/>
                <a:cs typeface="Tahoma"/>
              </a:rPr>
              <a:t>a</a:t>
            </a:r>
            <a:r>
              <a:rPr sz="1800" spc="-130" dirty="0">
                <a:latin typeface="Tahoma"/>
                <a:cs typeface="Tahoma"/>
              </a:rPr>
              <a:t>ğın</a:t>
            </a:r>
            <a:r>
              <a:rPr sz="1800" spc="-165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derse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ai</a:t>
            </a:r>
            <a:r>
              <a:rPr sz="1800" spc="-45" dirty="0">
                <a:latin typeface="Tahoma"/>
                <a:cs typeface="Tahoma"/>
              </a:rPr>
              <a:t>t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00" dirty="0">
                <a:latin typeface="Tahoma"/>
                <a:cs typeface="Tahoma"/>
              </a:rPr>
              <a:t>materyallerin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14" dirty="0">
                <a:latin typeface="Tahoma"/>
                <a:cs typeface="Tahoma"/>
              </a:rPr>
              <a:t>olma</a:t>
            </a:r>
            <a:r>
              <a:rPr sz="1800" spc="-105" dirty="0">
                <a:latin typeface="Tahoma"/>
                <a:cs typeface="Tahoma"/>
              </a:rPr>
              <a:t>s</a:t>
            </a:r>
            <a:r>
              <a:rPr sz="1800" spc="-120" dirty="0">
                <a:latin typeface="Tahoma"/>
                <a:cs typeface="Tahoma"/>
              </a:rPr>
              <a:t>ı,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ahoma"/>
              <a:cs typeface="Tahoma"/>
            </a:endParaRPr>
          </a:p>
          <a:p>
            <a:pPr marL="12700" marR="1035050">
              <a:lnSpc>
                <a:spcPct val="100000"/>
              </a:lnSpc>
            </a:pPr>
            <a:r>
              <a:rPr sz="1800" spc="-95" dirty="0">
                <a:latin typeface="Tahoma"/>
                <a:cs typeface="Tahoma"/>
              </a:rPr>
              <a:t>d</a:t>
            </a:r>
            <a:r>
              <a:rPr sz="1800" spc="-35" dirty="0">
                <a:latin typeface="Tahoma"/>
                <a:cs typeface="Tahoma"/>
              </a:rPr>
              <a:t>i</a:t>
            </a:r>
            <a:r>
              <a:rPr sz="1800" spc="-100" dirty="0">
                <a:latin typeface="Tahoma"/>
                <a:cs typeface="Tahoma"/>
              </a:rPr>
              <a:t>k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05" dirty="0">
                <a:latin typeface="Tahoma"/>
                <a:cs typeface="Tahoma"/>
              </a:rPr>
              <a:t>a</a:t>
            </a:r>
            <a:r>
              <a:rPr sz="1800" spc="-65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dah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105" dirty="0">
                <a:latin typeface="Tahoma"/>
                <a:cs typeface="Tahoma"/>
              </a:rPr>
              <a:t>rahat</a:t>
            </a:r>
            <a:r>
              <a:rPr sz="1800" spc="-175" dirty="0">
                <a:latin typeface="Tahoma"/>
                <a:cs typeface="Tahoma"/>
              </a:rPr>
              <a:t> </a:t>
            </a:r>
            <a:r>
              <a:rPr sz="1800" spc="-40" dirty="0">
                <a:latin typeface="Tahoma"/>
                <a:cs typeface="Tahoma"/>
              </a:rPr>
              <a:t>t</a:t>
            </a:r>
            <a:r>
              <a:rPr sz="1800" spc="-125" dirty="0">
                <a:latin typeface="Tahoma"/>
                <a:cs typeface="Tahoma"/>
              </a:rPr>
              <a:t>o</a:t>
            </a:r>
            <a:r>
              <a:rPr sz="1800" spc="-120" dirty="0">
                <a:latin typeface="Tahoma"/>
                <a:cs typeface="Tahoma"/>
              </a:rPr>
              <a:t>p</a:t>
            </a:r>
            <a:r>
              <a:rPr sz="1800" spc="-105" dirty="0">
                <a:latin typeface="Tahoma"/>
                <a:cs typeface="Tahoma"/>
              </a:rPr>
              <a:t>layı</a:t>
            </a:r>
            <a:r>
              <a:rPr sz="1800" spc="-150" dirty="0">
                <a:latin typeface="Tahoma"/>
                <a:cs typeface="Tahoma"/>
              </a:rPr>
              <a:t>p</a:t>
            </a:r>
            <a:r>
              <a:rPr sz="1800" spc="-160" dirty="0">
                <a:latin typeface="Tahoma"/>
                <a:cs typeface="Tahoma"/>
              </a:rPr>
              <a:t>,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derse  </a:t>
            </a:r>
            <a:r>
              <a:rPr sz="1800" spc="-130" dirty="0">
                <a:latin typeface="Tahoma"/>
                <a:cs typeface="Tahoma"/>
              </a:rPr>
              <a:t>od</a:t>
            </a:r>
            <a:r>
              <a:rPr sz="1800" spc="-125" dirty="0">
                <a:latin typeface="Tahoma"/>
                <a:cs typeface="Tahoma"/>
              </a:rPr>
              <a:t>aklanma</a:t>
            </a:r>
            <a:r>
              <a:rPr sz="1800" spc="-130" dirty="0">
                <a:latin typeface="Tahoma"/>
                <a:cs typeface="Tahoma"/>
              </a:rPr>
              <a:t>n</a:t>
            </a:r>
            <a:r>
              <a:rPr sz="1800" spc="-85" dirty="0">
                <a:latin typeface="Tahoma"/>
                <a:cs typeface="Tahoma"/>
              </a:rPr>
              <a:t>ı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90" dirty="0">
                <a:latin typeface="Tahoma"/>
                <a:cs typeface="Tahoma"/>
              </a:rPr>
              <a:t>ar</a:t>
            </a:r>
            <a:r>
              <a:rPr sz="1800" spc="-65" dirty="0">
                <a:latin typeface="Tahoma"/>
                <a:cs typeface="Tahoma"/>
              </a:rPr>
              <a:t>t</a:t>
            </a:r>
            <a:r>
              <a:rPr sz="1800" spc="-40" dirty="0">
                <a:latin typeface="Tahoma"/>
                <a:cs typeface="Tahoma"/>
              </a:rPr>
              <a:t>t</a:t>
            </a:r>
            <a:r>
              <a:rPr sz="1800" spc="-85" dirty="0">
                <a:latin typeface="Tahoma"/>
                <a:cs typeface="Tahoma"/>
              </a:rPr>
              <a:t>ıracak</a:t>
            </a:r>
            <a:r>
              <a:rPr sz="1800" spc="-60" dirty="0">
                <a:latin typeface="Tahoma"/>
                <a:cs typeface="Tahoma"/>
              </a:rPr>
              <a:t>t</a:t>
            </a:r>
            <a:r>
              <a:rPr sz="1800" spc="-95" dirty="0">
                <a:latin typeface="Tahoma"/>
                <a:cs typeface="Tahoma"/>
              </a:rPr>
              <a:t>ır.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717804"/>
            <a:ext cx="9144000" cy="4427220"/>
            <a:chOff x="0" y="717804"/>
            <a:chExt cx="9144000" cy="4427220"/>
          </a:xfrm>
        </p:grpSpPr>
        <p:sp>
          <p:nvSpPr>
            <p:cNvPr id="4" name="object 4"/>
            <p:cNvSpPr/>
            <p:nvPr/>
          </p:nvSpPr>
          <p:spPr>
            <a:xfrm>
              <a:off x="0" y="4427219"/>
              <a:ext cx="9144000" cy="718185"/>
            </a:xfrm>
            <a:custGeom>
              <a:avLst/>
              <a:gdLst/>
              <a:ahLst/>
              <a:cxnLst/>
              <a:rect l="l" t="t" r="r" b="b"/>
              <a:pathLst>
                <a:path w="9144000" h="718185">
                  <a:moveTo>
                    <a:pt x="9144000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9144000" y="7178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34711" y="717804"/>
              <a:ext cx="4125454" cy="406591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2107" y="361950"/>
            <a:ext cx="24028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20" dirty="0"/>
              <a:t>HEDE</a:t>
            </a:r>
            <a:r>
              <a:rPr spc="-270" dirty="0"/>
              <a:t>F</a:t>
            </a:r>
            <a:r>
              <a:rPr spc="-185" dirty="0"/>
              <a:t> </a:t>
            </a:r>
            <a:r>
              <a:rPr spc="-385" dirty="0" smtClean="0"/>
              <a:t>BEL</a:t>
            </a:r>
            <a:r>
              <a:rPr lang="tr-TR" spc="-385" dirty="0" smtClean="0"/>
              <a:t>İ</a:t>
            </a:r>
            <a:r>
              <a:rPr spc="-385" dirty="0" smtClean="0"/>
              <a:t>RLE</a:t>
            </a:r>
            <a:endParaRPr spc="-385" dirty="0"/>
          </a:p>
        </p:txBody>
      </p:sp>
      <p:sp>
        <p:nvSpPr>
          <p:cNvPr id="7" name="object 7"/>
          <p:cNvSpPr txBox="1"/>
          <p:nvPr/>
        </p:nvSpPr>
        <p:spPr>
          <a:xfrm>
            <a:off x="1065377" y="1111072"/>
            <a:ext cx="3189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5" dirty="0">
                <a:latin typeface="Tahoma"/>
                <a:cs typeface="Tahoma"/>
              </a:rPr>
              <a:t>Bir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şeyi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n</a:t>
            </a:r>
            <a:r>
              <a:rPr sz="1800" spc="-120" dirty="0">
                <a:latin typeface="Tahoma"/>
                <a:cs typeface="Tahoma"/>
              </a:rPr>
              <a:t>e</a:t>
            </a:r>
            <a:r>
              <a:rPr sz="1800" spc="-125" dirty="0">
                <a:latin typeface="Tahoma"/>
                <a:cs typeface="Tahoma"/>
              </a:rPr>
              <a:t>d</a:t>
            </a:r>
            <a:r>
              <a:rPr sz="1800" spc="-114" dirty="0">
                <a:latin typeface="Tahoma"/>
                <a:cs typeface="Tahoma"/>
              </a:rPr>
              <a:t>e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210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yap</a:t>
            </a:r>
            <a:r>
              <a:rPr sz="1800" spc="-80" dirty="0">
                <a:latin typeface="Tahoma"/>
                <a:cs typeface="Tahoma"/>
              </a:rPr>
              <a:t>t</a:t>
            </a:r>
            <a:r>
              <a:rPr sz="1800" spc="-125" dirty="0">
                <a:latin typeface="Tahoma"/>
                <a:cs typeface="Tahoma"/>
              </a:rPr>
              <a:t>ığ</a:t>
            </a:r>
            <a:r>
              <a:rPr sz="1800" spc="-70" dirty="0">
                <a:latin typeface="Tahoma"/>
                <a:cs typeface="Tahoma"/>
              </a:rPr>
              <a:t>ı</a:t>
            </a:r>
            <a:r>
              <a:rPr sz="1800" spc="-125" dirty="0">
                <a:latin typeface="Tahoma"/>
                <a:cs typeface="Tahoma"/>
              </a:rPr>
              <a:t>mı</a:t>
            </a:r>
            <a:r>
              <a:rPr sz="1800" spc="-100" dirty="0">
                <a:latin typeface="Tahoma"/>
                <a:cs typeface="Tahoma"/>
              </a:rPr>
              <a:t>z</a:t>
            </a:r>
            <a:r>
              <a:rPr sz="1800" spc="-80" dirty="0">
                <a:latin typeface="Tahoma"/>
                <a:cs typeface="Tahoma"/>
              </a:rPr>
              <a:t>ı</a:t>
            </a:r>
            <a:r>
              <a:rPr sz="1800" spc="-225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b</a:t>
            </a:r>
            <a:r>
              <a:rPr sz="1800" spc="-35" dirty="0">
                <a:latin typeface="Tahoma"/>
                <a:cs typeface="Tahoma"/>
              </a:rPr>
              <a:t>i</a:t>
            </a:r>
            <a:r>
              <a:rPr sz="1800" spc="-114" dirty="0">
                <a:latin typeface="Tahoma"/>
                <a:cs typeface="Tahoma"/>
              </a:rPr>
              <a:t>lme</a:t>
            </a:r>
            <a:r>
              <a:rPr sz="1800" spc="-90" dirty="0">
                <a:latin typeface="Tahoma"/>
                <a:cs typeface="Tahoma"/>
              </a:rPr>
              <a:t>z</a:t>
            </a:r>
            <a:r>
              <a:rPr sz="1800" spc="-105" dirty="0">
                <a:latin typeface="Tahoma"/>
                <a:cs typeface="Tahoma"/>
              </a:rPr>
              <a:t>sek,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03744" y="860551"/>
            <a:ext cx="4914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>
                <a:solidFill>
                  <a:srgbClr val="FF7B3D"/>
                </a:solidFill>
                <a:latin typeface="Tahoma"/>
                <a:cs typeface="Tahoma"/>
              </a:rPr>
              <a:t>0</a:t>
            </a:r>
            <a:r>
              <a:rPr sz="3200" spc="80" dirty="0">
                <a:solidFill>
                  <a:srgbClr val="FF7B3D"/>
                </a:solidFill>
                <a:latin typeface="Tahoma"/>
                <a:cs typeface="Tahoma"/>
              </a:rPr>
              <a:t>2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6173" y="1386078"/>
            <a:ext cx="4227830" cy="255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8419" algn="ctr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latin typeface="Tahoma"/>
                <a:cs typeface="Tahoma"/>
              </a:rPr>
              <a:t>vazgeçmek</a:t>
            </a:r>
            <a:r>
              <a:rPr sz="1800" spc="-185" dirty="0">
                <a:latin typeface="Tahoma"/>
                <a:cs typeface="Tahoma"/>
              </a:rPr>
              <a:t> </a:t>
            </a:r>
            <a:r>
              <a:rPr sz="1800" spc="-40" dirty="0">
                <a:latin typeface="Tahoma"/>
                <a:cs typeface="Tahoma"/>
              </a:rPr>
              <a:t>için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bir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80" dirty="0">
                <a:latin typeface="Tahoma"/>
                <a:cs typeface="Tahoma"/>
              </a:rPr>
              <a:t>çok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bahane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75" dirty="0">
                <a:latin typeface="Tahoma"/>
                <a:cs typeface="Tahoma"/>
              </a:rPr>
              <a:t>üretiriz.</a:t>
            </a:r>
            <a:endParaRPr sz="1800">
              <a:latin typeface="Tahoma"/>
              <a:cs typeface="Tahoma"/>
            </a:endParaRPr>
          </a:p>
          <a:p>
            <a:pPr marR="57150" algn="ctr">
              <a:lnSpc>
                <a:spcPct val="100000"/>
              </a:lnSpc>
            </a:pPr>
            <a:r>
              <a:rPr sz="1800" u="sng" spc="-16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N</a:t>
            </a:r>
            <a:r>
              <a:rPr sz="1800" u="sng" spc="-120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ede</a:t>
            </a:r>
            <a:r>
              <a:rPr sz="1800" u="sng" spc="-14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n</a:t>
            </a:r>
            <a:r>
              <a:rPr sz="1800" u="sng" spc="-26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 </a:t>
            </a:r>
            <a:r>
              <a:rPr sz="1800" u="sng" spc="-10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der</a:t>
            </a:r>
            <a:r>
              <a:rPr sz="1800" u="sng" spc="-50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s</a:t>
            </a:r>
            <a:r>
              <a:rPr sz="1800" u="sng" spc="-254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 </a:t>
            </a:r>
            <a:r>
              <a:rPr sz="1800" u="sng" spc="-6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ç</a:t>
            </a:r>
            <a:r>
              <a:rPr sz="1800" u="sng" spc="-9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a</a:t>
            </a:r>
            <a:r>
              <a:rPr sz="1800" u="sng" spc="-4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lı</a:t>
            </a:r>
            <a:r>
              <a:rPr sz="1800" u="sng" spc="-10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ş</a:t>
            </a:r>
            <a:r>
              <a:rPr sz="1800" u="sng" spc="-9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ı</a:t>
            </a:r>
            <a:r>
              <a:rPr sz="1800" u="sng" spc="-190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y</a:t>
            </a:r>
            <a:r>
              <a:rPr sz="1800" u="sng" spc="-14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o</a:t>
            </a:r>
            <a:r>
              <a:rPr sz="1800" u="sng" spc="-5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r</a:t>
            </a:r>
            <a:r>
              <a:rPr sz="1800" u="sng" spc="-7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s</a:t>
            </a:r>
            <a:r>
              <a:rPr sz="1800" u="sng" spc="-170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u</a:t>
            </a:r>
            <a:r>
              <a:rPr sz="1800" u="sng" spc="-165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n</a:t>
            </a:r>
            <a:r>
              <a:rPr sz="1800" u="sng" spc="-140" dirty="0">
                <a:solidFill>
                  <a:srgbClr val="E66800"/>
                </a:solidFill>
                <a:uFill>
                  <a:solidFill>
                    <a:srgbClr val="E66800"/>
                  </a:solidFill>
                </a:uFill>
                <a:latin typeface="Tahoma"/>
                <a:cs typeface="Tahoma"/>
              </a:rPr>
              <a:t>?</a:t>
            </a:r>
            <a:r>
              <a:rPr sz="1800" spc="-260" dirty="0">
                <a:solidFill>
                  <a:srgbClr val="E66800"/>
                </a:solidFill>
                <a:latin typeface="Tahoma"/>
                <a:cs typeface="Tahoma"/>
              </a:rPr>
              <a:t> </a:t>
            </a:r>
            <a:r>
              <a:rPr sz="1800" spc="-140" dirty="0">
                <a:latin typeface="Tahoma"/>
                <a:cs typeface="Tahoma"/>
              </a:rPr>
              <a:t>bu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sor</a:t>
            </a:r>
            <a:r>
              <a:rPr sz="1800" spc="-125" dirty="0">
                <a:latin typeface="Tahoma"/>
                <a:cs typeface="Tahoma"/>
              </a:rPr>
              <a:t>u</a:t>
            </a:r>
            <a:r>
              <a:rPr sz="1800" spc="-165" dirty="0">
                <a:latin typeface="Tahoma"/>
                <a:cs typeface="Tahoma"/>
              </a:rPr>
              <a:t>yu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kend</a:t>
            </a:r>
            <a:r>
              <a:rPr sz="1800" spc="-45" dirty="0">
                <a:latin typeface="Tahoma"/>
                <a:cs typeface="Tahoma"/>
              </a:rPr>
              <a:t>i</a:t>
            </a:r>
            <a:r>
              <a:rPr sz="1800" spc="-130" dirty="0">
                <a:latin typeface="Tahoma"/>
                <a:cs typeface="Tahoma"/>
              </a:rPr>
              <a:t>ne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sor.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ahoma"/>
              <a:cs typeface="Tahoma"/>
            </a:endParaRPr>
          </a:p>
          <a:p>
            <a:pPr marL="17145" marR="189230">
              <a:lnSpc>
                <a:spcPct val="100000"/>
              </a:lnSpc>
              <a:spcBef>
                <a:spcPts val="5"/>
              </a:spcBef>
            </a:pPr>
            <a:r>
              <a:rPr sz="1600" i="1" spc="-165" dirty="0">
                <a:latin typeface="Trebuchet MS"/>
                <a:cs typeface="Trebuchet MS"/>
              </a:rPr>
              <a:t>Öğlen </a:t>
            </a:r>
            <a:r>
              <a:rPr sz="1600" i="1" spc="-114" dirty="0">
                <a:latin typeface="Trebuchet MS"/>
                <a:cs typeface="Trebuchet MS"/>
              </a:rPr>
              <a:t>arası </a:t>
            </a:r>
            <a:r>
              <a:rPr sz="1600" i="1" spc="-135" dirty="0">
                <a:latin typeface="Trebuchet MS"/>
                <a:cs typeface="Trebuchet MS"/>
              </a:rPr>
              <a:t>ya </a:t>
            </a:r>
            <a:r>
              <a:rPr sz="1600" i="1" spc="-130" dirty="0">
                <a:latin typeface="Trebuchet MS"/>
                <a:cs typeface="Trebuchet MS"/>
              </a:rPr>
              <a:t>da </a:t>
            </a:r>
            <a:r>
              <a:rPr sz="1600" i="1" spc="-155" dirty="0">
                <a:latin typeface="Trebuchet MS"/>
                <a:cs typeface="Trebuchet MS"/>
              </a:rPr>
              <a:t>okul </a:t>
            </a:r>
            <a:r>
              <a:rPr sz="1600" i="1" spc="-130" dirty="0">
                <a:latin typeface="Trebuchet MS"/>
                <a:cs typeface="Trebuchet MS"/>
              </a:rPr>
              <a:t>çıkışı </a:t>
            </a:r>
            <a:r>
              <a:rPr sz="1600" i="1" spc="-135" dirty="0">
                <a:latin typeface="Trebuchet MS"/>
                <a:cs typeface="Trebuchet MS"/>
              </a:rPr>
              <a:t>arkadaşlarınla </a:t>
            </a:r>
            <a:r>
              <a:rPr sz="1600" i="1" spc="-150" dirty="0">
                <a:latin typeface="Trebuchet MS"/>
                <a:cs typeface="Trebuchet MS"/>
              </a:rPr>
              <a:t>bir </a:t>
            </a:r>
            <a:r>
              <a:rPr sz="1600" i="1" spc="-110" dirty="0">
                <a:latin typeface="Trebuchet MS"/>
                <a:cs typeface="Trebuchet MS"/>
              </a:rPr>
              <a:t>maç </a:t>
            </a:r>
            <a:r>
              <a:rPr sz="1600" i="1" spc="-105" dirty="0">
                <a:latin typeface="Trebuchet MS"/>
                <a:cs typeface="Trebuchet MS"/>
              </a:rPr>
              <a:t> </a:t>
            </a:r>
            <a:r>
              <a:rPr sz="1600" i="1" spc="-160" dirty="0">
                <a:latin typeface="Trebuchet MS"/>
                <a:cs typeface="Trebuchet MS"/>
              </a:rPr>
              <a:t>yaptığını</a:t>
            </a:r>
            <a:r>
              <a:rPr sz="1600" i="1" spc="-180" dirty="0">
                <a:latin typeface="Trebuchet MS"/>
                <a:cs typeface="Trebuchet MS"/>
              </a:rPr>
              <a:t> </a:t>
            </a:r>
            <a:r>
              <a:rPr sz="1600" i="1" spc="-135" dirty="0">
                <a:latin typeface="Trebuchet MS"/>
                <a:cs typeface="Trebuchet MS"/>
              </a:rPr>
              <a:t>düşün;</a:t>
            </a:r>
            <a:r>
              <a:rPr sz="1600" i="1" spc="-175" dirty="0">
                <a:latin typeface="Trebuchet MS"/>
                <a:cs typeface="Trebuchet MS"/>
              </a:rPr>
              <a:t> </a:t>
            </a:r>
            <a:r>
              <a:rPr sz="1600" i="1" spc="-110" dirty="0">
                <a:latin typeface="Trebuchet MS"/>
                <a:cs typeface="Trebuchet MS"/>
              </a:rPr>
              <a:t>susadın</a:t>
            </a:r>
            <a:r>
              <a:rPr sz="1600" i="1" spc="-180" dirty="0">
                <a:latin typeface="Trebuchet MS"/>
                <a:cs typeface="Trebuchet MS"/>
              </a:rPr>
              <a:t> </a:t>
            </a:r>
            <a:r>
              <a:rPr sz="1600" i="1" spc="-150" dirty="0">
                <a:latin typeface="Trebuchet MS"/>
                <a:cs typeface="Trebuchet MS"/>
              </a:rPr>
              <a:t>ve</a:t>
            </a:r>
            <a:r>
              <a:rPr sz="1600" i="1" spc="-155" dirty="0">
                <a:latin typeface="Trebuchet MS"/>
                <a:cs typeface="Trebuchet MS"/>
              </a:rPr>
              <a:t> </a:t>
            </a:r>
            <a:r>
              <a:rPr sz="1600" i="1" spc="-130" dirty="0">
                <a:latin typeface="Trebuchet MS"/>
                <a:cs typeface="Trebuchet MS"/>
              </a:rPr>
              <a:t>baya</a:t>
            </a:r>
            <a:r>
              <a:rPr sz="1600" i="1" spc="-185" dirty="0">
                <a:latin typeface="Trebuchet MS"/>
                <a:cs typeface="Trebuchet MS"/>
              </a:rPr>
              <a:t> </a:t>
            </a:r>
            <a:r>
              <a:rPr sz="1600" i="1" spc="-130" dirty="0">
                <a:latin typeface="Trebuchet MS"/>
                <a:cs typeface="Trebuchet MS"/>
              </a:rPr>
              <a:t>da</a:t>
            </a:r>
            <a:r>
              <a:rPr sz="1600" i="1" spc="-180" dirty="0">
                <a:latin typeface="Trebuchet MS"/>
                <a:cs typeface="Trebuchet MS"/>
              </a:rPr>
              <a:t> </a:t>
            </a:r>
            <a:r>
              <a:rPr sz="1600" i="1" spc="-170" dirty="0">
                <a:latin typeface="Trebuchet MS"/>
                <a:cs typeface="Trebuchet MS"/>
              </a:rPr>
              <a:t>yoruldun.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140" dirty="0">
                <a:latin typeface="Trebuchet MS"/>
                <a:cs typeface="Trebuchet MS"/>
              </a:rPr>
              <a:t>Sınıftaki </a:t>
            </a:r>
            <a:r>
              <a:rPr sz="1600" i="1" spc="-465" dirty="0">
                <a:latin typeface="Trebuchet MS"/>
                <a:cs typeface="Trebuchet MS"/>
              </a:rPr>
              <a:t> </a:t>
            </a:r>
            <a:r>
              <a:rPr sz="1600" i="1" spc="-65" dirty="0">
                <a:latin typeface="Trebuchet MS"/>
                <a:cs typeface="Trebuchet MS"/>
              </a:rPr>
              <a:t>ç</a:t>
            </a:r>
            <a:r>
              <a:rPr sz="1600" i="1" spc="-70" dirty="0">
                <a:latin typeface="Trebuchet MS"/>
                <a:cs typeface="Trebuchet MS"/>
              </a:rPr>
              <a:t>a</a:t>
            </a:r>
            <a:r>
              <a:rPr sz="1600" i="1" spc="-140" dirty="0">
                <a:latin typeface="Trebuchet MS"/>
                <a:cs typeface="Trebuchet MS"/>
              </a:rPr>
              <a:t>nta</a:t>
            </a:r>
            <a:r>
              <a:rPr sz="1600" i="1" spc="-155" dirty="0">
                <a:latin typeface="Trebuchet MS"/>
                <a:cs typeface="Trebuchet MS"/>
              </a:rPr>
              <a:t>n</a:t>
            </a:r>
            <a:r>
              <a:rPr sz="1600" i="1" spc="-130" dirty="0">
                <a:latin typeface="Trebuchet MS"/>
                <a:cs typeface="Trebuchet MS"/>
              </a:rPr>
              <a:t>da</a:t>
            </a:r>
            <a:r>
              <a:rPr sz="1600" i="1" spc="-204" dirty="0">
                <a:latin typeface="Trebuchet MS"/>
                <a:cs typeface="Trebuchet MS"/>
              </a:rPr>
              <a:t> </a:t>
            </a:r>
            <a:r>
              <a:rPr sz="1600" i="1" spc="-130" dirty="0">
                <a:latin typeface="Trebuchet MS"/>
                <a:cs typeface="Trebuchet MS"/>
              </a:rPr>
              <a:t>da</a:t>
            </a:r>
            <a:r>
              <a:rPr sz="1600" i="1" spc="-180" dirty="0">
                <a:latin typeface="Trebuchet MS"/>
                <a:cs typeface="Trebuchet MS"/>
              </a:rPr>
              <a:t> </a:t>
            </a:r>
            <a:r>
              <a:rPr sz="1600" i="1" spc="-185" dirty="0">
                <a:latin typeface="Trebuchet MS"/>
                <a:cs typeface="Trebuchet MS"/>
              </a:rPr>
              <a:t>b</a:t>
            </a:r>
            <a:r>
              <a:rPr sz="1600" i="1" spc="-100" dirty="0">
                <a:latin typeface="Trebuchet MS"/>
                <a:cs typeface="Trebuchet MS"/>
              </a:rPr>
              <a:t>i</a:t>
            </a:r>
            <a:r>
              <a:rPr sz="1600" i="1" spc="-170" dirty="0">
                <a:latin typeface="Trebuchet MS"/>
                <a:cs typeface="Trebuchet MS"/>
              </a:rPr>
              <a:t>r</a:t>
            </a:r>
            <a:r>
              <a:rPr sz="1600" i="1" spc="-180" dirty="0">
                <a:latin typeface="Trebuchet MS"/>
                <a:cs typeface="Trebuchet MS"/>
              </a:rPr>
              <a:t> </a:t>
            </a:r>
            <a:r>
              <a:rPr sz="1600" i="1" spc="-40" dirty="0">
                <a:latin typeface="Trebuchet MS"/>
                <a:cs typeface="Trebuchet MS"/>
              </a:rPr>
              <a:t>şi</a:t>
            </a:r>
            <a:r>
              <a:rPr sz="1600" i="1" spc="-55" dirty="0">
                <a:latin typeface="Trebuchet MS"/>
                <a:cs typeface="Trebuchet MS"/>
              </a:rPr>
              <a:t>ş</a:t>
            </a:r>
            <a:r>
              <a:rPr sz="1600" i="1" spc="-140" dirty="0">
                <a:latin typeface="Trebuchet MS"/>
                <a:cs typeface="Trebuchet MS"/>
              </a:rPr>
              <a:t>e</a:t>
            </a:r>
            <a:r>
              <a:rPr sz="1600" i="1" spc="-160" dirty="0">
                <a:latin typeface="Trebuchet MS"/>
                <a:cs typeface="Trebuchet MS"/>
              </a:rPr>
              <a:t> </a:t>
            </a:r>
            <a:r>
              <a:rPr sz="1600" i="1" spc="-65" dirty="0">
                <a:latin typeface="Trebuchet MS"/>
                <a:cs typeface="Trebuchet MS"/>
              </a:rPr>
              <a:t>s</a:t>
            </a:r>
            <a:r>
              <a:rPr sz="1600" i="1" spc="-100" dirty="0">
                <a:latin typeface="Trebuchet MS"/>
                <a:cs typeface="Trebuchet MS"/>
              </a:rPr>
              <a:t>u</a:t>
            </a:r>
            <a:r>
              <a:rPr sz="1600" i="1" spc="-155" dirty="0">
                <a:latin typeface="Trebuchet MS"/>
                <a:cs typeface="Trebuchet MS"/>
              </a:rPr>
              <a:t>yun</a:t>
            </a:r>
            <a:r>
              <a:rPr sz="1600" i="1" spc="-160" dirty="0">
                <a:latin typeface="Trebuchet MS"/>
                <a:cs typeface="Trebuchet MS"/>
              </a:rPr>
              <a:t> </a:t>
            </a:r>
            <a:r>
              <a:rPr sz="1600" i="1" spc="-155" dirty="0">
                <a:latin typeface="Trebuchet MS"/>
                <a:cs typeface="Trebuchet MS"/>
              </a:rPr>
              <a:t>v</a:t>
            </a:r>
            <a:r>
              <a:rPr sz="1600" i="1" spc="-150" dirty="0">
                <a:latin typeface="Trebuchet MS"/>
                <a:cs typeface="Trebuchet MS"/>
              </a:rPr>
              <a:t>a</a:t>
            </a:r>
            <a:r>
              <a:rPr sz="1600" i="1" spc="-114" dirty="0">
                <a:latin typeface="Trebuchet MS"/>
                <a:cs typeface="Trebuchet MS"/>
              </a:rPr>
              <a:t>r</a:t>
            </a:r>
            <a:r>
              <a:rPr sz="1600" i="1" spc="-229" dirty="0">
                <a:latin typeface="Trebuchet MS"/>
                <a:cs typeface="Trebuchet MS"/>
              </a:rPr>
              <a:t>.</a:t>
            </a:r>
            <a:r>
              <a:rPr sz="1600" i="1" spc="-180" dirty="0">
                <a:latin typeface="Trebuchet MS"/>
                <a:cs typeface="Trebuchet MS"/>
              </a:rPr>
              <a:t> </a:t>
            </a:r>
            <a:r>
              <a:rPr sz="1600" i="1" spc="-130" dirty="0">
                <a:latin typeface="Trebuchet MS"/>
                <a:cs typeface="Trebuchet MS"/>
              </a:rPr>
              <a:t>Ne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135" dirty="0">
                <a:latin typeface="Trebuchet MS"/>
                <a:cs typeface="Trebuchet MS"/>
              </a:rPr>
              <a:t>ya</a:t>
            </a:r>
            <a:r>
              <a:rPr sz="1600" i="1" spc="-125" dirty="0">
                <a:latin typeface="Trebuchet MS"/>
                <a:cs typeface="Trebuchet MS"/>
              </a:rPr>
              <a:t>p</a:t>
            </a:r>
            <a:r>
              <a:rPr sz="1600" i="1" spc="-114" dirty="0">
                <a:latin typeface="Trebuchet MS"/>
                <a:cs typeface="Trebuchet MS"/>
              </a:rPr>
              <a:t>a</a:t>
            </a:r>
            <a:r>
              <a:rPr sz="1600" i="1" spc="-170" dirty="0">
                <a:latin typeface="Trebuchet MS"/>
                <a:cs typeface="Trebuchet MS"/>
              </a:rPr>
              <a:t>r</a:t>
            </a:r>
            <a:r>
              <a:rPr sz="1600" i="1" spc="-80" dirty="0">
                <a:latin typeface="Trebuchet MS"/>
                <a:cs typeface="Trebuchet MS"/>
              </a:rPr>
              <a:t>sın?</a:t>
            </a:r>
            <a:endParaRPr sz="1600">
              <a:latin typeface="Trebuchet MS"/>
              <a:cs typeface="Trebuchet MS"/>
            </a:endParaRPr>
          </a:p>
          <a:p>
            <a:pPr marL="17145" marR="5080">
              <a:lnSpc>
                <a:spcPct val="100000"/>
              </a:lnSpc>
              <a:spcBef>
                <a:spcPts val="1395"/>
              </a:spcBef>
            </a:pPr>
            <a:r>
              <a:rPr sz="1600" i="1" spc="-130" dirty="0">
                <a:latin typeface="Trebuchet MS"/>
                <a:cs typeface="Trebuchet MS"/>
              </a:rPr>
              <a:t>Şimdide </a:t>
            </a:r>
            <a:r>
              <a:rPr sz="1600" i="1" spc="-150" dirty="0">
                <a:latin typeface="Trebuchet MS"/>
                <a:cs typeface="Trebuchet MS"/>
              </a:rPr>
              <a:t>bir </a:t>
            </a:r>
            <a:r>
              <a:rPr sz="1600" i="1" spc="-155" dirty="0">
                <a:latin typeface="Trebuchet MS"/>
                <a:cs typeface="Trebuchet MS"/>
              </a:rPr>
              <a:t>turnuvanın </a:t>
            </a:r>
            <a:r>
              <a:rPr sz="1600" i="1" spc="-150" dirty="0">
                <a:latin typeface="Trebuchet MS"/>
                <a:cs typeface="Trebuchet MS"/>
              </a:rPr>
              <a:t>final </a:t>
            </a:r>
            <a:r>
              <a:rPr sz="1600" i="1" spc="-130" dirty="0">
                <a:latin typeface="Trebuchet MS"/>
                <a:cs typeface="Trebuchet MS"/>
              </a:rPr>
              <a:t>maçında </a:t>
            </a:r>
            <a:r>
              <a:rPr sz="1600" i="1" spc="-150" dirty="0">
                <a:latin typeface="Trebuchet MS"/>
                <a:cs typeface="Trebuchet MS"/>
              </a:rPr>
              <a:t>olduğunu </a:t>
            </a:r>
            <a:r>
              <a:rPr sz="1600" i="1" spc="-120" dirty="0">
                <a:latin typeface="Trebuchet MS"/>
                <a:cs typeface="Trebuchet MS"/>
              </a:rPr>
              <a:t>düşün </a:t>
            </a:r>
            <a:r>
              <a:rPr sz="1600" i="1" spc="-114" dirty="0">
                <a:latin typeface="Trebuchet MS"/>
                <a:cs typeface="Trebuchet MS"/>
              </a:rPr>
              <a:t> </a:t>
            </a:r>
            <a:r>
              <a:rPr sz="1600" i="1" spc="-125" dirty="0">
                <a:latin typeface="Trebuchet MS"/>
                <a:cs typeface="Trebuchet MS"/>
              </a:rPr>
              <a:t>öndesiniz</a:t>
            </a:r>
            <a:r>
              <a:rPr sz="1600" i="1" spc="-170" dirty="0">
                <a:latin typeface="Trebuchet MS"/>
                <a:cs typeface="Trebuchet MS"/>
              </a:rPr>
              <a:t> </a:t>
            </a:r>
            <a:r>
              <a:rPr sz="1600" i="1" spc="-145" dirty="0">
                <a:latin typeface="Trebuchet MS"/>
                <a:cs typeface="Trebuchet MS"/>
              </a:rPr>
              <a:t>ve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90" dirty="0">
                <a:latin typeface="Trebuchet MS"/>
                <a:cs typeface="Trebuchet MS"/>
              </a:rPr>
              <a:t>son</a:t>
            </a:r>
            <a:r>
              <a:rPr sz="1600" i="1" spc="-145" dirty="0">
                <a:latin typeface="Trebuchet MS"/>
                <a:cs typeface="Trebuchet MS"/>
              </a:rPr>
              <a:t> </a:t>
            </a:r>
            <a:r>
              <a:rPr sz="1600" i="1" spc="-180" dirty="0">
                <a:latin typeface="Trebuchet MS"/>
                <a:cs typeface="Trebuchet MS"/>
              </a:rPr>
              <a:t>10dk</a:t>
            </a:r>
            <a:r>
              <a:rPr sz="1600" i="1" spc="-175" dirty="0">
                <a:latin typeface="Trebuchet MS"/>
                <a:cs typeface="Trebuchet MS"/>
              </a:rPr>
              <a:t> </a:t>
            </a:r>
            <a:r>
              <a:rPr sz="1600" i="1" spc="-150" dirty="0">
                <a:latin typeface="Trebuchet MS"/>
                <a:cs typeface="Trebuchet MS"/>
              </a:rPr>
              <a:t>kalmış;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110" dirty="0">
                <a:latin typeface="Trebuchet MS"/>
                <a:cs typeface="Trebuchet MS"/>
              </a:rPr>
              <a:t>susadın</a:t>
            </a:r>
            <a:r>
              <a:rPr sz="1600" i="1" spc="-175" dirty="0">
                <a:latin typeface="Trebuchet MS"/>
                <a:cs typeface="Trebuchet MS"/>
              </a:rPr>
              <a:t> </a:t>
            </a:r>
            <a:r>
              <a:rPr sz="1600" i="1" spc="-150" dirty="0">
                <a:latin typeface="Trebuchet MS"/>
                <a:cs typeface="Trebuchet MS"/>
              </a:rPr>
              <a:t>ve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95" dirty="0">
                <a:latin typeface="Trebuchet MS"/>
                <a:cs typeface="Trebuchet MS"/>
              </a:rPr>
              <a:t>çok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140" dirty="0">
                <a:latin typeface="Trebuchet MS"/>
                <a:cs typeface="Trebuchet MS"/>
              </a:rPr>
              <a:t>yorgunsun. </a:t>
            </a:r>
            <a:r>
              <a:rPr sz="1600" i="1" spc="-465" dirty="0">
                <a:latin typeface="Trebuchet MS"/>
                <a:cs typeface="Trebuchet MS"/>
              </a:rPr>
              <a:t> </a:t>
            </a:r>
            <a:r>
              <a:rPr sz="1600" i="1" spc="-130" dirty="0">
                <a:latin typeface="Trebuchet MS"/>
                <a:cs typeface="Trebuchet MS"/>
              </a:rPr>
              <a:t>Soyunma</a:t>
            </a:r>
            <a:r>
              <a:rPr sz="1600" i="1" spc="-170" dirty="0">
                <a:latin typeface="Trebuchet MS"/>
                <a:cs typeface="Trebuchet MS"/>
              </a:rPr>
              <a:t> </a:t>
            </a:r>
            <a:r>
              <a:rPr sz="1600" i="1" spc="-125" dirty="0">
                <a:latin typeface="Trebuchet MS"/>
                <a:cs typeface="Trebuchet MS"/>
              </a:rPr>
              <a:t>odasındaki</a:t>
            </a:r>
            <a:r>
              <a:rPr sz="1600" i="1" spc="-170" dirty="0">
                <a:latin typeface="Trebuchet MS"/>
                <a:cs typeface="Trebuchet MS"/>
              </a:rPr>
              <a:t> </a:t>
            </a:r>
            <a:r>
              <a:rPr sz="1600" i="1" spc="-125" dirty="0">
                <a:latin typeface="Trebuchet MS"/>
                <a:cs typeface="Trebuchet MS"/>
              </a:rPr>
              <a:t>çantandan</a:t>
            </a:r>
            <a:r>
              <a:rPr sz="1600" i="1" spc="-195" dirty="0">
                <a:latin typeface="Trebuchet MS"/>
                <a:cs typeface="Trebuchet MS"/>
              </a:rPr>
              <a:t> </a:t>
            </a:r>
            <a:r>
              <a:rPr sz="1600" i="1" spc="-75" dirty="0">
                <a:latin typeface="Trebuchet MS"/>
                <a:cs typeface="Trebuchet MS"/>
              </a:rPr>
              <a:t>su</a:t>
            </a:r>
            <a:r>
              <a:rPr sz="1600" i="1" spc="-165" dirty="0">
                <a:latin typeface="Trebuchet MS"/>
                <a:cs typeface="Trebuchet MS"/>
              </a:rPr>
              <a:t> </a:t>
            </a:r>
            <a:r>
              <a:rPr sz="1600" i="1" spc="-145" dirty="0">
                <a:latin typeface="Trebuchet MS"/>
                <a:cs typeface="Trebuchet MS"/>
              </a:rPr>
              <a:t>almaya</a:t>
            </a:r>
            <a:r>
              <a:rPr sz="1600" i="1" spc="-185" dirty="0">
                <a:latin typeface="Trebuchet MS"/>
                <a:cs typeface="Trebuchet MS"/>
              </a:rPr>
              <a:t> </a:t>
            </a:r>
            <a:r>
              <a:rPr sz="1600" i="1" spc="-140" dirty="0">
                <a:latin typeface="Trebuchet MS"/>
                <a:cs typeface="Trebuchet MS"/>
              </a:rPr>
              <a:t>gider</a:t>
            </a:r>
            <a:r>
              <a:rPr sz="1600" i="1" spc="-160" dirty="0">
                <a:latin typeface="Trebuchet MS"/>
                <a:cs typeface="Trebuchet MS"/>
              </a:rPr>
              <a:t> </a:t>
            </a:r>
            <a:r>
              <a:rPr sz="1600" i="1" spc="-95" dirty="0">
                <a:latin typeface="Trebuchet MS"/>
                <a:cs typeface="Trebuchet MS"/>
              </a:rPr>
              <a:t>misin?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726948"/>
            <a:ext cx="9144000" cy="4418330"/>
            <a:chOff x="0" y="726948"/>
            <a:chExt cx="9144000" cy="4418330"/>
          </a:xfrm>
        </p:grpSpPr>
        <p:sp>
          <p:nvSpPr>
            <p:cNvPr id="4" name="object 4"/>
            <p:cNvSpPr/>
            <p:nvPr/>
          </p:nvSpPr>
          <p:spPr>
            <a:xfrm>
              <a:off x="0" y="4427219"/>
              <a:ext cx="9144000" cy="718185"/>
            </a:xfrm>
            <a:custGeom>
              <a:avLst/>
              <a:gdLst/>
              <a:ahLst/>
              <a:cxnLst/>
              <a:rect l="l" t="t" r="r" b="b"/>
              <a:pathLst>
                <a:path w="9144000" h="718185">
                  <a:moveTo>
                    <a:pt x="9144000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9144000" y="7178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1584" y="726948"/>
              <a:ext cx="4798568" cy="405688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2107" y="361950"/>
            <a:ext cx="58127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5" dirty="0"/>
              <a:t>GÜ</a:t>
            </a:r>
            <a:r>
              <a:rPr spc="-254" dirty="0"/>
              <a:t>N</a:t>
            </a:r>
            <a:r>
              <a:rPr spc="-235" dirty="0"/>
              <a:t>L</a:t>
            </a:r>
            <a:r>
              <a:rPr spc="-300" dirty="0"/>
              <a:t>Ü</a:t>
            </a:r>
            <a:r>
              <a:rPr spc="-165" dirty="0"/>
              <a:t>K</a:t>
            </a:r>
            <a:r>
              <a:rPr spc="-220" dirty="0"/>
              <a:t> </a:t>
            </a:r>
            <a:r>
              <a:rPr spc="-160" dirty="0"/>
              <a:t>YA</a:t>
            </a:r>
            <a:r>
              <a:rPr spc="-210" dirty="0"/>
              <a:t> </a:t>
            </a:r>
            <a:r>
              <a:rPr spc="-245" dirty="0"/>
              <a:t>DA</a:t>
            </a:r>
            <a:r>
              <a:rPr spc="-220" dirty="0"/>
              <a:t> </a:t>
            </a:r>
            <a:r>
              <a:rPr spc="-290" dirty="0"/>
              <a:t>HAFTA</a:t>
            </a:r>
            <a:r>
              <a:rPr spc="-229" dirty="0"/>
              <a:t>L</a:t>
            </a:r>
            <a:r>
              <a:rPr spc="-200" dirty="0"/>
              <a:t>IK</a:t>
            </a:r>
            <a:r>
              <a:rPr spc="-185" dirty="0"/>
              <a:t> </a:t>
            </a:r>
            <a:r>
              <a:rPr spc="-175" dirty="0"/>
              <a:t>PL</a:t>
            </a:r>
            <a:r>
              <a:rPr spc="-190" dirty="0"/>
              <a:t>A</a:t>
            </a:r>
            <a:r>
              <a:rPr spc="-210" dirty="0"/>
              <a:t>N</a:t>
            </a:r>
            <a:r>
              <a:rPr spc="-220" dirty="0"/>
              <a:t> </a:t>
            </a:r>
            <a:r>
              <a:rPr spc="-110" dirty="0"/>
              <a:t>YAP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6724" y="1138809"/>
            <a:ext cx="3004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20" dirty="0">
                <a:latin typeface="Tahoma"/>
                <a:cs typeface="Tahoma"/>
              </a:rPr>
              <a:t>Plan;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ç</a:t>
            </a:r>
            <a:r>
              <a:rPr sz="1800" spc="-85" dirty="0">
                <a:latin typeface="Tahoma"/>
                <a:cs typeface="Tahoma"/>
              </a:rPr>
              <a:t>a</a:t>
            </a:r>
            <a:r>
              <a:rPr sz="1800" spc="-110" dirty="0">
                <a:latin typeface="Tahoma"/>
                <a:cs typeface="Tahoma"/>
              </a:rPr>
              <a:t>lışmayı</a:t>
            </a:r>
            <a:r>
              <a:rPr sz="1800" spc="-185" dirty="0">
                <a:latin typeface="Tahoma"/>
                <a:cs typeface="Tahoma"/>
              </a:rPr>
              <a:t> </a:t>
            </a:r>
            <a:r>
              <a:rPr sz="1800" spc="-75" dirty="0">
                <a:latin typeface="Tahoma"/>
                <a:cs typeface="Tahoma"/>
              </a:rPr>
              <a:t>alış</a:t>
            </a:r>
            <a:r>
              <a:rPr sz="1800" spc="-114" dirty="0">
                <a:latin typeface="Tahoma"/>
                <a:cs typeface="Tahoma"/>
              </a:rPr>
              <a:t>k</a:t>
            </a:r>
            <a:r>
              <a:rPr sz="1800" spc="-100" dirty="0">
                <a:latin typeface="Tahoma"/>
                <a:cs typeface="Tahoma"/>
              </a:rPr>
              <a:t>anlık</a:t>
            </a:r>
            <a:r>
              <a:rPr sz="1800" spc="-185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hal</a:t>
            </a:r>
            <a:r>
              <a:rPr sz="1800" spc="-45" dirty="0">
                <a:latin typeface="Tahoma"/>
                <a:cs typeface="Tahoma"/>
              </a:rPr>
              <a:t>i</a:t>
            </a:r>
            <a:r>
              <a:rPr sz="1800" spc="-130" dirty="0">
                <a:latin typeface="Tahoma"/>
                <a:cs typeface="Tahoma"/>
              </a:rPr>
              <a:t>ne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3236" y="1412824"/>
            <a:ext cx="22866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5" dirty="0">
                <a:latin typeface="Tahoma"/>
                <a:cs typeface="Tahoma"/>
              </a:rPr>
              <a:t>dö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140" dirty="0">
                <a:latin typeface="Tahoma"/>
                <a:cs typeface="Tahoma"/>
              </a:rPr>
              <a:t>ü</a:t>
            </a:r>
            <a:r>
              <a:rPr sz="1800" spc="-95" dirty="0">
                <a:latin typeface="Tahoma"/>
                <a:cs typeface="Tahoma"/>
              </a:rPr>
              <a:t>ştüren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b</a:t>
            </a:r>
            <a:r>
              <a:rPr sz="1800" spc="-35" dirty="0">
                <a:latin typeface="Tahoma"/>
                <a:cs typeface="Tahoma"/>
              </a:rPr>
              <a:t>i</a:t>
            </a:r>
            <a:r>
              <a:rPr sz="1800" spc="-70" dirty="0">
                <a:latin typeface="Tahoma"/>
                <a:cs typeface="Tahoma"/>
              </a:rPr>
              <a:t>r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195" dirty="0">
                <a:latin typeface="Tahoma"/>
                <a:cs typeface="Tahoma"/>
              </a:rPr>
              <a:t>m</a:t>
            </a:r>
            <a:r>
              <a:rPr sz="1800" spc="-135" dirty="0">
                <a:latin typeface="Tahoma"/>
                <a:cs typeface="Tahoma"/>
              </a:rPr>
              <a:t>a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14" dirty="0">
                <a:latin typeface="Tahoma"/>
                <a:cs typeface="Tahoma"/>
              </a:rPr>
              <a:t>ned</a:t>
            </a:r>
            <a:r>
              <a:rPr sz="1800" spc="-45" dirty="0">
                <a:latin typeface="Tahoma"/>
                <a:cs typeface="Tahoma"/>
              </a:rPr>
              <a:t>i</a:t>
            </a:r>
            <a:r>
              <a:rPr sz="1800" spc="-100" dirty="0">
                <a:latin typeface="Tahoma"/>
                <a:cs typeface="Tahoma"/>
              </a:rPr>
              <a:t>r.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724" y="1824989"/>
            <a:ext cx="3708400" cy="18158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0" dirty="0">
                <a:latin typeface="Tahoma"/>
                <a:cs typeface="Tahoma"/>
              </a:rPr>
              <a:t>Plan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yaparken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75" dirty="0">
                <a:latin typeface="Tahoma"/>
                <a:cs typeface="Tahoma"/>
              </a:rPr>
              <a:t>gerçi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05" dirty="0">
                <a:latin typeface="Tahoma"/>
                <a:cs typeface="Tahoma"/>
              </a:rPr>
              <a:t>olmalısın.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00" dirty="0">
                <a:latin typeface="Tahoma"/>
                <a:cs typeface="Tahoma"/>
              </a:rPr>
              <a:t>Herkesin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ç</a:t>
            </a:r>
            <a:r>
              <a:rPr sz="1800" spc="-85" dirty="0">
                <a:latin typeface="Tahoma"/>
                <a:cs typeface="Tahoma"/>
              </a:rPr>
              <a:t>a</a:t>
            </a:r>
            <a:r>
              <a:rPr sz="1800" spc="-55" dirty="0">
                <a:latin typeface="Tahoma"/>
                <a:cs typeface="Tahoma"/>
              </a:rPr>
              <a:t>lışt</a:t>
            </a:r>
            <a:r>
              <a:rPr sz="1800" spc="-105" dirty="0">
                <a:latin typeface="Tahoma"/>
                <a:cs typeface="Tahoma"/>
              </a:rPr>
              <a:t>ığı</a:t>
            </a:r>
            <a:r>
              <a:rPr sz="1800" spc="-210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10" dirty="0">
                <a:latin typeface="Tahoma"/>
                <a:cs typeface="Tahoma"/>
              </a:rPr>
              <a:t>dar</a:t>
            </a:r>
            <a:r>
              <a:rPr sz="1800" spc="-175" dirty="0">
                <a:latin typeface="Tahoma"/>
                <a:cs typeface="Tahoma"/>
              </a:rPr>
              <a:t> </a:t>
            </a:r>
            <a:r>
              <a:rPr sz="1800" spc="-105" dirty="0">
                <a:latin typeface="Tahoma"/>
                <a:cs typeface="Tahoma"/>
              </a:rPr>
              <a:t>ders,</a:t>
            </a:r>
            <a:r>
              <a:rPr sz="1800" spc="-210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h</a:t>
            </a:r>
            <a:r>
              <a:rPr sz="1800" spc="-120" dirty="0">
                <a:latin typeface="Tahoma"/>
                <a:cs typeface="Tahoma"/>
              </a:rPr>
              <a:t>e</a:t>
            </a:r>
            <a:r>
              <a:rPr sz="1800" spc="-75" dirty="0">
                <a:latin typeface="Tahoma"/>
                <a:cs typeface="Tahoma"/>
              </a:rPr>
              <a:t>r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65" dirty="0">
                <a:latin typeface="Tahoma"/>
                <a:cs typeface="Tahoma"/>
              </a:rPr>
              <a:t>es</a:t>
            </a:r>
            <a:r>
              <a:rPr sz="1800" spc="-25" dirty="0">
                <a:latin typeface="Tahoma"/>
                <a:cs typeface="Tahoma"/>
              </a:rPr>
              <a:t>i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70" dirty="0">
                <a:latin typeface="Tahoma"/>
                <a:cs typeface="Tahoma"/>
              </a:rPr>
              <a:t>ç</a:t>
            </a:r>
            <a:r>
              <a:rPr sz="1800" spc="-75" dirty="0">
                <a:latin typeface="Tahoma"/>
                <a:cs typeface="Tahoma"/>
              </a:rPr>
              <a:t>ö</a:t>
            </a:r>
            <a:r>
              <a:rPr sz="1800" spc="-120" dirty="0">
                <a:latin typeface="Tahoma"/>
                <a:cs typeface="Tahoma"/>
              </a:rPr>
              <a:t>zd</a:t>
            </a:r>
            <a:r>
              <a:rPr sz="1800" spc="-125" dirty="0">
                <a:latin typeface="Tahoma"/>
                <a:cs typeface="Tahoma"/>
              </a:rPr>
              <a:t>ü</a:t>
            </a:r>
            <a:r>
              <a:rPr sz="1800" spc="-120" dirty="0">
                <a:latin typeface="Tahoma"/>
                <a:cs typeface="Tahoma"/>
              </a:rPr>
              <a:t>ğü  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10" dirty="0">
                <a:latin typeface="Tahoma"/>
                <a:cs typeface="Tahoma"/>
              </a:rPr>
              <a:t>dar</a:t>
            </a:r>
            <a:r>
              <a:rPr sz="1800" spc="-185" dirty="0">
                <a:latin typeface="Tahoma"/>
                <a:cs typeface="Tahoma"/>
              </a:rPr>
              <a:t> </a:t>
            </a:r>
            <a:r>
              <a:rPr sz="1800" spc="-100" dirty="0">
                <a:latin typeface="Tahoma"/>
                <a:cs typeface="Tahoma"/>
              </a:rPr>
              <a:t>soru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çözm</a:t>
            </a:r>
            <a:r>
              <a:rPr sz="1800" spc="-95" dirty="0">
                <a:latin typeface="Tahoma"/>
                <a:cs typeface="Tahoma"/>
              </a:rPr>
              <a:t>e</a:t>
            </a:r>
            <a:r>
              <a:rPr sz="1800" spc="-145" dirty="0">
                <a:latin typeface="Tahoma"/>
                <a:cs typeface="Tahoma"/>
              </a:rPr>
              <a:t>ye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90" dirty="0">
                <a:latin typeface="Tahoma"/>
                <a:cs typeface="Tahoma"/>
              </a:rPr>
              <a:t>çalışm</a:t>
            </a:r>
            <a:r>
              <a:rPr sz="1800" spc="-114" dirty="0">
                <a:latin typeface="Tahoma"/>
                <a:cs typeface="Tahoma"/>
              </a:rPr>
              <a:t>a</a:t>
            </a:r>
            <a:r>
              <a:rPr sz="1800" spc="-100" dirty="0">
                <a:latin typeface="Tahoma"/>
                <a:cs typeface="Tahoma"/>
              </a:rPr>
              <a:t>malısı</a:t>
            </a:r>
            <a:r>
              <a:rPr sz="1800" spc="-130" dirty="0">
                <a:latin typeface="Tahoma"/>
                <a:cs typeface="Tahoma"/>
              </a:rPr>
              <a:t>n.</a:t>
            </a:r>
            <a:endParaRPr sz="1800" dirty="0">
              <a:latin typeface="Tahoma"/>
              <a:cs typeface="Tahoma"/>
            </a:endParaRPr>
          </a:p>
          <a:p>
            <a:pPr marL="299085" marR="261620" indent="-287020">
              <a:lnSpc>
                <a:spcPct val="100000"/>
              </a:lnSpc>
              <a:spcBef>
                <a:spcPts val="10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00" dirty="0">
                <a:latin typeface="Tahoma"/>
                <a:cs typeface="Tahoma"/>
              </a:rPr>
              <a:t>Plan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haz</a:t>
            </a:r>
            <a:r>
              <a:rPr sz="1800" spc="-55" dirty="0">
                <a:latin typeface="Tahoma"/>
                <a:cs typeface="Tahoma"/>
              </a:rPr>
              <a:t>ı</a:t>
            </a:r>
            <a:r>
              <a:rPr sz="1800" spc="-70" dirty="0">
                <a:latin typeface="Tahoma"/>
                <a:cs typeface="Tahoma"/>
              </a:rPr>
              <a:t>rl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75" dirty="0">
                <a:latin typeface="Tahoma"/>
                <a:cs typeface="Tahoma"/>
              </a:rPr>
              <a:t>r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30" dirty="0">
                <a:latin typeface="Tahoma"/>
                <a:cs typeface="Tahoma"/>
              </a:rPr>
              <a:t>en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ö</a:t>
            </a:r>
            <a:r>
              <a:rPr sz="1800" spc="-110" dirty="0">
                <a:latin typeface="Tahoma"/>
                <a:cs typeface="Tahoma"/>
              </a:rPr>
              <a:t>rnek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05" dirty="0">
                <a:latin typeface="Tahoma"/>
                <a:cs typeface="Tahoma"/>
              </a:rPr>
              <a:t>planla</a:t>
            </a:r>
            <a:r>
              <a:rPr sz="1800" spc="-95" dirty="0">
                <a:latin typeface="Tahoma"/>
                <a:cs typeface="Tahoma"/>
              </a:rPr>
              <a:t>r</a:t>
            </a:r>
            <a:r>
              <a:rPr sz="1800" spc="-100" dirty="0">
                <a:latin typeface="Tahoma"/>
                <a:cs typeface="Tahoma"/>
              </a:rPr>
              <a:t>ı  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85" dirty="0">
                <a:latin typeface="Tahoma"/>
                <a:cs typeface="Tahoma"/>
              </a:rPr>
              <a:t>ncel</a:t>
            </a:r>
            <a:r>
              <a:rPr sz="1800" spc="-95" dirty="0">
                <a:latin typeface="Tahoma"/>
                <a:cs typeface="Tahoma"/>
              </a:rPr>
              <a:t>e</a:t>
            </a:r>
            <a:r>
              <a:rPr sz="1800" spc="-125" dirty="0">
                <a:latin typeface="Tahoma"/>
                <a:cs typeface="Tahoma"/>
              </a:rPr>
              <a:t>yeb</a:t>
            </a:r>
            <a:r>
              <a:rPr sz="1800" spc="-50" dirty="0">
                <a:latin typeface="Tahoma"/>
                <a:cs typeface="Tahoma"/>
              </a:rPr>
              <a:t>i</a:t>
            </a:r>
            <a:r>
              <a:rPr sz="1800" spc="-25" dirty="0">
                <a:latin typeface="Tahoma"/>
                <a:cs typeface="Tahoma"/>
              </a:rPr>
              <a:t>li</a:t>
            </a:r>
            <a:r>
              <a:rPr sz="1800" spc="-114" dirty="0">
                <a:latin typeface="Tahoma"/>
                <a:cs typeface="Tahoma"/>
              </a:rPr>
              <a:t>r,</a:t>
            </a:r>
            <a:r>
              <a:rPr sz="1800" spc="-225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kend</a:t>
            </a:r>
            <a:r>
              <a:rPr sz="1800" spc="-45" dirty="0">
                <a:latin typeface="Tahoma"/>
                <a:cs typeface="Tahoma"/>
              </a:rPr>
              <a:t>i</a:t>
            </a:r>
            <a:r>
              <a:rPr sz="1800" spc="-130" dirty="0">
                <a:latin typeface="Tahoma"/>
                <a:cs typeface="Tahoma"/>
              </a:rPr>
              <a:t>ne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en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70" dirty="0">
                <a:latin typeface="Tahoma"/>
                <a:cs typeface="Tahoma"/>
              </a:rPr>
              <a:t>u</a:t>
            </a:r>
            <a:r>
              <a:rPr sz="1800" spc="-165" dirty="0">
                <a:latin typeface="Tahoma"/>
                <a:cs typeface="Tahoma"/>
              </a:rPr>
              <a:t>y</a:t>
            </a:r>
            <a:r>
              <a:rPr sz="1800" spc="-150" dirty="0">
                <a:latin typeface="Tahoma"/>
                <a:cs typeface="Tahoma"/>
              </a:rPr>
              <a:t>g</a:t>
            </a:r>
            <a:r>
              <a:rPr sz="1800" spc="-165" dirty="0">
                <a:latin typeface="Tahoma"/>
                <a:cs typeface="Tahoma"/>
              </a:rPr>
              <a:t>u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100" dirty="0" err="1">
                <a:latin typeface="Tahoma"/>
                <a:cs typeface="Tahoma"/>
              </a:rPr>
              <a:t>planı</a:t>
            </a:r>
            <a:r>
              <a:rPr sz="1800" spc="-100" dirty="0">
                <a:latin typeface="Tahoma"/>
                <a:cs typeface="Tahoma"/>
              </a:rPr>
              <a:t>  </a:t>
            </a:r>
            <a:r>
              <a:rPr sz="1800" spc="-45" dirty="0" err="1" smtClean="0">
                <a:latin typeface="Tahoma"/>
                <a:cs typeface="Tahoma"/>
              </a:rPr>
              <a:t>t</a:t>
            </a:r>
            <a:r>
              <a:rPr sz="1800" spc="-100" dirty="0" err="1" smtClean="0">
                <a:latin typeface="Tahoma"/>
                <a:cs typeface="Tahoma"/>
              </a:rPr>
              <a:t>as</a:t>
            </a:r>
            <a:r>
              <a:rPr sz="1800" spc="-114" dirty="0" err="1" smtClean="0">
                <a:latin typeface="Tahoma"/>
                <a:cs typeface="Tahoma"/>
              </a:rPr>
              <a:t>a</a:t>
            </a:r>
            <a:r>
              <a:rPr sz="1800" spc="-70" dirty="0" err="1" smtClean="0">
                <a:latin typeface="Tahoma"/>
                <a:cs typeface="Tahoma"/>
              </a:rPr>
              <a:t>r</a:t>
            </a:r>
            <a:r>
              <a:rPr lang="tr-TR" spc="-70" dirty="0" err="1" smtClean="0">
                <a:latin typeface="Tahoma"/>
                <a:cs typeface="Tahoma"/>
              </a:rPr>
              <a:t>layabilirsin</a:t>
            </a:r>
            <a:r>
              <a:rPr lang="tr-TR" spc="-70" dirty="0" smtClean="0">
                <a:latin typeface="Tahoma"/>
                <a:cs typeface="Tahoma"/>
              </a:rPr>
              <a:t>.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30945" y="1201038"/>
            <a:ext cx="49275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>
                <a:solidFill>
                  <a:srgbClr val="FF7B3D"/>
                </a:solidFill>
                <a:latin typeface="Tahoma"/>
                <a:cs typeface="Tahoma"/>
              </a:rPr>
              <a:t>0</a:t>
            </a:r>
            <a:r>
              <a:rPr sz="3200" spc="90" dirty="0">
                <a:solidFill>
                  <a:srgbClr val="FF7B3D"/>
                </a:solidFill>
                <a:latin typeface="Tahoma"/>
                <a:cs typeface="Tahoma"/>
              </a:rPr>
              <a:t>3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765048"/>
            <a:ext cx="9144000" cy="4380230"/>
            <a:chOff x="0" y="765048"/>
            <a:chExt cx="9144000" cy="4380230"/>
          </a:xfrm>
        </p:grpSpPr>
        <p:sp>
          <p:nvSpPr>
            <p:cNvPr id="4" name="object 4"/>
            <p:cNvSpPr/>
            <p:nvPr/>
          </p:nvSpPr>
          <p:spPr>
            <a:xfrm>
              <a:off x="0" y="4427219"/>
              <a:ext cx="9144000" cy="718185"/>
            </a:xfrm>
            <a:custGeom>
              <a:avLst/>
              <a:gdLst/>
              <a:ahLst/>
              <a:cxnLst/>
              <a:rect l="l" t="t" r="r" b="b"/>
              <a:pathLst>
                <a:path w="9144000" h="718185">
                  <a:moveTo>
                    <a:pt x="9144000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9144000" y="7178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59096" y="765048"/>
              <a:ext cx="4131563" cy="40218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803135" y="1906651"/>
              <a:ext cx="2033270" cy="2557145"/>
            </a:xfrm>
            <a:custGeom>
              <a:avLst/>
              <a:gdLst/>
              <a:ahLst/>
              <a:cxnLst/>
              <a:rect l="l" t="t" r="r" b="b"/>
              <a:pathLst>
                <a:path w="2033270" h="2557145">
                  <a:moveTo>
                    <a:pt x="296164" y="0"/>
                  </a:moveTo>
                  <a:lnTo>
                    <a:pt x="0" y="224662"/>
                  </a:lnTo>
                  <a:lnTo>
                    <a:pt x="1806575" y="2557081"/>
                  </a:lnTo>
                  <a:lnTo>
                    <a:pt x="1832038" y="2547158"/>
                  </a:lnTo>
                  <a:lnTo>
                    <a:pt x="1885727" y="2519141"/>
                  </a:lnTo>
                  <a:lnTo>
                    <a:pt x="1959562" y="2460708"/>
                  </a:lnTo>
                  <a:lnTo>
                    <a:pt x="1992761" y="2416396"/>
                  </a:lnTo>
                  <a:lnTo>
                    <a:pt x="2014981" y="2370042"/>
                  </a:lnTo>
                  <a:lnTo>
                    <a:pt x="2027846" y="2323895"/>
                  </a:lnTo>
                  <a:lnTo>
                    <a:pt x="2032978" y="2280205"/>
                  </a:lnTo>
                  <a:lnTo>
                    <a:pt x="2032000" y="2241219"/>
                  </a:lnTo>
                  <a:lnTo>
                    <a:pt x="296164" y="0"/>
                  </a:lnTo>
                  <a:close/>
                </a:path>
              </a:pathLst>
            </a:custGeom>
            <a:solidFill>
              <a:srgbClr val="FFB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90486" y="1877707"/>
              <a:ext cx="2142490" cy="2602865"/>
            </a:xfrm>
            <a:custGeom>
              <a:avLst/>
              <a:gdLst/>
              <a:ahLst/>
              <a:cxnLst/>
              <a:rect l="l" t="t" r="r" b="b"/>
              <a:pathLst>
                <a:path w="2142490" h="2602865">
                  <a:moveTo>
                    <a:pt x="1921637" y="2584754"/>
                  </a:moveTo>
                  <a:lnTo>
                    <a:pt x="113919" y="251320"/>
                  </a:lnTo>
                  <a:lnTo>
                    <a:pt x="0" y="338061"/>
                  </a:lnTo>
                  <a:lnTo>
                    <a:pt x="1679829" y="2550769"/>
                  </a:lnTo>
                  <a:lnTo>
                    <a:pt x="1697583" y="2567254"/>
                  </a:lnTo>
                  <a:lnTo>
                    <a:pt x="1727708" y="2584145"/>
                  </a:lnTo>
                  <a:lnTo>
                    <a:pt x="1769249" y="2597416"/>
                  </a:lnTo>
                  <a:lnTo>
                    <a:pt x="1821180" y="2602788"/>
                  </a:lnTo>
                  <a:lnTo>
                    <a:pt x="1844268" y="2601798"/>
                  </a:lnTo>
                  <a:lnTo>
                    <a:pt x="1868741" y="2598636"/>
                  </a:lnTo>
                  <a:lnTo>
                    <a:pt x="1894535" y="2593048"/>
                  </a:lnTo>
                  <a:lnTo>
                    <a:pt x="1921637" y="2584754"/>
                  </a:lnTo>
                  <a:close/>
                </a:path>
                <a:path w="2142490" h="2602865">
                  <a:moveTo>
                    <a:pt x="2142490" y="2272080"/>
                  </a:moveTo>
                  <a:lnTo>
                    <a:pt x="2131072" y="2222462"/>
                  </a:lnTo>
                  <a:lnTo>
                    <a:pt x="446786" y="0"/>
                  </a:lnTo>
                  <a:lnTo>
                    <a:pt x="406781" y="30086"/>
                  </a:lnTo>
                  <a:lnTo>
                    <a:pt x="2142490" y="2272080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5839" y="2543683"/>
              <a:ext cx="121505" cy="13246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612763" y="1690115"/>
              <a:ext cx="541020" cy="577850"/>
            </a:xfrm>
            <a:custGeom>
              <a:avLst/>
              <a:gdLst/>
              <a:ahLst/>
              <a:cxnLst/>
              <a:rect l="l" t="t" r="r" b="b"/>
              <a:pathLst>
                <a:path w="541020" h="577850">
                  <a:moveTo>
                    <a:pt x="200278" y="0"/>
                  </a:moveTo>
                  <a:lnTo>
                    <a:pt x="181318" y="57723"/>
                  </a:lnTo>
                  <a:lnTo>
                    <a:pt x="158194" y="89566"/>
                  </a:lnTo>
                  <a:lnTo>
                    <a:pt x="122169" y="118298"/>
                  </a:lnTo>
                  <a:lnTo>
                    <a:pt x="70389" y="140093"/>
                  </a:lnTo>
                  <a:lnTo>
                    <a:pt x="0" y="151130"/>
                  </a:lnTo>
                  <a:lnTo>
                    <a:pt x="9635" y="213391"/>
                  </a:lnTo>
                  <a:lnTo>
                    <a:pt x="20389" y="276010"/>
                  </a:lnTo>
                  <a:lnTo>
                    <a:pt x="31747" y="336617"/>
                  </a:lnTo>
                  <a:lnTo>
                    <a:pt x="43195" y="392842"/>
                  </a:lnTo>
                  <a:lnTo>
                    <a:pt x="54221" y="442317"/>
                  </a:lnTo>
                  <a:lnTo>
                    <a:pt x="64311" y="482671"/>
                  </a:lnTo>
                  <a:lnTo>
                    <a:pt x="79628" y="526542"/>
                  </a:lnTo>
                  <a:lnTo>
                    <a:pt x="126634" y="559212"/>
                  </a:lnTo>
                  <a:lnTo>
                    <a:pt x="167550" y="572297"/>
                  </a:lnTo>
                  <a:lnTo>
                    <a:pt x="218693" y="577596"/>
                  </a:lnTo>
                  <a:lnTo>
                    <a:pt x="263197" y="573914"/>
                  </a:lnTo>
                  <a:lnTo>
                    <a:pt x="312404" y="561673"/>
                  </a:lnTo>
                  <a:lnTo>
                    <a:pt x="365873" y="539073"/>
                  </a:lnTo>
                  <a:lnTo>
                    <a:pt x="423163" y="504317"/>
                  </a:lnTo>
                  <a:lnTo>
                    <a:pt x="469734" y="463391"/>
                  </a:lnTo>
                  <a:lnTo>
                    <a:pt x="503001" y="417986"/>
                  </a:lnTo>
                  <a:lnTo>
                    <a:pt x="524745" y="370579"/>
                  </a:lnTo>
                  <a:lnTo>
                    <a:pt x="536749" y="323643"/>
                  </a:lnTo>
                  <a:lnTo>
                    <a:pt x="540794" y="279654"/>
                  </a:lnTo>
                  <a:lnTo>
                    <a:pt x="538660" y="241087"/>
                  </a:lnTo>
                  <a:lnTo>
                    <a:pt x="522985" y="190119"/>
                  </a:lnTo>
                  <a:lnTo>
                    <a:pt x="477137" y="155349"/>
                  </a:lnTo>
                  <a:lnTo>
                    <a:pt x="434295" y="128713"/>
                  </a:lnTo>
                  <a:lnTo>
                    <a:pt x="382182" y="98168"/>
                  </a:lnTo>
                  <a:lnTo>
                    <a:pt x="323805" y="65405"/>
                  </a:lnTo>
                  <a:lnTo>
                    <a:pt x="262168" y="32118"/>
                  </a:lnTo>
                  <a:lnTo>
                    <a:pt x="200278" y="0"/>
                  </a:lnTo>
                  <a:close/>
                </a:path>
              </a:pathLst>
            </a:custGeom>
            <a:solidFill>
              <a:srgbClr val="FCD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12763" y="1836420"/>
              <a:ext cx="289560" cy="433070"/>
            </a:xfrm>
            <a:custGeom>
              <a:avLst/>
              <a:gdLst/>
              <a:ahLst/>
              <a:cxnLst/>
              <a:rect l="l" t="t" r="r" b="b"/>
              <a:pathLst>
                <a:path w="289559" h="433069">
                  <a:moveTo>
                    <a:pt x="53466" y="0"/>
                  </a:moveTo>
                  <a:lnTo>
                    <a:pt x="41165" y="2377"/>
                  </a:lnTo>
                  <a:lnTo>
                    <a:pt x="28114" y="4349"/>
                  </a:lnTo>
                  <a:lnTo>
                    <a:pt x="14372" y="5893"/>
                  </a:lnTo>
                  <a:lnTo>
                    <a:pt x="0" y="6984"/>
                  </a:lnTo>
                  <a:lnTo>
                    <a:pt x="9635" y="69104"/>
                  </a:lnTo>
                  <a:lnTo>
                    <a:pt x="20387" y="131587"/>
                  </a:lnTo>
                  <a:lnTo>
                    <a:pt x="31740" y="192070"/>
                  </a:lnTo>
                  <a:lnTo>
                    <a:pt x="43179" y="248189"/>
                  </a:lnTo>
                  <a:lnTo>
                    <a:pt x="54190" y="297581"/>
                  </a:lnTo>
                  <a:lnTo>
                    <a:pt x="64258" y="337883"/>
                  </a:lnTo>
                  <a:lnTo>
                    <a:pt x="79501" y="381761"/>
                  </a:lnTo>
                  <a:lnTo>
                    <a:pt x="126476" y="414385"/>
                  </a:lnTo>
                  <a:lnTo>
                    <a:pt x="167316" y="427499"/>
                  </a:lnTo>
                  <a:lnTo>
                    <a:pt x="218312" y="432815"/>
                  </a:lnTo>
                  <a:lnTo>
                    <a:pt x="234979" y="432258"/>
                  </a:lnTo>
                  <a:lnTo>
                    <a:pt x="252396" y="430545"/>
                  </a:lnTo>
                  <a:lnTo>
                    <a:pt x="270551" y="427618"/>
                  </a:lnTo>
                  <a:lnTo>
                    <a:pt x="289432" y="423417"/>
                  </a:lnTo>
                  <a:lnTo>
                    <a:pt x="258408" y="393110"/>
                  </a:lnTo>
                  <a:lnTo>
                    <a:pt x="229096" y="358400"/>
                  </a:lnTo>
                  <a:lnTo>
                    <a:pt x="201475" y="319934"/>
                  </a:lnTo>
                  <a:lnTo>
                    <a:pt x="175521" y="278361"/>
                  </a:lnTo>
                  <a:lnTo>
                    <a:pt x="151209" y="234330"/>
                  </a:lnTo>
                  <a:lnTo>
                    <a:pt x="128516" y="188490"/>
                  </a:lnTo>
                  <a:lnTo>
                    <a:pt x="107420" y="141488"/>
                  </a:lnTo>
                  <a:lnTo>
                    <a:pt x="87895" y="93973"/>
                  </a:lnTo>
                  <a:lnTo>
                    <a:pt x="69918" y="46594"/>
                  </a:lnTo>
                  <a:lnTo>
                    <a:pt x="53466" y="0"/>
                  </a:lnTo>
                  <a:close/>
                </a:path>
              </a:pathLst>
            </a:custGeom>
            <a:solidFill>
              <a:srgbClr val="FAC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96086" y="1606423"/>
              <a:ext cx="217717" cy="23456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38059" y="1556004"/>
              <a:ext cx="883285" cy="325221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741322" y="3392424"/>
              <a:ext cx="320040" cy="311150"/>
            </a:xfrm>
            <a:custGeom>
              <a:avLst/>
              <a:gdLst/>
              <a:ahLst/>
              <a:cxnLst/>
              <a:rect l="l" t="t" r="r" b="b"/>
              <a:pathLst>
                <a:path w="320040" h="311150">
                  <a:moveTo>
                    <a:pt x="273268" y="0"/>
                  </a:moveTo>
                  <a:lnTo>
                    <a:pt x="234781" y="16662"/>
                  </a:lnTo>
                  <a:lnTo>
                    <a:pt x="212391" y="63392"/>
                  </a:lnTo>
                  <a:lnTo>
                    <a:pt x="197258" y="95980"/>
                  </a:lnTo>
                  <a:lnTo>
                    <a:pt x="161635" y="158369"/>
                  </a:lnTo>
                  <a:lnTo>
                    <a:pt x="130042" y="201945"/>
                  </a:lnTo>
                  <a:lnTo>
                    <a:pt x="112740" y="213359"/>
                  </a:lnTo>
                  <a:lnTo>
                    <a:pt x="114645" y="216534"/>
                  </a:lnTo>
                  <a:lnTo>
                    <a:pt x="112740" y="216534"/>
                  </a:lnTo>
                  <a:lnTo>
                    <a:pt x="104231" y="210947"/>
                  </a:lnTo>
                  <a:lnTo>
                    <a:pt x="96789" y="205097"/>
                  </a:lnTo>
                  <a:lnTo>
                    <a:pt x="89753" y="197865"/>
                  </a:lnTo>
                  <a:lnTo>
                    <a:pt x="77180" y="182879"/>
                  </a:lnTo>
                  <a:lnTo>
                    <a:pt x="70062" y="175851"/>
                  </a:lnTo>
                  <a:lnTo>
                    <a:pt x="23248" y="175045"/>
                  </a:lnTo>
                  <a:lnTo>
                    <a:pt x="0" y="220321"/>
                  </a:lnTo>
                  <a:lnTo>
                    <a:pt x="11140" y="247269"/>
                  </a:lnTo>
                  <a:lnTo>
                    <a:pt x="48430" y="284591"/>
                  </a:lnTo>
                  <a:lnTo>
                    <a:pt x="94960" y="308863"/>
                  </a:lnTo>
                  <a:lnTo>
                    <a:pt x="106517" y="310895"/>
                  </a:lnTo>
                  <a:lnTo>
                    <a:pt x="112105" y="310895"/>
                  </a:lnTo>
                  <a:lnTo>
                    <a:pt x="156729" y="296751"/>
                  </a:lnTo>
                  <a:lnTo>
                    <a:pt x="193639" y="265175"/>
                  </a:lnTo>
                  <a:lnTo>
                    <a:pt x="225613" y="227634"/>
                  </a:lnTo>
                  <a:lnTo>
                    <a:pt x="252870" y="187015"/>
                  </a:lnTo>
                  <a:lnTo>
                    <a:pt x="276419" y="144109"/>
                  </a:lnTo>
                  <a:lnTo>
                    <a:pt x="297275" y="99710"/>
                  </a:lnTo>
                  <a:lnTo>
                    <a:pt x="316448" y="54609"/>
                  </a:lnTo>
                  <a:lnTo>
                    <a:pt x="319506" y="32146"/>
                  </a:lnTo>
                  <a:lnTo>
                    <a:pt x="310812" y="14922"/>
                  </a:lnTo>
                  <a:lnTo>
                    <a:pt x="294141" y="3889"/>
                  </a:lnTo>
                  <a:lnTo>
                    <a:pt x="273268" y="0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02107" y="361950"/>
            <a:ext cx="4200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0" dirty="0"/>
              <a:t>HA</a:t>
            </a:r>
            <a:r>
              <a:rPr spc="-210" dirty="0"/>
              <a:t>Z</a:t>
            </a:r>
            <a:r>
              <a:rPr spc="-250" dirty="0"/>
              <a:t>IR</a:t>
            </a:r>
            <a:r>
              <a:rPr spc="-240" dirty="0"/>
              <a:t>L</a:t>
            </a:r>
            <a:r>
              <a:rPr spc="-200" dirty="0"/>
              <a:t>IK</a:t>
            </a:r>
            <a:r>
              <a:rPr spc="-210" dirty="0"/>
              <a:t> </a:t>
            </a:r>
            <a:r>
              <a:rPr spc="-155" dirty="0"/>
              <a:t>YA</a:t>
            </a:r>
            <a:r>
              <a:rPr spc="-5" dirty="0"/>
              <a:t>P</a:t>
            </a:r>
            <a:r>
              <a:rPr spc="-220" dirty="0"/>
              <a:t> </a:t>
            </a:r>
            <a:r>
              <a:rPr spc="280" dirty="0"/>
              <a:t>/</a:t>
            </a:r>
            <a:r>
              <a:rPr spc="-204" dirty="0"/>
              <a:t> </a:t>
            </a:r>
            <a:r>
              <a:rPr spc="-250" dirty="0"/>
              <a:t>HA</a:t>
            </a:r>
            <a:r>
              <a:rPr spc="-210" dirty="0"/>
              <a:t>Z</a:t>
            </a:r>
            <a:r>
              <a:rPr spc="-220" dirty="0"/>
              <a:t>IR </a:t>
            </a:r>
            <a:r>
              <a:rPr spc="-345" dirty="0"/>
              <a:t>OL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66724" y="1138809"/>
            <a:ext cx="3669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310" dirty="0">
                <a:latin typeface="Tahoma"/>
                <a:cs typeface="Tahoma"/>
              </a:rPr>
              <a:t>O</a:t>
            </a:r>
            <a:r>
              <a:rPr sz="1800" spc="-120" dirty="0">
                <a:latin typeface="Tahoma"/>
                <a:cs typeface="Tahoma"/>
              </a:rPr>
              <a:t>k</a:t>
            </a:r>
            <a:r>
              <a:rPr sz="1800" spc="-145" dirty="0">
                <a:latin typeface="Tahoma"/>
                <a:cs typeface="Tahoma"/>
              </a:rPr>
              <a:t>u</a:t>
            </a:r>
            <a:r>
              <a:rPr sz="1800" spc="-90" dirty="0">
                <a:latin typeface="Tahoma"/>
                <a:cs typeface="Tahoma"/>
              </a:rPr>
              <a:t>la</a:t>
            </a:r>
            <a:r>
              <a:rPr sz="1800" spc="-185" dirty="0">
                <a:latin typeface="Tahoma"/>
                <a:cs typeface="Tahoma"/>
              </a:rPr>
              <a:t> </a:t>
            </a:r>
            <a:r>
              <a:rPr sz="1800" spc="-70" dirty="0">
                <a:latin typeface="Tahoma"/>
                <a:cs typeface="Tahoma"/>
              </a:rPr>
              <a:t>gi</a:t>
            </a:r>
            <a:r>
              <a:rPr sz="1800" spc="-55" dirty="0">
                <a:latin typeface="Tahoma"/>
                <a:cs typeface="Tahoma"/>
              </a:rPr>
              <a:t>t</a:t>
            </a:r>
            <a:r>
              <a:rPr sz="1800" spc="-145" dirty="0">
                <a:latin typeface="Tahoma"/>
                <a:cs typeface="Tahoma"/>
              </a:rPr>
              <a:t>med</a:t>
            </a:r>
            <a:r>
              <a:rPr sz="1800" spc="-114" dirty="0">
                <a:latin typeface="Tahoma"/>
                <a:cs typeface="Tahoma"/>
              </a:rPr>
              <a:t>e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215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ö</a:t>
            </a:r>
            <a:r>
              <a:rPr sz="1800" spc="-75" dirty="0">
                <a:latin typeface="Tahoma"/>
                <a:cs typeface="Tahoma"/>
              </a:rPr>
              <a:t>nceki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akş</a:t>
            </a:r>
            <a:r>
              <a:rPr sz="1800" spc="-160" dirty="0">
                <a:latin typeface="Tahoma"/>
                <a:cs typeface="Tahoma"/>
              </a:rPr>
              <a:t>am</a:t>
            </a:r>
            <a:r>
              <a:rPr sz="1800" spc="-165" dirty="0">
                <a:latin typeface="Tahoma"/>
                <a:cs typeface="Tahoma"/>
              </a:rPr>
              <a:t> </a:t>
            </a:r>
            <a:r>
              <a:rPr sz="1800" spc="-204" dirty="0">
                <a:latin typeface="Tahoma"/>
                <a:cs typeface="Tahoma"/>
              </a:rPr>
              <a:t>m</a:t>
            </a:r>
            <a:r>
              <a:rPr sz="1800" spc="-145" dirty="0">
                <a:latin typeface="Tahoma"/>
                <a:cs typeface="Tahoma"/>
              </a:rPr>
              <a:t>u</a:t>
            </a:r>
            <a:r>
              <a:rPr sz="1800" spc="-45" dirty="0">
                <a:latin typeface="Tahoma"/>
                <a:cs typeface="Tahoma"/>
              </a:rPr>
              <a:t>t</a:t>
            </a:r>
            <a:r>
              <a:rPr sz="1800" spc="-85" dirty="0">
                <a:latin typeface="Tahoma"/>
                <a:cs typeface="Tahoma"/>
              </a:rPr>
              <a:t>la</a:t>
            </a:r>
            <a:r>
              <a:rPr sz="1800" spc="-120" dirty="0">
                <a:latin typeface="Tahoma"/>
                <a:cs typeface="Tahoma"/>
              </a:rPr>
              <a:t>k</a:t>
            </a:r>
            <a:r>
              <a:rPr sz="1800" spc="-130" dirty="0">
                <a:latin typeface="Tahoma"/>
                <a:cs typeface="Tahoma"/>
              </a:rPr>
              <a:t>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6724" y="1412824"/>
            <a:ext cx="3763010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Tahoma"/>
                <a:cs typeface="Tahoma"/>
              </a:rPr>
              <a:t>bi</a:t>
            </a:r>
            <a:r>
              <a:rPr sz="1800" spc="-70" dirty="0">
                <a:latin typeface="Tahoma"/>
                <a:cs typeface="Tahoma"/>
              </a:rPr>
              <a:t>r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100" dirty="0">
                <a:latin typeface="Tahoma"/>
                <a:cs typeface="Tahoma"/>
              </a:rPr>
              <a:t>sonr</a:t>
            </a:r>
            <a:r>
              <a:rPr sz="1800" spc="-120" dirty="0">
                <a:latin typeface="Tahoma"/>
                <a:cs typeface="Tahoma"/>
              </a:rPr>
              <a:t>a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150" dirty="0">
                <a:latin typeface="Tahoma"/>
                <a:cs typeface="Tahoma"/>
              </a:rPr>
              <a:t>gün</a:t>
            </a:r>
            <a:r>
              <a:rPr sz="1800" spc="-215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derste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i</a:t>
            </a:r>
            <a:r>
              <a:rPr sz="1800" spc="-85" dirty="0">
                <a:latin typeface="Tahoma"/>
                <a:cs typeface="Tahoma"/>
              </a:rPr>
              <a:t>şlenecek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55" dirty="0">
                <a:latin typeface="Tahoma"/>
                <a:cs typeface="Tahoma"/>
              </a:rPr>
              <a:t>onu</a:t>
            </a:r>
            <a:r>
              <a:rPr sz="1800" spc="-150" dirty="0">
                <a:latin typeface="Tahoma"/>
                <a:cs typeface="Tahoma"/>
              </a:rPr>
              <a:t>y</a:t>
            </a:r>
            <a:r>
              <a:rPr sz="1800" spc="-125" dirty="0">
                <a:latin typeface="Tahoma"/>
                <a:cs typeface="Tahoma"/>
              </a:rPr>
              <a:t>a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spc="-125" dirty="0">
                <a:latin typeface="Tahoma"/>
                <a:cs typeface="Tahoma"/>
              </a:rPr>
              <a:t>göz</a:t>
            </a:r>
            <a:r>
              <a:rPr sz="1800" spc="-215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gezd</a:t>
            </a:r>
            <a:r>
              <a:rPr sz="1800" spc="-45" dirty="0">
                <a:latin typeface="Tahoma"/>
                <a:cs typeface="Tahoma"/>
              </a:rPr>
              <a:t>i</a:t>
            </a:r>
            <a:r>
              <a:rPr sz="1800" spc="-100" dirty="0">
                <a:latin typeface="Tahoma"/>
                <a:cs typeface="Tahoma"/>
              </a:rPr>
              <a:t>r.</a:t>
            </a:r>
            <a:endParaRPr sz="1800">
              <a:latin typeface="Tahoma"/>
              <a:cs typeface="Tahoma"/>
            </a:endParaRPr>
          </a:p>
          <a:p>
            <a:pPr marL="299085" marR="356235" indent="-287020">
              <a:lnSpc>
                <a:spcPct val="100000"/>
              </a:lnSpc>
              <a:spcBef>
                <a:spcPts val="10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spc="-125" dirty="0">
                <a:latin typeface="Tahoma"/>
                <a:cs typeface="Tahoma"/>
              </a:rPr>
              <a:t>Bu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90" dirty="0">
                <a:latin typeface="Tahoma"/>
                <a:cs typeface="Tahoma"/>
              </a:rPr>
              <a:t>asla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de</a:t>
            </a:r>
            <a:r>
              <a:rPr sz="1800" spc="-65" dirty="0">
                <a:latin typeface="Tahoma"/>
                <a:cs typeface="Tahoma"/>
              </a:rPr>
              <a:t>t</a:t>
            </a:r>
            <a:r>
              <a:rPr sz="1800" spc="-110" dirty="0">
                <a:latin typeface="Tahoma"/>
                <a:cs typeface="Tahoma"/>
              </a:rPr>
              <a:t>aylı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b</a:t>
            </a:r>
            <a:r>
              <a:rPr sz="1800" spc="-35" dirty="0">
                <a:latin typeface="Tahoma"/>
                <a:cs typeface="Tahoma"/>
              </a:rPr>
              <a:t>i</a:t>
            </a:r>
            <a:r>
              <a:rPr sz="1800" spc="-70" dirty="0">
                <a:latin typeface="Tahoma"/>
                <a:cs typeface="Tahoma"/>
              </a:rPr>
              <a:t>r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ç</a:t>
            </a:r>
            <a:r>
              <a:rPr sz="1800" spc="-85" dirty="0">
                <a:latin typeface="Tahoma"/>
                <a:cs typeface="Tahoma"/>
              </a:rPr>
              <a:t>a</a:t>
            </a:r>
            <a:r>
              <a:rPr sz="1800" spc="-100" dirty="0">
                <a:latin typeface="Tahoma"/>
                <a:cs typeface="Tahoma"/>
              </a:rPr>
              <a:t>lışma</a:t>
            </a:r>
            <a:r>
              <a:rPr sz="1800" spc="-175" dirty="0">
                <a:latin typeface="Tahoma"/>
                <a:cs typeface="Tahoma"/>
              </a:rPr>
              <a:t> </a:t>
            </a:r>
            <a:r>
              <a:rPr sz="1800" spc="-114" dirty="0">
                <a:latin typeface="Tahoma"/>
                <a:cs typeface="Tahoma"/>
              </a:rPr>
              <a:t>değ</a:t>
            </a:r>
            <a:r>
              <a:rPr sz="1800" spc="-45" dirty="0">
                <a:latin typeface="Tahoma"/>
                <a:cs typeface="Tahoma"/>
              </a:rPr>
              <a:t>i</a:t>
            </a:r>
            <a:r>
              <a:rPr sz="1800" spc="-130" dirty="0">
                <a:latin typeface="Tahoma"/>
                <a:cs typeface="Tahoma"/>
              </a:rPr>
              <a:t>l;  </a:t>
            </a:r>
            <a:r>
              <a:rPr sz="1800" spc="-90" dirty="0">
                <a:latin typeface="Tahoma"/>
                <a:cs typeface="Tahoma"/>
              </a:rPr>
              <a:t>başlı</a:t>
            </a:r>
            <a:r>
              <a:rPr sz="1800" spc="-120" dirty="0">
                <a:latin typeface="Tahoma"/>
                <a:cs typeface="Tahoma"/>
              </a:rPr>
              <a:t>k</a:t>
            </a:r>
            <a:r>
              <a:rPr sz="1800" spc="-85" dirty="0">
                <a:latin typeface="Tahoma"/>
                <a:cs typeface="Tahoma"/>
              </a:rPr>
              <a:t>la</a:t>
            </a:r>
            <a:r>
              <a:rPr sz="1800" spc="-90" dirty="0">
                <a:latin typeface="Tahoma"/>
                <a:cs typeface="Tahoma"/>
              </a:rPr>
              <a:t>r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75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bak</a:t>
            </a:r>
            <a:r>
              <a:rPr sz="1800" spc="-130" dirty="0">
                <a:latin typeface="Tahoma"/>
                <a:cs typeface="Tahoma"/>
              </a:rPr>
              <a:t>.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80" dirty="0">
                <a:latin typeface="Tahoma"/>
                <a:cs typeface="Tahoma"/>
              </a:rPr>
              <a:t>A</a:t>
            </a:r>
            <a:r>
              <a:rPr sz="1800" spc="-160" dirty="0">
                <a:latin typeface="Tahoma"/>
                <a:cs typeface="Tahoma"/>
              </a:rPr>
              <a:t>n</a:t>
            </a:r>
            <a:r>
              <a:rPr sz="1800" spc="-110" dirty="0">
                <a:latin typeface="Tahoma"/>
                <a:cs typeface="Tahoma"/>
              </a:rPr>
              <a:t>laml</a:t>
            </a:r>
            <a:r>
              <a:rPr sz="1800" spc="-135" dirty="0">
                <a:latin typeface="Tahoma"/>
                <a:cs typeface="Tahoma"/>
              </a:rPr>
              <a:t>a</a:t>
            </a:r>
            <a:r>
              <a:rPr sz="1800" spc="-150" dirty="0">
                <a:latin typeface="Tahoma"/>
                <a:cs typeface="Tahoma"/>
              </a:rPr>
              <a:t>nd</a:t>
            </a:r>
            <a:r>
              <a:rPr sz="1800" spc="-60" dirty="0">
                <a:latin typeface="Tahoma"/>
                <a:cs typeface="Tahoma"/>
              </a:rPr>
              <a:t>ı</a:t>
            </a:r>
            <a:r>
              <a:rPr sz="1800" spc="-80" dirty="0">
                <a:latin typeface="Tahoma"/>
                <a:cs typeface="Tahoma"/>
              </a:rPr>
              <a:t>r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20" dirty="0">
                <a:latin typeface="Tahoma"/>
                <a:cs typeface="Tahoma"/>
              </a:rPr>
              <a:t>madığın  </a:t>
            </a:r>
            <a:r>
              <a:rPr sz="1800" spc="-105" dirty="0">
                <a:latin typeface="Tahoma"/>
                <a:cs typeface="Tahoma"/>
              </a:rPr>
              <a:t>başlığın</a:t>
            </a:r>
            <a:r>
              <a:rPr sz="1800" spc="-215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ne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olduğ</a:t>
            </a:r>
            <a:r>
              <a:rPr sz="1800" spc="-155" dirty="0">
                <a:latin typeface="Tahoma"/>
                <a:cs typeface="Tahoma"/>
              </a:rPr>
              <a:t>u</a:t>
            </a:r>
            <a:r>
              <a:rPr sz="1800" spc="-150" dirty="0">
                <a:latin typeface="Tahoma"/>
                <a:cs typeface="Tahoma"/>
              </a:rPr>
              <a:t>nu</a:t>
            </a:r>
            <a:r>
              <a:rPr sz="1800" spc="-175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kıs</a:t>
            </a:r>
            <a:r>
              <a:rPr sz="1800" spc="-120" dirty="0">
                <a:latin typeface="Tahoma"/>
                <a:cs typeface="Tahoma"/>
              </a:rPr>
              <a:t>a</a:t>
            </a:r>
            <a:r>
              <a:rPr sz="1800" spc="-70" dirty="0">
                <a:latin typeface="Tahoma"/>
                <a:cs typeface="Tahoma"/>
              </a:rPr>
              <a:t>ca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85" dirty="0">
                <a:latin typeface="Tahoma"/>
                <a:cs typeface="Tahoma"/>
              </a:rPr>
              <a:t>ncel</a:t>
            </a:r>
            <a:r>
              <a:rPr sz="1800" spc="-95" dirty="0">
                <a:latin typeface="Tahoma"/>
                <a:cs typeface="Tahoma"/>
              </a:rPr>
              <a:t>e</a:t>
            </a:r>
            <a:r>
              <a:rPr sz="1800" spc="-229" dirty="0">
                <a:latin typeface="Tahoma"/>
                <a:cs typeface="Tahoma"/>
              </a:rPr>
              <a:t>…</a:t>
            </a:r>
            <a:endParaRPr sz="1800">
              <a:latin typeface="Tahoma"/>
              <a:cs typeface="Tahoma"/>
            </a:endParaRPr>
          </a:p>
          <a:p>
            <a:pPr marL="299085" marR="499109" indent="-287020" algn="just">
              <a:lnSpc>
                <a:spcPct val="100000"/>
              </a:lnSpc>
              <a:spcBef>
                <a:spcPts val="1080"/>
              </a:spcBef>
              <a:buFont typeface="Arial MT"/>
              <a:buChar char="•"/>
              <a:tabLst>
                <a:tab pos="299720" algn="l"/>
              </a:tabLst>
            </a:pPr>
            <a:r>
              <a:rPr sz="1800" spc="-125" dirty="0">
                <a:latin typeface="Tahoma"/>
                <a:cs typeface="Tahoma"/>
              </a:rPr>
              <a:t>B</a:t>
            </a:r>
            <a:r>
              <a:rPr sz="1800" spc="-130" dirty="0">
                <a:latin typeface="Tahoma"/>
                <a:cs typeface="Tahoma"/>
              </a:rPr>
              <a:t>u</a:t>
            </a:r>
            <a:r>
              <a:rPr sz="1800" spc="-80" dirty="0">
                <a:latin typeface="Tahoma"/>
                <a:cs typeface="Tahoma"/>
              </a:rPr>
              <a:t>r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25" dirty="0">
                <a:latin typeface="Tahoma"/>
                <a:cs typeface="Tahoma"/>
              </a:rPr>
              <a:t>dak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65" dirty="0">
                <a:latin typeface="Tahoma"/>
                <a:cs typeface="Tahoma"/>
              </a:rPr>
              <a:t> </a:t>
            </a:r>
            <a:r>
              <a:rPr sz="1800" spc="-160" dirty="0">
                <a:latin typeface="Tahoma"/>
                <a:cs typeface="Tahoma"/>
              </a:rPr>
              <a:t>am</a:t>
            </a:r>
            <a:r>
              <a:rPr sz="1800" spc="-135" dirty="0">
                <a:latin typeface="Tahoma"/>
                <a:cs typeface="Tahoma"/>
              </a:rPr>
              <a:t>a</a:t>
            </a:r>
            <a:r>
              <a:rPr sz="1800" spc="-90" dirty="0">
                <a:latin typeface="Tahoma"/>
                <a:cs typeface="Tahoma"/>
              </a:rPr>
              <a:t>cımı</a:t>
            </a:r>
            <a:r>
              <a:rPr sz="1800" spc="-85" dirty="0">
                <a:latin typeface="Tahoma"/>
                <a:cs typeface="Tahoma"/>
              </a:rPr>
              <a:t>z</a:t>
            </a:r>
            <a:r>
              <a:rPr sz="1800" spc="-160" dirty="0">
                <a:latin typeface="Tahoma"/>
                <a:cs typeface="Tahoma"/>
              </a:rPr>
              <a:t>,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öğ</a:t>
            </a:r>
            <a:r>
              <a:rPr sz="1800" spc="-100" dirty="0">
                <a:latin typeface="Tahoma"/>
                <a:cs typeface="Tahoma"/>
              </a:rPr>
              <a:t>r</a:t>
            </a:r>
            <a:r>
              <a:rPr sz="1800" spc="-95" dirty="0">
                <a:latin typeface="Tahoma"/>
                <a:cs typeface="Tahoma"/>
              </a:rPr>
              <a:t>e</a:t>
            </a:r>
            <a:r>
              <a:rPr sz="1800" spc="-55" dirty="0">
                <a:latin typeface="Tahoma"/>
                <a:cs typeface="Tahoma"/>
              </a:rPr>
              <a:t>t</a:t>
            </a:r>
            <a:r>
              <a:rPr sz="1800" spc="-150" dirty="0">
                <a:latin typeface="Tahoma"/>
                <a:cs typeface="Tahoma"/>
              </a:rPr>
              <a:t>men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80" dirty="0">
                <a:latin typeface="Tahoma"/>
                <a:cs typeface="Tahoma"/>
              </a:rPr>
              <a:t>miz  </a:t>
            </a:r>
            <a:r>
              <a:rPr sz="1800" spc="-85" dirty="0">
                <a:latin typeface="Tahoma"/>
                <a:cs typeface="Tahoma"/>
              </a:rPr>
              <a:t>derst</a:t>
            </a:r>
            <a:r>
              <a:rPr sz="1800" spc="-114" dirty="0">
                <a:latin typeface="Tahoma"/>
                <a:cs typeface="Tahoma"/>
              </a:rPr>
              <a:t>e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40" dirty="0">
                <a:latin typeface="Tahoma"/>
                <a:cs typeface="Tahoma"/>
              </a:rPr>
              <a:t>konuyu</a:t>
            </a:r>
            <a:r>
              <a:rPr sz="1800" spc="-180" dirty="0">
                <a:latin typeface="Tahoma"/>
                <a:cs typeface="Tahoma"/>
              </a:rPr>
              <a:t> </a:t>
            </a:r>
            <a:r>
              <a:rPr sz="1800" spc="-105" dirty="0">
                <a:latin typeface="Tahoma"/>
                <a:cs typeface="Tahoma"/>
              </a:rPr>
              <a:t>anlat</a:t>
            </a:r>
            <a:r>
              <a:rPr sz="1800" spc="-50" dirty="0">
                <a:latin typeface="Tahoma"/>
                <a:cs typeface="Tahoma"/>
              </a:rPr>
              <a:t>ı</a:t>
            </a:r>
            <a:r>
              <a:rPr sz="1800" spc="-75" dirty="0">
                <a:latin typeface="Tahoma"/>
                <a:cs typeface="Tahoma"/>
              </a:rPr>
              <a:t>r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30" dirty="0">
                <a:latin typeface="Tahoma"/>
                <a:cs typeface="Tahoma"/>
              </a:rPr>
              <a:t>en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gen</a:t>
            </a:r>
            <a:r>
              <a:rPr sz="1800" spc="-125" dirty="0">
                <a:latin typeface="Tahoma"/>
                <a:cs typeface="Tahoma"/>
              </a:rPr>
              <a:t>e</a:t>
            </a:r>
            <a:r>
              <a:rPr sz="1800" spc="-55" dirty="0">
                <a:latin typeface="Tahoma"/>
                <a:cs typeface="Tahoma"/>
              </a:rPr>
              <a:t>l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b</a:t>
            </a:r>
            <a:r>
              <a:rPr sz="1800" spc="-35" dirty="0">
                <a:latin typeface="Tahoma"/>
                <a:cs typeface="Tahoma"/>
              </a:rPr>
              <a:t>i</a:t>
            </a:r>
            <a:r>
              <a:rPr sz="1800" spc="-65" dirty="0">
                <a:latin typeface="Tahoma"/>
                <a:cs typeface="Tahoma"/>
              </a:rPr>
              <a:t>r  </a:t>
            </a:r>
            <a:r>
              <a:rPr sz="1800" spc="-10" dirty="0">
                <a:latin typeface="Tahoma"/>
                <a:cs typeface="Tahoma"/>
              </a:rPr>
              <a:t>f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60" dirty="0">
                <a:latin typeface="Tahoma"/>
                <a:cs typeface="Tahoma"/>
              </a:rPr>
              <a:t>rimiz</a:t>
            </a:r>
            <a:r>
              <a:rPr sz="1800" spc="-30" dirty="0">
                <a:latin typeface="Tahoma"/>
                <a:cs typeface="Tahoma"/>
              </a:rPr>
              <a:t>i</a:t>
            </a:r>
            <a:r>
              <a:rPr sz="1800" spc="-145" dirty="0">
                <a:latin typeface="Tahoma"/>
                <a:cs typeface="Tahoma"/>
              </a:rPr>
              <a:t>n</a:t>
            </a:r>
            <a:r>
              <a:rPr sz="1800" spc="-225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olm</a:t>
            </a:r>
            <a:r>
              <a:rPr sz="1800" spc="-135" dirty="0">
                <a:latin typeface="Tahoma"/>
                <a:cs typeface="Tahoma"/>
              </a:rPr>
              <a:t>a</a:t>
            </a:r>
            <a:r>
              <a:rPr sz="1800" spc="-65" dirty="0">
                <a:latin typeface="Tahoma"/>
                <a:cs typeface="Tahoma"/>
              </a:rPr>
              <a:t>sı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130" dirty="0">
                <a:latin typeface="Tahoma"/>
                <a:cs typeface="Tahoma"/>
              </a:rPr>
              <a:t>ve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14" dirty="0">
                <a:latin typeface="Tahoma"/>
                <a:cs typeface="Tahoma"/>
              </a:rPr>
              <a:t>a</a:t>
            </a:r>
            <a:r>
              <a:rPr sz="1800" spc="-125" dirty="0">
                <a:latin typeface="Tahoma"/>
                <a:cs typeface="Tahoma"/>
              </a:rPr>
              <a:t>k</a:t>
            </a:r>
            <a:r>
              <a:rPr sz="1800" spc="-25" dirty="0">
                <a:latin typeface="Tahoma"/>
                <a:cs typeface="Tahoma"/>
              </a:rPr>
              <a:t>t</a:t>
            </a:r>
            <a:r>
              <a:rPr sz="1800" spc="-15" dirty="0">
                <a:latin typeface="Tahoma"/>
                <a:cs typeface="Tahoma"/>
              </a:rPr>
              <a:t>if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olm</a:t>
            </a:r>
            <a:r>
              <a:rPr sz="1800" spc="-135" dirty="0">
                <a:latin typeface="Tahoma"/>
                <a:cs typeface="Tahoma"/>
              </a:rPr>
              <a:t>a</a:t>
            </a:r>
            <a:r>
              <a:rPr sz="1800" spc="-110" dirty="0">
                <a:latin typeface="Tahoma"/>
                <a:cs typeface="Tahoma"/>
              </a:rPr>
              <a:t>k</a:t>
            </a:r>
            <a:r>
              <a:rPr sz="1800" spc="-130" dirty="0"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61909" y="905001"/>
            <a:ext cx="4591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>
                <a:solidFill>
                  <a:srgbClr val="FF7B3D"/>
                </a:solidFill>
                <a:latin typeface="Tahoma"/>
                <a:cs typeface="Tahoma"/>
              </a:rPr>
              <a:t>0</a:t>
            </a:r>
            <a:r>
              <a:rPr sz="3200" spc="-170" dirty="0">
                <a:solidFill>
                  <a:srgbClr val="FF7B3D"/>
                </a:solidFill>
                <a:latin typeface="Tahoma"/>
                <a:cs typeface="Tahoma"/>
              </a:rPr>
              <a:t>4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397763"/>
            <a:ext cx="8395970" cy="591820"/>
          </a:xfrm>
          <a:custGeom>
            <a:avLst/>
            <a:gdLst/>
            <a:ahLst/>
            <a:cxnLst/>
            <a:rect l="l" t="t" r="r" b="b"/>
            <a:pathLst>
              <a:path w="8395970" h="591819">
                <a:moveTo>
                  <a:pt x="8395716" y="0"/>
                </a:moveTo>
                <a:lnTo>
                  <a:pt x="0" y="0"/>
                </a:lnTo>
                <a:lnTo>
                  <a:pt x="0" y="591312"/>
                </a:lnTo>
                <a:lnTo>
                  <a:pt x="8395716" y="591312"/>
                </a:lnTo>
                <a:lnTo>
                  <a:pt x="8395716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88620" y="1307591"/>
            <a:ext cx="5542915" cy="591820"/>
            <a:chOff x="388620" y="1307591"/>
            <a:chExt cx="5542915" cy="591820"/>
          </a:xfrm>
        </p:grpSpPr>
        <p:sp>
          <p:nvSpPr>
            <p:cNvPr id="4" name="object 4"/>
            <p:cNvSpPr/>
            <p:nvPr/>
          </p:nvSpPr>
          <p:spPr>
            <a:xfrm>
              <a:off x="388620" y="1307591"/>
              <a:ext cx="5542915" cy="591820"/>
            </a:xfrm>
            <a:custGeom>
              <a:avLst/>
              <a:gdLst/>
              <a:ahLst/>
              <a:cxnLst/>
              <a:rect l="l" t="t" r="r" b="b"/>
              <a:pathLst>
                <a:path w="5542915" h="591819">
                  <a:moveTo>
                    <a:pt x="5542788" y="0"/>
                  </a:moveTo>
                  <a:lnTo>
                    <a:pt x="0" y="0"/>
                  </a:lnTo>
                  <a:lnTo>
                    <a:pt x="0" y="591311"/>
                  </a:lnTo>
                  <a:lnTo>
                    <a:pt x="5542788" y="591311"/>
                  </a:lnTo>
                  <a:lnTo>
                    <a:pt x="5542788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7579" y="1483232"/>
              <a:ext cx="94615" cy="31115"/>
            </a:xfrm>
            <a:custGeom>
              <a:avLst/>
              <a:gdLst/>
              <a:ahLst/>
              <a:cxnLst/>
              <a:rect l="l" t="t" r="r" b="b"/>
              <a:pathLst>
                <a:path w="94615" h="31115">
                  <a:moveTo>
                    <a:pt x="92011" y="0"/>
                  </a:moveTo>
                  <a:lnTo>
                    <a:pt x="86639" y="507"/>
                  </a:lnTo>
                  <a:lnTo>
                    <a:pt x="85445" y="1396"/>
                  </a:lnTo>
                  <a:lnTo>
                    <a:pt x="85090" y="3175"/>
                  </a:lnTo>
                  <a:lnTo>
                    <a:pt x="85280" y="5587"/>
                  </a:lnTo>
                  <a:lnTo>
                    <a:pt x="85191" y="7112"/>
                  </a:lnTo>
                  <a:lnTo>
                    <a:pt x="18021" y="19684"/>
                  </a:lnTo>
                  <a:lnTo>
                    <a:pt x="16192" y="19684"/>
                  </a:lnTo>
                  <a:lnTo>
                    <a:pt x="7785" y="9397"/>
                  </a:lnTo>
                  <a:lnTo>
                    <a:pt x="6769" y="8508"/>
                  </a:lnTo>
                  <a:lnTo>
                    <a:pt x="3708" y="8254"/>
                  </a:lnTo>
                  <a:lnTo>
                    <a:pt x="1358" y="8636"/>
                  </a:lnTo>
                  <a:lnTo>
                    <a:pt x="304" y="9525"/>
                  </a:lnTo>
                  <a:lnTo>
                    <a:pt x="0" y="11429"/>
                  </a:lnTo>
                  <a:lnTo>
                    <a:pt x="673" y="19812"/>
                  </a:lnTo>
                  <a:lnTo>
                    <a:pt x="3035" y="24002"/>
                  </a:lnTo>
                  <a:lnTo>
                    <a:pt x="11531" y="29717"/>
                  </a:lnTo>
                  <a:lnTo>
                    <a:pt x="17475" y="30861"/>
                  </a:lnTo>
                  <a:lnTo>
                    <a:pt x="70713" y="27431"/>
                  </a:lnTo>
                  <a:lnTo>
                    <a:pt x="74828" y="27177"/>
                  </a:lnTo>
                  <a:lnTo>
                    <a:pt x="94437" y="7492"/>
                  </a:lnTo>
                  <a:lnTo>
                    <a:pt x="93789" y="1396"/>
                  </a:lnTo>
                  <a:lnTo>
                    <a:pt x="93357" y="634"/>
                  </a:lnTo>
                  <a:lnTo>
                    <a:pt x="92011" y="0"/>
                  </a:lnTo>
                  <a:close/>
                </a:path>
              </a:pathLst>
            </a:custGeom>
            <a:solidFill>
              <a:srgbClr val="FF7B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28575" marR="20955" algn="ctr">
              <a:lnSpc>
                <a:spcPct val="100000"/>
              </a:lnSpc>
              <a:spcBef>
                <a:spcPts val="595"/>
              </a:spcBef>
            </a:pPr>
            <a:r>
              <a:rPr sz="2800" spc="-235" dirty="0"/>
              <a:t>M</a:t>
            </a:r>
            <a:r>
              <a:rPr sz="2800" spc="-165" dirty="0"/>
              <a:t>E</a:t>
            </a:r>
            <a:r>
              <a:rPr sz="2800" spc="-204" dirty="0"/>
              <a:t>RAKLI</a:t>
            </a:r>
            <a:r>
              <a:rPr sz="2800" spc="-180" dirty="0"/>
              <a:t> </a:t>
            </a:r>
            <a:r>
              <a:rPr sz="2800" spc="-85" dirty="0"/>
              <a:t>MI</a:t>
            </a:r>
            <a:r>
              <a:rPr sz="2800" spc="-80" dirty="0"/>
              <a:t>S</a:t>
            </a:r>
            <a:r>
              <a:rPr sz="2800" spc="-40" dirty="0"/>
              <a:t>IN?</a:t>
            </a:r>
            <a:endParaRPr sz="280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4062" y="702563"/>
            <a:ext cx="2622073" cy="425342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88620" y="1307591"/>
            <a:ext cx="5542915" cy="439223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546735">
              <a:lnSpc>
                <a:spcPct val="100000"/>
              </a:lnSpc>
              <a:spcBef>
                <a:spcPts val="1025"/>
              </a:spcBef>
            </a:pPr>
            <a:r>
              <a:rPr sz="2000" spc="-25" dirty="0" err="1" smtClean="0">
                <a:solidFill>
                  <a:srgbClr val="FF7B3D"/>
                </a:solidFill>
                <a:latin typeface="Tahoma"/>
                <a:cs typeface="Tahoma"/>
              </a:rPr>
              <a:t>Ögr</a:t>
            </a:r>
            <a:r>
              <a:rPr sz="2000" spc="-20" dirty="0" err="1" smtClean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2000" spc="-75" dirty="0" err="1" smtClean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2000" spc="-70" dirty="0" err="1" smtClean="0">
                <a:solidFill>
                  <a:srgbClr val="FF7B3D"/>
                </a:solidFill>
                <a:latin typeface="Tahoma"/>
                <a:cs typeface="Tahoma"/>
              </a:rPr>
              <a:t>m</a:t>
            </a:r>
            <a:r>
              <a:rPr sz="2000" spc="-60" dirty="0" err="1" smtClean="0">
                <a:solidFill>
                  <a:srgbClr val="FF7B3D"/>
                </a:solidFill>
                <a:latin typeface="Tahoma"/>
                <a:cs typeface="Tahoma"/>
              </a:rPr>
              <a:t>e</a:t>
            </a:r>
            <a:r>
              <a:rPr sz="2000" spc="-330" dirty="0" err="1" smtClean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lang="tr-TR" sz="2000" spc="-365" dirty="0" smtClean="0">
                <a:solidFill>
                  <a:srgbClr val="FF7B3D"/>
                </a:solidFill>
                <a:latin typeface="Tahoma"/>
                <a:cs typeface="Tahoma"/>
              </a:rPr>
              <a:t>i</a:t>
            </a:r>
            <a:r>
              <a:rPr sz="2000" spc="-60" dirty="0" smtClean="0">
                <a:solidFill>
                  <a:srgbClr val="FF7B3D"/>
                </a:solidFill>
                <a:latin typeface="Tahoma"/>
                <a:cs typeface="Tahoma"/>
              </a:rPr>
              <a:t>n</a:t>
            </a:r>
            <a:r>
              <a:rPr sz="2000" spc="-170" dirty="0" smtClean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000" spc="-40" dirty="0">
                <a:solidFill>
                  <a:srgbClr val="FF7B3D"/>
                </a:solidFill>
                <a:latin typeface="Tahoma"/>
                <a:cs typeface="Tahoma"/>
              </a:rPr>
              <a:t>en</a:t>
            </a:r>
            <a:r>
              <a:rPr sz="2000" spc="-155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lang="tr-TR" sz="2000" spc="-370" dirty="0" smtClean="0">
                <a:solidFill>
                  <a:srgbClr val="FF7B3D"/>
                </a:solidFill>
                <a:latin typeface="Tahoma"/>
                <a:cs typeface="Tahoma"/>
              </a:rPr>
              <a:t> iyi  a</a:t>
            </a:r>
            <a:r>
              <a:rPr sz="2000" spc="95" dirty="0" err="1" smtClean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2000" spc="-10" dirty="0" err="1" smtClean="0">
                <a:solidFill>
                  <a:srgbClr val="FF7B3D"/>
                </a:solidFill>
                <a:latin typeface="Tahoma"/>
                <a:cs typeface="Tahoma"/>
              </a:rPr>
              <a:t>ka</a:t>
            </a:r>
            <a:r>
              <a:rPr sz="2000" spc="-5" dirty="0" err="1" smtClean="0">
                <a:solidFill>
                  <a:srgbClr val="FF7B3D"/>
                </a:solidFill>
                <a:latin typeface="Tahoma"/>
                <a:cs typeface="Tahoma"/>
              </a:rPr>
              <a:t>d</a:t>
            </a:r>
            <a:r>
              <a:rPr sz="2000" spc="5" dirty="0" err="1" smtClean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2000" spc="-640" dirty="0" err="1" smtClean="0">
                <a:solidFill>
                  <a:srgbClr val="FF7B3D"/>
                </a:solidFill>
                <a:latin typeface="Tahoma"/>
                <a:cs typeface="Tahoma"/>
              </a:rPr>
              <a:t>s</a:t>
            </a:r>
            <a:r>
              <a:rPr sz="2550" baseline="-4901" dirty="0">
                <a:solidFill>
                  <a:srgbClr val="FF7B3D"/>
                </a:solidFill>
                <a:latin typeface="Tahoma"/>
                <a:cs typeface="Tahoma"/>
              </a:rPr>
              <a:t>,</a:t>
            </a:r>
            <a:r>
              <a:rPr sz="2550" spc="-412" baseline="-4901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000" spc="95" dirty="0">
                <a:solidFill>
                  <a:srgbClr val="FF7B3D"/>
                </a:solidFill>
                <a:latin typeface="Tahoma"/>
                <a:cs typeface="Tahoma"/>
              </a:rPr>
              <a:t>ı</a:t>
            </a:r>
            <a:r>
              <a:rPr sz="2000" spc="-180" dirty="0">
                <a:solidFill>
                  <a:srgbClr val="FF7B3D"/>
                </a:solidFill>
                <a:latin typeface="Tahoma"/>
                <a:cs typeface="Tahoma"/>
              </a:rPr>
              <a:t> </a:t>
            </a:r>
            <a:r>
              <a:rPr sz="2000" spc="35" dirty="0">
                <a:solidFill>
                  <a:srgbClr val="FF7B3D"/>
                </a:solidFill>
                <a:latin typeface="Tahoma"/>
                <a:cs typeface="Tahoma"/>
              </a:rPr>
              <a:t>«</a:t>
            </a:r>
            <a:r>
              <a:rPr sz="2000" spc="40" dirty="0">
                <a:solidFill>
                  <a:srgbClr val="FF7B3D"/>
                </a:solidFill>
                <a:latin typeface="Tahoma"/>
                <a:cs typeface="Tahoma"/>
              </a:rPr>
              <a:t>Mer</a:t>
            </a:r>
            <a:r>
              <a:rPr sz="2000" spc="45" dirty="0">
                <a:solidFill>
                  <a:srgbClr val="FF7B3D"/>
                </a:solidFill>
                <a:latin typeface="Tahoma"/>
                <a:cs typeface="Tahoma"/>
              </a:rPr>
              <a:t>a</a:t>
            </a:r>
            <a:r>
              <a:rPr sz="2000" spc="60" dirty="0">
                <a:solidFill>
                  <a:srgbClr val="FF7B3D"/>
                </a:solidFill>
                <a:latin typeface="Tahoma"/>
                <a:cs typeface="Tahoma"/>
              </a:rPr>
              <a:t>k»tı</a:t>
            </a:r>
            <a:r>
              <a:rPr sz="2000" spc="55" dirty="0">
                <a:solidFill>
                  <a:srgbClr val="FF7B3D"/>
                </a:solidFill>
                <a:latin typeface="Tahoma"/>
                <a:cs typeface="Tahoma"/>
              </a:rPr>
              <a:t>r</a:t>
            </a:r>
            <a:r>
              <a:rPr sz="2000" spc="-20" dirty="0">
                <a:solidFill>
                  <a:srgbClr val="FF7B3D"/>
                </a:solidFill>
                <a:latin typeface="Tahoma"/>
                <a:cs typeface="Tahoma"/>
              </a:rPr>
              <a:t>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620" y="2194560"/>
            <a:ext cx="5542915" cy="2540635"/>
          </a:xfrm>
          <a:prstGeom prst="rect">
            <a:avLst/>
          </a:prstGeom>
          <a:solidFill>
            <a:srgbClr val="F4E9DF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361950" marR="314325" algn="ctr">
              <a:lnSpc>
                <a:spcPct val="100000"/>
              </a:lnSpc>
            </a:pPr>
            <a:r>
              <a:rPr sz="1600" spc="-105" dirty="0">
                <a:solidFill>
                  <a:srgbClr val="434343"/>
                </a:solidFill>
                <a:latin typeface="Tahoma"/>
                <a:cs typeface="Tahoma"/>
              </a:rPr>
              <a:t>Konulara</a:t>
            </a:r>
            <a:r>
              <a:rPr sz="1600" spc="-18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05" dirty="0">
                <a:solidFill>
                  <a:srgbClr val="434343"/>
                </a:solidFill>
                <a:latin typeface="Tahoma"/>
                <a:cs typeface="Tahoma"/>
              </a:rPr>
              <a:t>önceden</a:t>
            </a:r>
            <a:r>
              <a:rPr sz="1600" spc="-18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göz</a:t>
            </a:r>
            <a:r>
              <a:rPr sz="1600" spc="-17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95" dirty="0">
                <a:solidFill>
                  <a:srgbClr val="434343"/>
                </a:solidFill>
                <a:latin typeface="Tahoma"/>
                <a:cs typeface="Tahoma"/>
              </a:rPr>
              <a:t>gezdirmek</a:t>
            </a:r>
            <a:r>
              <a:rPr sz="1600" spc="-17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95" dirty="0">
                <a:solidFill>
                  <a:srgbClr val="434343"/>
                </a:solidFill>
                <a:latin typeface="Tahoma"/>
                <a:cs typeface="Tahoma"/>
              </a:rPr>
              <a:t>beynindeki</a:t>
            </a:r>
            <a:r>
              <a:rPr sz="1600" spc="-18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0" dirty="0">
                <a:solidFill>
                  <a:srgbClr val="434343"/>
                </a:solidFill>
                <a:latin typeface="Tahoma"/>
                <a:cs typeface="Tahoma"/>
              </a:rPr>
              <a:t>merak</a:t>
            </a:r>
            <a:r>
              <a:rPr sz="1600" spc="-17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30" dirty="0">
                <a:solidFill>
                  <a:srgbClr val="434343"/>
                </a:solidFill>
                <a:latin typeface="Tahoma"/>
                <a:cs typeface="Tahoma"/>
              </a:rPr>
              <a:t>duygusunu </a:t>
            </a:r>
            <a:r>
              <a:rPr sz="1600" spc="-484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95" dirty="0">
                <a:solidFill>
                  <a:srgbClr val="434343"/>
                </a:solidFill>
                <a:latin typeface="Tahoma"/>
                <a:cs typeface="Tahoma"/>
              </a:rPr>
              <a:t>harekete</a:t>
            </a:r>
            <a:r>
              <a:rPr sz="16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65" dirty="0">
                <a:solidFill>
                  <a:srgbClr val="434343"/>
                </a:solidFill>
                <a:latin typeface="Tahoma"/>
                <a:cs typeface="Tahoma"/>
              </a:rPr>
              <a:t>geçirir.</a:t>
            </a:r>
            <a:r>
              <a:rPr sz="1600" spc="-18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Böylece</a:t>
            </a:r>
            <a:r>
              <a:rPr sz="16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0" dirty="0">
                <a:solidFill>
                  <a:srgbClr val="434343"/>
                </a:solidFill>
                <a:latin typeface="Tahoma"/>
                <a:cs typeface="Tahoma"/>
              </a:rPr>
              <a:t>beynin</a:t>
            </a:r>
            <a:r>
              <a:rPr sz="1600" spc="-18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14" dirty="0">
                <a:solidFill>
                  <a:srgbClr val="434343"/>
                </a:solidFill>
                <a:latin typeface="Tahoma"/>
                <a:cs typeface="Tahoma"/>
              </a:rPr>
              <a:t>o</a:t>
            </a:r>
            <a:r>
              <a:rPr sz="1600" spc="-17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25" dirty="0">
                <a:solidFill>
                  <a:srgbClr val="434343"/>
                </a:solidFill>
                <a:latin typeface="Tahoma"/>
                <a:cs typeface="Tahoma"/>
              </a:rPr>
              <a:t>konuya</a:t>
            </a:r>
            <a:r>
              <a:rPr sz="1600" spc="-15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20" dirty="0">
                <a:solidFill>
                  <a:srgbClr val="434343"/>
                </a:solidFill>
                <a:latin typeface="Tahoma"/>
                <a:cs typeface="Tahoma"/>
              </a:rPr>
              <a:t>daha</a:t>
            </a:r>
            <a:r>
              <a:rPr sz="1600" spc="-195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65" dirty="0">
                <a:solidFill>
                  <a:srgbClr val="434343"/>
                </a:solidFill>
                <a:latin typeface="Tahoma"/>
                <a:cs typeface="Tahoma"/>
              </a:rPr>
              <a:t>dikkatli</a:t>
            </a:r>
            <a:r>
              <a:rPr sz="1600" spc="-18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120" dirty="0">
                <a:solidFill>
                  <a:srgbClr val="434343"/>
                </a:solidFill>
                <a:latin typeface="Tahoma"/>
                <a:cs typeface="Tahoma"/>
              </a:rPr>
              <a:t>ve</a:t>
            </a:r>
            <a:r>
              <a:rPr sz="1600" spc="-160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40" dirty="0">
                <a:solidFill>
                  <a:srgbClr val="434343"/>
                </a:solidFill>
                <a:latin typeface="Tahoma"/>
                <a:cs typeface="Tahoma"/>
              </a:rPr>
              <a:t>ilgili </a:t>
            </a:r>
            <a:r>
              <a:rPr sz="1600" spc="-484" dirty="0">
                <a:solidFill>
                  <a:srgbClr val="434343"/>
                </a:solidFill>
                <a:latin typeface="Tahoma"/>
                <a:cs typeface="Tahoma"/>
              </a:rPr>
              <a:t> </a:t>
            </a:r>
            <a:r>
              <a:rPr sz="1600" spc="-90" dirty="0">
                <a:solidFill>
                  <a:srgbClr val="434343"/>
                </a:solidFill>
                <a:latin typeface="Tahoma"/>
                <a:cs typeface="Tahoma"/>
              </a:rPr>
              <a:t>yaklaşır.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Tahoma"/>
              <a:cs typeface="Tahoma"/>
            </a:endParaRPr>
          </a:p>
          <a:p>
            <a:pPr marL="299085" marR="400685">
              <a:lnSpc>
                <a:spcPct val="100000"/>
              </a:lnSpc>
            </a:pP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Hiçbir</a:t>
            </a:r>
            <a:r>
              <a:rPr sz="1400" i="1" spc="-17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25" dirty="0">
                <a:solidFill>
                  <a:srgbClr val="434343"/>
                </a:solidFill>
                <a:latin typeface="Trebuchet MS"/>
                <a:cs typeface="Trebuchet MS"/>
              </a:rPr>
              <a:t>fikrin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40" dirty="0">
                <a:solidFill>
                  <a:srgbClr val="434343"/>
                </a:solidFill>
                <a:latin typeface="Trebuchet MS"/>
                <a:cs typeface="Trebuchet MS"/>
              </a:rPr>
              <a:t>olmadan,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10" dirty="0">
                <a:solidFill>
                  <a:srgbClr val="434343"/>
                </a:solidFill>
                <a:latin typeface="Trebuchet MS"/>
                <a:cs typeface="Trebuchet MS"/>
              </a:rPr>
              <a:t>rastgele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40" dirty="0">
                <a:solidFill>
                  <a:srgbClr val="434343"/>
                </a:solidFill>
                <a:latin typeface="Trebuchet MS"/>
                <a:cs typeface="Trebuchet MS"/>
              </a:rPr>
              <a:t>izlemeye</a:t>
            </a:r>
            <a:r>
              <a:rPr sz="1400" i="1" spc="-13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başladığın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30" dirty="0">
                <a:solidFill>
                  <a:srgbClr val="434343"/>
                </a:solidFill>
                <a:latin typeface="Trebuchet MS"/>
                <a:cs typeface="Trebuchet MS"/>
              </a:rPr>
              <a:t>bir</a:t>
            </a:r>
            <a:r>
              <a:rPr sz="1400" i="1" spc="-14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filmi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00" dirty="0">
                <a:solidFill>
                  <a:srgbClr val="434343"/>
                </a:solidFill>
                <a:latin typeface="Trebuchet MS"/>
                <a:cs typeface="Trebuchet MS"/>
              </a:rPr>
              <a:t>düşün…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10" dirty="0">
                <a:solidFill>
                  <a:srgbClr val="434343"/>
                </a:solidFill>
                <a:latin typeface="Trebuchet MS"/>
                <a:cs typeface="Trebuchet MS"/>
              </a:rPr>
              <a:t>Bir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25" dirty="0">
                <a:solidFill>
                  <a:srgbClr val="434343"/>
                </a:solidFill>
                <a:latin typeface="Trebuchet MS"/>
                <a:cs typeface="Trebuchet MS"/>
              </a:rPr>
              <a:t>de </a:t>
            </a:r>
            <a:r>
              <a:rPr sz="1400" i="1" spc="-40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30" dirty="0">
                <a:solidFill>
                  <a:srgbClr val="434343"/>
                </a:solidFill>
                <a:latin typeface="Trebuchet MS"/>
                <a:cs typeface="Trebuchet MS"/>
              </a:rPr>
              <a:t>a</a:t>
            </a:r>
            <a:r>
              <a:rPr sz="1400" i="1" spc="-110" dirty="0">
                <a:solidFill>
                  <a:srgbClr val="434343"/>
                </a:solidFill>
                <a:latin typeface="Trebuchet MS"/>
                <a:cs typeface="Trebuchet MS"/>
              </a:rPr>
              <a:t>f</a:t>
            </a:r>
            <a:r>
              <a:rPr sz="1400" i="1" spc="-55" dirty="0">
                <a:solidFill>
                  <a:srgbClr val="434343"/>
                </a:solidFill>
                <a:latin typeface="Trebuchet MS"/>
                <a:cs typeface="Trebuchet MS"/>
              </a:rPr>
              <a:t>iş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20" dirty="0">
                <a:solidFill>
                  <a:srgbClr val="434343"/>
                </a:solidFill>
                <a:latin typeface="Trebuchet MS"/>
                <a:cs typeface="Trebuchet MS"/>
              </a:rPr>
              <a:t>ve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05" dirty="0">
                <a:solidFill>
                  <a:srgbClr val="434343"/>
                </a:solidFill>
                <a:latin typeface="Trebuchet MS"/>
                <a:cs typeface="Trebuchet MS"/>
              </a:rPr>
              <a:t>frag</a:t>
            </a:r>
            <a:r>
              <a:rPr sz="1400" i="1" spc="-195" dirty="0">
                <a:solidFill>
                  <a:srgbClr val="434343"/>
                </a:solidFill>
                <a:latin typeface="Trebuchet MS"/>
                <a:cs typeface="Trebuchet MS"/>
              </a:rPr>
              <a:t>m</a:t>
            </a:r>
            <a:r>
              <a:rPr sz="1400" i="1" spc="-100" dirty="0">
                <a:solidFill>
                  <a:srgbClr val="434343"/>
                </a:solidFill>
                <a:latin typeface="Trebuchet MS"/>
                <a:cs typeface="Trebuchet MS"/>
              </a:rPr>
              <a:t>a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n</a:t>
            </a:r>
            <a:r>
              <a:rPr sz="1400" i="1" spc="-160" dirty="0">
                <a:solidFill>
                  <a:srgbClr val="434343"/>
                </a:solidFill>
                <a:latin typeface="Trebuchet MS"/>
                <a:cs typeface="Trebuchet MS"/>
              </a:rPr>
              <a:t>ını</a:t>
            </a:r>
            <a:r>
              <a:rPr sz="1400" i="1" spc="-14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95" dirty="0">
                <a:solidFill>
                  <a:srgbClr val="434343"/>
                </a:solidFill>
                <a:latin typeface="Trebuchet MS"/>
                <a:cs typeface="Trebuchet MS"/>
              </a:rPr>
              <a:t>ince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l</a:t>
            </a:r>
            <a:r>
              <a:rPr sz="1400" i="1" spc="-180" dirty="0">
                <a:solidFill>
                  <a:srgbClr val="434343"/>
                </a:solidFill>
                <a:latin typeface="Trebuchet MS"/>
                <a:cs typeface="Trebuchet MS"/>
              </a:rPr>
              <a:t>e</a:t>
            </a:r>
            <a:r>
              <a:rPr sz="1400" i="1" spc="-160" dirty="0">
                <a:solidFill>
                  <a:srgbClr val="434343"/>
                </a:solidFill>
                <a:latin typeface="Trebuchet MS"/>
                <a:cs typeface="Trebuchet MS"/>
              </a:rPr>
              <a:t>d</a:t>
            </a:r>
            <a:r>
              <a:rPr sz="1400" i="1" spc="-95" dirty="0">
                <a:solidFill>
                  <a:srgbClr val="434343"/>
                </a:solidFill>
                <a:latin typeface="Trebuchet MS"/>
                <a:cs typeface="Trebuchet MS"/>
              </a:rPr>
              <a:t>i</a:t>
            </a:r>
            <a:r>
              <a:rPr sz="1400" i="1" spc="-90" dirty="0">
                <a:solidFill>
                  <a:srgbClr val="434343"/>
                </a:solidFill>
                <a:latin typeface="Trebuchet MS"/>
                <a:cs typeface="Trebuchet MS"/>
              </a:rPr>
              <a:t>ği</a:t>
            </a:r>
            <a:r>
              <a:rPr sz="1400" i="1" spc="-125" dirty="0">
                <a:solidFill>
                  <a:srgbClr val="434343"/>
                </a:solidFill>
                <a:latin typeface="Trebuchet MS"/>
                <a:cs typeface="Trebuchet MS"/>
              </a:rPr>
              <a:t>n</a:t>
            </a:r>
            <a:r>
              <a:rPr sz="1400" i="1" spc="-220" dirty="0">
                <a:solidFill>
                  <a:srgbClr val="434343"/>
                </a:solidFill>
                <a:latin typeface="Trebuchet MS"/>
                <a:cs typeface="Trebuchet MS"/>
              </a:rPr>
              <a:t>,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25" dirty="0">
                <a:solidFill>
                  <a:srgbClr val="434343"/>
                </a:solidFill>
                <a:latin typeface="Trebuchet MS"/>
                <a:cs typeface="Trebuchet MS"/>
              </a:rPr>
              <a:t>he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r</a:t>
            </a:r>
            <a:r>
              <a:rPr sz="1400" i="1" spc="-90" dirty="0">
                <a:solidFill>
                  <a:srgbClr val="434343"/>
                </a:solidFill>
                <a:latin typeface="Trebuchet MS"/>
                <a:cs typeface="Trebuchet MS"/>
              </a:rPr>
              <a:t>kesin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10" dirty="0">
                <a:solidFill>
                  <a:srgbClr val="434343"/>
                </a:solidFill>
                <a:latin typeface="Trebuchet MS"/>
                <a:cs typeface="Trebuchet MS"/>
              </a:rPr>
              <a:t>ha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k</a:t>
            </a:r>
            <a:r>
              <a:rPr sz="1400" i="1" spc="-120" dirty="0">
                <a:solidFill>
                  <a:srgbClr val="434343"/>
                </a:solidFill>
                <a:latin typeface="Trebuchet MS"/>
                <a:cs typeface="Trebuchet MS"/>
              </a:rPr>
              <a:t>kı</a:t>
            </a:r>
            <a:r>
              <a:rPr sz="1400" i="1" spc="-170" dirty="0">
                <a:solidFill>
                  <a:srgbClr val="434343"/>
                </a:solidFill>
                <a:latin typeface="Trebuchet MS"/>
                <a:cs typeface="Trebuchet MS"/>
              </a:rPr>
              <a:t>n</a:t>
            </a:r>
            <a:r>
              <a:rPr sz="1400" i="1" spc="-110" dirty="0">
                <a:solidFill>
                  <a:srgbClr val="434343"/>
                </a:solidFill>
                <a:latin typeface="Trebuchet MS"/>
                <a:cs typeface="Trebuchet MS"/>
              </a:rPr>
              <a:t>da</a:t>
            </a:r>
            <a:r>
              <a:rPr sz="1400" i="1" spc="-16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05" dirty="0">
                <a:solidFill>
                  <a:srgbClr val="434343"/>
                </a:solidFill>
                <a:latin typeface="Trebuchet MS"/>
                <a:cs typeface="Trebuchet MS"/>
              </a:rPr>
              <a:t>konuştuğu</a:t>
            </a:r>
            <a:r>
              <a:rPr sz="1400" i="1" spc="-14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60" dirty="0">
                <a:solidFill>
                  <a:srgbClr val="434343"/>
                </a:solidFill>
                <a:latin typeface="Trebuchet MS"/>
                <a:cs typeface="Trebuchet MS"/>
              </a:rPr>
              <a:t>b</a:t>
            </a:r>
            <a:r>
              <a:rPr sz="1400" i="1" spc="-95" dirty="0">
                <a:solidFill>
                  <a:srgbClr val="434343"/>
                </a:solidFill>
                <a:latin typeface="Trebuchet MS"/>
                <a:cs typeface="Trebuchet MS"/>
              </a:rPr>
              <a:t>i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r</a:t>
            </a:r>
            <a:r>
              <a:rPr sz="1400" i="1" spc="-15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30" dirty="0">
                <a:solidFill>
                  <a:srgbClr val="434343"/>
                </a:solidFill>
                <a:latin typeface="Trebuchet MS"/>
                <a:cs typeface="Trebuchet MS"/>
              </a:rPr>
              <a:t>filmi  </a:t>
            </a:r>
            <a:r>
              <a:rPr sz="1400" i="1" spc="-95" dirty="0">
                <a:solidFill>
                  <a:srgbClr val="434343"/>
                </a:solidFill>
                <a:latin typeface="Trebuchet MS"/>
                <a:cs typeface="Trebuchet MS"/>
              </a:rPr>
              <a:t>i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z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l</a:t>
            </a:r>
            <a:r>
              <a:rPr sz="1400" i="1" spc="-180" dirty="0">
                <a:solidFill>
                  <a:srgbClr val="434343"/>
                </a:solidFill>
                <a:latin typeface="Trebuchet MS"/>
                <a:cs typeface="Trebuchet MS"/>
              </a:rPr>
              <a:t>e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mey</a:t>
            </a:r>
            <a:r>
              <a:rPr sz="1400" i="1" spc="-120" dirty="0">
                <a:solidFill>
                  <a:srgbClr val="434343"/>
                </a:solidFill>
                <a:latin typeface="Trebuchet MS"/>
                <a:cs typeface="Trebuchet MS"/>
              </a:rPr>
              <a:t>e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10" dirty="0">
                <a:solidFill>
                  <a:srgbClr val="434343"/>
                </a:solidFill>
                <a:latin typeface="Trebuchet MS"/>
                <a:cs typeface="Trebuchet MS"/>
              </a:rPr>
              <a:t>b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a</a:t>
            </a:r>
            <a:r>
              <a:rPr sz="1400" i="1" spc="-85" dirty="0">
                <a:solidFill>
                  <a:srgbClr val="434343"/>
                </a:solidFill>
                <a:latin typeface="Trebuchet MS"/>
                <a:cs typeface="Trebuchet MS"/>
              </a:rPr>
              <a:t>şl</a:t>
            </a:r>
            <a:r>
              <a:rPr sz="1400" i="1" spc="-105" dirty="0">
                <a:solidFill>
                  <a:srgbClr val="434343"/>
                </a:solidFill>
                <a:latin typeface="Trebuchet MS"/>
                <a:cs typeface="Trebuchet MS"/>
              </a:rPr>
              <a:t>a</a:t>
            </a:r>
            <a:r>
              <a:rPr sz="1400" i="1" spc="-120" dirty="0">
                <a:solidFill>
                  <a:srgbClr val="434343"/>
                </a:solidFill>
                <a:latin typeface="Trebuchet MS"/>
                <a:cs typeface="Trebuchet MS"/>
              </a:rPr>
              <a:t>d</a:t>
            </a:r>
            <a:r>
              <a:rPr sz="1400" i="1" spc="-145" dirty="0">
                <a:solidFill>
                  <a:srgbClr val="434343"/>
                </a:solidFill>
                <a:latin typeface="Trebuchet MS"/>
                <a:cs typeface="Trebuchet MS"/>
              </a:rPr>
              <a:t>ığını</a:t>
            </a:r>
            <a:r>
              <a:rPr sz="1400" i="1" spc="-150" dirty="0">
                <a:solidFill>
                  <a:srgbClr val="434343"/>
                </a:solidFill>
                <a:latin typeface="Trebuchet MS"/>
                <a:cs typeface="Trebuchet MS"/>
              </a:rPr>
              <a:t> </a:t>
            </a:r>
            <a:r>
              <a:rPr sz="1400" i="1" spc="-100" dirty="0">
                <a:solidFill>
                  <a:srgbClr val="434343"/>
                </a:solidFill>
                <a:latin typeface="Trebuchet MS"/>
                <a:cs typeface="Trebuchet MS"/>
              </a:rPr>
              <a:t>düşü</a:t>
            </a:r>
            <a:r>
              <a:rPr sz="1400" i="1" spc="-114" dirty="0">
                <a:solidFill>
                  <a:srgbClr val="434343"/>
                </a:solidFill>
                <a:latin typeface="Trebuchet MS"/>
                <a:cs typeface="Trebuchet MS"/>
              </a:rPr>
              <a:t>n</a:t>
            </a:r>
            <a:r>
              <a:rPr sz="1400" i="1" spc="-90" dirty="0">
                <a:solidFill>
                  <a:srgbClr val="434343"/>
                </a:solidFill>
                <a:latin typeface="Trebuchet MS"/>
                <a:cs typeface="Trebuchet MS"/>
              </a:rPr>
              <a:t>…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450">
              <a:latin typeface="Trebuchet MS"/>
              <a:cs typeface="Trebuchet MS"/>
            </a:endParaRPr>
          </a:p>
          <a:p>
            <a:pPr marR="95885" algn="ctr">
              <a:lnSpc>
                <a:spcPct val="100000"/>
              </a:lnSpc>
            </a:pPr>
            <a:r>
              <a:rPr sz="1400" spc="-80" dirty="0">
                <a:solidFill>
                  <a:srgbClr val="EE8500"/>
                </a:solidFill>
                <a:latin typeface="Tahoma"/>
                <a:cs typeface="Tahoma"/>
              </a:rPr>
              <a:t>Hangisini</a:t>
            </a:r>
            <a:r>
              <a:rPr sz="1400" spc="-210" dirty="0">
                <a:solidFill>
                  <a:srgbClr val="EE8500"/>
                </a:solidFill>
                <a:latin typeface="Tahoma"/>
                <a:cs typeface="Tahoma"/>
              </a:rPr>
              <a:t> </a:t>
            </a:r>
            <a:r>
              <a:rPr sz="1400" spc="-90" dirty="0">
                <a:solidFill>
                  <a:srgbClr val="EE8500"/>
                </a:solidFill>
                <a:latin typeface="Tahoma"/>
                <a:cs typeface="Tahoma"/>
              </a:rPr>
              <a:t>izlemeye</a:t>
            </a:r>
            <a:r>
              <a:rPr sz="1400" spc="-210" dirty="0">
                <a:solidFill>
                  <a:srgbClr val="EE8500"/>
                </a:solidFill>
                <a:latin typeface="Tahoma"/>
                <a:cs typeface="Tahoma"/>
              </a:rPr>
              <a:t> </a:t>
            </a:r>
            <a:r>
              <a:rPr sz="1400" spc="-105" dirty="0">
                <a:solidFill>
                  <a:srgbClr val="EE8500"/>
                </a:solidFill>
                <a:latin typeface="Tahoma"/>
                <a:cs typeface="Tahoma"/>
              </a:rPr>
              <a:t>daha</a:t>
            </a:r>
            <a:r>
              <a:rPr sz="1400" spc="-200" dirty="0">
                <a:solidFill>
                  <a:srgbClr val="EE8500"/>
                </a:solidFill>
                <a:latin typeface="Tahoma"/>
                <a:cs typeface="Tahoma"/>
              </a:rPr>
              <a:t> </a:t>
            </a:r>
            <a:r>
              <a:rPr sz="1400" spc="-60" dirty="0">
                <a:solidFill>
                  <a:srgbClr val="EE8500"/>
                </a:solidFill>
                <a:latin typeface="Tahoma"/>
                <a:cs typeface="Tahoma"/>
              </a:rPr>
              <a:t>dikkatli</a:t>
            </a:r>
            <a:r>
              <a:rPr sz="1400" spc="-204" dirty="0">
                <a:solidFill>
                  <a:srgbClr val="EE8500"/>
                </a:solidFill>
                <a:latin typeface="Tahoma"/>
                <a:cs typeface="Tahoma"/>
              </a:rPr>
              <a:t> </a:t>
            </a:r>
            <a:r>
              <a:rPr sz="1400" spc="-85" dirty="0">
                <a:solidFill>
                  <a:srgbClr val="EE8500"/>
                </a:solidFill>
                <a:latin typeface="Tahoma"/>
                <a:cs typeface="Tahoma"/>
              </a:rPr>
              <a:t>başlarsın?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2524" y="397763"/>
            <a:ext cx="1158240" cy="3679190"/>
          </a:xfrm>
          <a:custGeom>
            <a:avLst/>
            <a:gdLst/>
            <a:ahLst/>
            <a:cxnLst/>
            <a:rect l="l" t="t" r="r" b="b"/>
            <a:pathLst>
              <a:path w="1158240" h="3679190">
                <a:moveTo>
                  <a:pt x="1158240" y="0"/>
                </a:moveTo>
                <a:lnTo>
                  <a:pt x="0" y="0"/>
                </a:lnTo>
                <a:lnTo>
                  <a:pt x="0" y="3678936"/>
                </a:lnTo>
                <a:lnTo>
                  <a:pt x="1158240" y="3678936"/>
                </a:lnTo>
                <a:lnTo>
                  <a:pt x="1158240" y="0"/>
                </a:lnTo>
                <a:close/>
              </a:path>
            </a:pathLst>
          </a:custGeom>
          <a:solidFill>
            <a:srgbClr val="F4E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952500"/>
            <a:ext cx="9144000" cy="4192904"/>
            <a:chOff x="0" y="952500"/>
            <a:chExt cx="9144000" cy="4192904"/>
          </a:xfrm>
        </p:grpSpPr>
        <p:sp>
          <p:nvSpPr>
            <p:cNvPr id="4" name="object 4"/>
            <p:cNvSpPr/>
            <p:nvPr/>
          </p:nvSpPr>
          <p:spPr>
            <a:xfrm>
              <a:off x="0" y="4427219"/>
              <a:ext cx="9144000" cy="718185"/>
            </a:xfrm>
            <a:custGeom>
              <a:avLst/>
              <a:gdLst/>
              <a:ahLst/>
              <a:cxnLst/>
              <a:rect l="l" t="t" r="r" b="b"/>
              <a:pathLst>
                <a:path w="9144000" h="718185">
                  <a:moveTo>
                    <a:pt x="9144000" y="0"/>
                  </a:moveTo>
                  <a:lnTo>
                    <a:pt x="0" y="0"/>
                  </a:lnTo>
                  <a:lnTo>
                    <a:pt x="0" y="717803"/>
                  </a:lnTo>
                  <a:lnTo>
                    <a:pt x="9144000" y="7178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4E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43855" y="952500"/>
              <a:ext cx="4141724" cy="38313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964680" y="1961388"/>
              <a:ext cx="1925320" cy="2423160"/>
            </a:xfrm>
            <a:custGeom>
              <a:avLst/>
              <a:gdLst/>
              <a:ahLst/>
              <a:cxnLst/>
              <a:rect l="l" t="t" r="r" b="b"/>
              <a:pathLst>
                <a:path w="1925320" h="2423160">
                  <a:moveTo>
                    <a:pt x="280416" y="0"/>
                  </a:moveTo>
                  <a:lnTo>
                    <a:pt x="0" y="212979"/>
                  </a:lnTo>
                  <a:lnTo>
                    <a:pt x="1710690" y="2423096"/>
                  </a:lnTo>
                  <a:lnTo>
                    <a:pt x="1734798" y="2413696"/>
                  </a:lnTo>
                  <a:lnTo>
                    <a:pt x="1785681" y="2387149"/>
                  </a:lnTo>
                  <a:lnTo>
                    <a:pt x="1855661" y="2331784"/>
                  </a:lnTo>
                  <a:lnTo>
                    <a:pt x="1887102" y="2289797"/>
                  </a:lnTo>
                  <a:lnTo>
                    <a:pt x="1908143" y="2245875"/>
                  </a:lnTo>
                  <a:lnTo>
                    <a:pt x="1920315" y="2202150"/>
                  </a:lnTo>
                  <a:lnTo>
                    <a:pt x="1925149" y="2160751"/>
                  </a:lnTo>
                  <a:lnTo>
                    <a:pt x="1924177" y="2123808"/>
                  </a:lnTo>
                  <a:lnTo>
                    <a:pt x="280416" y="0"/>
                  </a:lnTo>
                  <a:close/>
                </a:path>
              </a:pathLst>
            </a:custGeom>
            <a:solidFill>
              <a:srgbClr val="FFB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8000" y="1935479"/>
              <a:ext cx="2030095" cy="2464435"/>
            </a:xfrm>
            <a:custGeom>
              <a:avLst/>
              <a:gdLst/>
              <a:ahLst/>
              <a:cxnLst/>
              <a:rect l="l" t="t" r="r" b="b"/>
              <a:pathLst>
                <a:path w="2030095" h="2464435">
                  <a:moveTo>
                    <a:pt x="1819656" y="2447175"/>
                  </a:moveTo>
                  <a:lnTo>
                    <a:pt x="107950" y="237744"/>
                  </a:lnTo>
                  <a:lnTo>
                    <a:pt x="0" y="319913"/>
                  </a:lnTo>
                  <a:lnTo>
                    <a:pt x="1590675" y="2414994"/>
                  </a:lnTo>
                  <a:lnTo>
                    <a:pt x="1607566" y="2430602"/>
                  </a:lnTo>
                  <a:lnTo>
                    <a:pt x="1636052" y="2446591"/>
                  </a:lnTo>
                  <a:lnTo>
                    <a:pt x="1675384" y="2459164"/>
                  </a:lnTo>
                  <a:lnTo>
                    <a:pt x="1724533" y="2464244"/>
                  </a:lnTo>
                  <a:lnTo>
                    <a:pt x="1746377" y="2463304"/>
                  </a:lnTo>
                  <a:lnTo>
                    <a:pt x="1769567" y="2460320"/>
                  </a:lnTo>
                  <a:lnTo>
                    <a:pt x="1794014" y="2455024"/>
                  </a:lnTo>
                  <a:lnTo>
                    <a:pt x="1819656" y="2447175"/>
                  </a:lnTo>
                  <a:close/>
                </a:path>
                <a:path w="2030095" h="2464435">
                  <a:moveTo>
                    <a:pt x="2029968" y="2151824"/>
                  </a:moveTo>
                  <a:lnTo>
                    <a:pt x="2019046" y="2104847"/>
                  </a:lnTo>
                  <a:lnTo>
                    <a:pt x="422021" y="0"/>
                  </a:lnTo>
                  <a:lnTo>
                    <a:pt x="384048" y="28702"/>
                  </a:lnTo>
                  <a:lnTo>
                    <a:pt x="2029968" y="2151824"/>
                  </a:lnTo>
                  <a:close/>
                </a:path>
              </a:pathLst>
            </a:custGeom>
            <a:solidFill>
              <a:srgbClr val="FF9F1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89606" y="2564891"/>
              <a:ext cx="115833" cy="12649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784847" y="1757172"/>
              <a:ext cx="511175" cy="547370"/>
            </a:xfrm>
            <a:custGeom>
              <a:avLst/>
              <a:gdLst/>
              <a:ahLst/>
              <a:cxnLst/>
              <a:rect l="l" t="t" r="r" b="b"/>
              <a:pathLst>
                <a:path w="511175" h="547369">
                  <a:moveTo>
                    <a:pt x="189610" y="0"/>
                  </a:moveTo>
                  <a:lnTo>
                    <a:pt x="171666" y="54694"/>
                  </a:lnTo>
                  <a:lnTo>
                    <a:pt x="115649" y="112098"/>
                  </a:lnTo>
                  <a:lnTo>
                    <a:pt x="66626" y="132767"/>
                  </a:lnTo>
                  <a:lnTo>
                    <a:pt x="0" y="143255"/>
                  </a:lnTo>
                  <a:lnTo>
                    <a:pt x="10570" y="210686"/>
                  </a:lnTo>
                  <a:lnTo>
                    <a:pt x="22420" y="278157"/>
                  </a:lnTo>
                  <a:lnTo>
                    <a:pt x="34823" y="342317"/>
                  </a:lnTo>
                  <a:lnTo>
                    <a:pt x="47052" y="399818"/>
                  </a:lnTo>
                  <a:lnTo>
                    <a:pt x="58382" y="447308"/>
                  </a:lnTo>
                  <a:lnTo>
                    <a:pt x="75437" y="498855"/>
                  </a:lnTo>
                  <a:lnTo>
                    <a:pt x="119951" y="529701"/>
                  </a:lnTo>
                  <a:lnTo>
                    <a:pt x="158698" y="542093"/>
                  </a:lnTo>
                  <a:lnTo>
                    <a:pt x="207136" y="547115"/>
                  </a:lnTo>
                  <a:lnTo>
                    <a:pt x="249217" y="543619"/>
                  </a:lnTo>
                  <a:lnTo>
                    <a:pt x="295751" y="532002"/>
                  </a:lnTo>
                  <a:lnTo>
                    <a:pt x="346332" y="510575"/>
                  </a:lnTo>
                  <a:lnTo>
                    <a:pt x="400557" y="477646"/>
                  </a:lnTo>
                  <a:lnTo>
                    <a:pt x="449879" y="432985"/>
                  </a:lnTo>
                  <a:lnTo>
                    <a:pt x="483049" y="383198"/>
                  </a:lnTo>
                  <a:lnTo>
                    <a:pt x="502594" y="331792"/>
                  </a:lnTo>
                  <a:lnTo>
                    <a:pt x="511041" y="282272"/>
                  </a:lnTo>
                  <a:lnTo>
                    <a:pt x="510914" y="238144"/>
                  </a:lnTo>
                  <a:lnTo>
                    <a:pt x="495046" y="180085"/>
                  </a:lnTo>
                  <a:lnTo>
                    <a:pt x="451621" y="147138"/>
                  </a:lnTo>
                  <a:lnTo>
                    <a:pt x="411073" y="121909"/>
                  </a:lnTo>
                  <a:lnTo>
                    <a:pt x="361757" y="92979"/>
                  </a:lnTo>
                  <a:lnTo>
                    <a:pt x="306513" y="61950"/>
                  </a:lnTo>
                  <a:lnTo>
                    <a:pt x="248184" y="30422"/>
                  </a:lnTo>
                  <a:lnTo>
                    <a:pt x="189610" y="0"/>
                  </a:lnTo>
                  <a:close/>
                </a:path>
              </a:pathLst>
            </a:custGeom>
            <a:solidFill>
              <a:srgbClr val="FCDF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84847" y="1895855"/>
              <a:ext cx="274320" cy="410209"/>
            </a:xfrm>
            <a:custGeom>
              <a:avLst/>
              <a:gdLst/>
              <a:ahLst/>
              <a:cxnLst/>
              <a:rect l="l" t="t" r="r" b="b"/>
              <a:pathLst>
                <a:path w="274320" h="410210">
                  <a:moveTo>
                    <a:pt x="50800" y="0"/>
                  </a:moveTo>
                  <a:lnTo>
                    <a:pt x="39112" y="2282"/>
                  </a:lnTo>
                  <a:lnTo>
                    <a:pt x="26733" y="4159"/>
                  </a:lnTo>
                  <a:lnTo>
                    <a:pt x="13688" y="5607"/>
                  </a:lnTo>
                  <a:lnTo>
                    <a:pt x="0" y="6604"/>
                  </a:lnTo>
                  <a:lnTo>
                    <a:pt x="10570" y="73966"/>
                  </a:lnTo>
                  <a:lnTo>
                    <a:pt x="22420" y="141346"/>
                  </a:lnTo>
                  <a:lnTo>
                    <a:pt x="34823" y="205402"/>
                  </a:lnTo>
                  <a:lnTo>
                    <a:pt x="47052" y="262794"/>
                  </a:lnTo>
                  <a:lnTo>
                    <a:pt x="58382" y="310180"/>
                  </a:lnTo>
                  <a:lnTo>
                    <a:pt x="75437" y="361569"/>
                  </a:lnTo>
                  <a:lnTo>
                    <a:pt x="119935" y="392477"/>
                  </a:lnTo>
                  <a:lnTo>
                    <a:pt x="158644" y="404913"/>
                  </a:lnTo>
                  <a:lnTo>
                    <a:pt x="207009" y="409956"/>
                  </a:lnTo>
                  <a:lnTo>
                    <a:pt x="222742" y="409442"/>
                  </a:lnTo>
                  <a:lnTo>
                    <a:pt x="239236" y="407844"/>
                  </a:lnTo>
                  <a:lnTo>
                    <a:pt x="256444" y="405080"/>
                  </a:lnTo>
                  <a:lnTo>
                    <a:pt x="274320" y="401066"/>
                  </a:lnTo>
                  <a:lnTo>
                    <a:pt x="241760" y="368877"/>
                  </a:lnTo>
                  <a:lnTo>
                    <a:pt x="211202" y="331632"/>
                  </a:lnTo>
                  <a:lnTo>
                    <a:pt x="182616" y="290171"/>
                  </a:lnTo>
                  <a:lnTo>
                    <a:pt x="155971" y="245336"/>
                  </a:lnTo>
                  <a:lnTo>
                    <a:pt x="131236" y="197968"/>
                  </a:lnTo>
                  <a:lnTo>
                    <a:pt x="108382" y="148909"/>
                  </a:lnTo>
                  <a:lnTo>
                    <a:pt x="87378" y="99001"/>
                  </a:lnTo>
                  <a:lnTo>
                    <a:pt x="68194" y="49084"/>
                  </a:lnTo>
                  <a:lnTo>
                    <a:pt x="50800" y="0"/>
                  </a:lnTo>
                  <a:close/>
                </a:path>
              </a:pathLst>
            </a:custGeom>
            <a:solidFill>
              <a:srgbClr val="FAC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7870" y="1677923"/>
              <a:ext cx="205953" cy="22250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97254" y="1591055"/>
              <a:ext cx="828357" cy="3119628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02107" y="361950"/>
            <a:ext cx="5629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65" dirty="0"/>
              <a:t>GÜ</a:t>
            </a:r>
            <a:r>
              <a:rPr spc="-254" dirty="0"/>
              <a:t>N</a:t>
            </a:r>
            <a:r>
              <a:rPr spc="-235" dirty="0"/>
              <a:t>L</a:t>
            </a:r>
            <a:r>
              <a:rPr spc="-300" dirty="0"/>
              <a:t>Ü</a:t>
            </a:r>
            <a:r>
              <a:rPr spc="-165" dirty="0"/>
              <a:t>K</a:t>
            </a:r>
            <a:r>
              <a:rPr spc="-220" dirty="0"/>
              <a:t> </a:t>
            </a:r>
            <a:r>
              <a:rPr spc="-285" dirty="0"/>
              <a:t>V</a:t>
            </a:r>
            <a:r>
              <a:rPr spc="-265" dirty="0"/>
              <a:t>E</a:t>
            </a:r>
            <a:r>
              <a:rPr spc="-225" dirty="0"/>
              <a:t> </a:t>
            </a:r>
            <a:r>
              <a:rPr spc="-254" dirty="0"/>
              <a:t>H</a:t>
            </a:r>
            <a:r>
              <a:rPr spc="-215" dirty="0"/>
              <a:t>A</a:t>
            </a:r>
            <a:r>
              <a:rPr spc="-265" dirty="0"/>
              <a:t>FTALIK</a:t>
            </a:r>
            <a:r>
              <a:rPr spc="-195" dirty="0"/>
              <a:t> </a:t>
            </a:r>
            <a:r>
              <a:rPr spc="-260" dirty="0"/>
              <a:t>TEKRAR</a:t>
            </a:r>
            <a:r>
              <a:rPr spc="-185" dirty="0"/>
              <a:t> </a:t>
            </a:r>
            <a:r>
              <a:rPr spc="-155" dirty="0"/>
              <a:t>YA</a:t>
            </a:r>
            <a:r>
              <a:rPr spc="-5" dirty="0"/>
              <a:t>P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66724" y="1357121"/>
            <a:ext cx="3714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>
                <a:latin typeface="Tahoma"/>
                <a:cs typeface="Tahoma"/>
              </a:rPr>
              <a:t>He</a:t>
            </a:r>
            <a:r>
              <a:rPr sz="1800" spc="-70" dirty="0">
                <a:latin typeface="Tahoma"/>
                <a:cs typeface="Tahoma"/>
              </a:rPr>
              <a:t>r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150" dirty="0">
                <a:latin typeface="Tahoma"/>
                <a:cs typeface="Tahoma"/>
              </a:rPr>
              <a:t>gün</a:t>
            </a:r>
            <a:r>
              <a:rPr sz="1800" spc="-200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yapt</a:t>
            </a:r>
            <a:r>
              <a:rPr sz="1800" spc="-55" dirty="0">
                <a:latin typeface="Tahoma"/>
                <a:cs typeface="Tahoma"/>
              </a:rPr>
              <a:t>ı</a:t>
            </a:r>
            <a:r>
              <a:rPr sz="1800" spc="-130" dirty="0">
                <a:latin typeface="Tahoma"/>
                <a:cs typeface="Tahoma"/>
              </a:rPr>
              <a:t>ğın</a:t>
            </a:r>
            <a:r>
              <a:rPr sz="1800" spc="-85" dirty="0">
                <a:latin typeface="Tahoma"/>
                <a:cs typeface="Tahoma"/>
              </a:rPr>
              <a:t>ız</a:t>
            </a:r>
            <a:r>
              <a:rPr sz="1800" spc="-225" dirty="0">
                <a:latin typeface="Tahoma"/>
                <a:cs typeface="Tahoma"/>
              </a:rPr>
              <a:t> </a:t>
            </a:r>
            <a:r>
              <a:rPr sz="1800" spc="-95" dirty="0">
                <a:latin typeface="Tahoma"/>
                <a:cs typeface="Tahoma"/>
              </a:rPr>
              <a:t>b</a:t>
            </a:r>
            <a:r>
              <a:rPr sz="1800" spc="-35" dirty="0">
                <a:latin typeface="Tahoma"/>
                <a:cs typeface="Tahoma"/>
              </a:rPr>
              <a:t>i</a:t>
            </a:r>
            <a:r>
              <a:rPr sz="1800" spc="-70" dirty="0">
                <a:latin typeface="Tahoma"/>
                <a:cs typeface="Tahoma"/>
              </a:rPr>
              <a:t>r</a:t>
            </a:r>
            <a:r>
              <a:rPr sz="1800" spc="-220" dirty="0">
                <a:latin typeface="Tahoma"/>
                <a:cs typeface="Tahoma"/>
              </a:rPr>
              <a:t> </a:t>
            </a:r>
            <a:r>
              <a:rPr sz="1800" spc="-85" dirty="0">
                <a:latin typeface="Tahoma"/>
                <a:cs typeface="Tahoma"/>
              </a:rPr>
              <a:t>şeyi</a:t>
            </a:r>
            <a:r>
              <a:rPr sz="1800" spc="-204" dirty="0">
                <a:latin typeface="Tahoma"/>
                <a:cs typeface="Tahoma"/>
              </a:rPr>
              <a:t> </a:t>
            </a:r>
            <a:r>
              <a:rPr sz="1800" spc="-135" dirty="0">
                <a:latin typeface="Tahoma"/>
                <a:cs typeface="Tahoma"/>
              </a:rPr>
              <a:t>d</a:t>
            </a:r>
            <a:r>
              <a:rPr sz="1800" spc="-110" dirty="0">
                <a:latin typeface="Tahoma"/>
                <a:cs typeface="Tahoma"/>
              </a:rPr>
              <a:t>üş</a:t>
            </a:r>
            <a:r>
              <a:rPr sz="1800" spc="-114" dirty="0">
                <a:latin typeface="Tahoma"/>
                <a:cs typeface="Tahoma"/>
              </a:rPr>
              <a:t>ü</a:t>
            </a:r>
            <a:r>
              <a:rPr sz="1800" spc="-185" dirty="0">
                <a:latin typeface="Tahoma"/>
                <a:cs typeface="Tahoma"/>
              </a:rPr>
              <a:t>n…</a:t>
            </a:r>
            <a:r>
              <a:rPr sz="1800" spc="-190" dirty="0">
                <a:latin typeface="Tahoma"/>
                <a:cs typeface="Tahoma"/>
              </a:rPr>
              <a:t> </a:t>
            </a:r>
            <a:r>
              <a:rPr sz="1800" spc="-125" dirty="0">
                <a:latin typeface="Tahoma"/>
                <a:cs typeface="Tahoma"/>
              </a:rPr>
              <a:t>S</a:t>
            </a:r>
            <a:r>
              <a:rPr sz="1800" spc="-130" dirty="0">
                <a:latin typeface="Tahoma"/>
                <a:cs typeface="Tahoma"/>
              </a:rPr>
              <a:t>a</a:t>
            </a:r>
            <a:r>
              <a:rPr sz="1800" spc="-135" dirty="0">
                <a:latin typeface="Tahoma"/>
                <a:cs typeface="Tahoma"/>
              </a:rPr>
              <a:t>na</a:t>
            </a:r>
            <a:r>
              <a:rPr sz="1800" spc="-195" dirty="0">
                <a:latin typeface="Tahoma"/>
                <a:cs typeface="Tahoma"/>
              </a:rPr>
              <a:t> </a:t>
            </a:r>
            <a:r>
              <a:rPr sz="1800" spc="-140" dirty="0">
                <a:latin typeface="Tahoma"/>
                <a:cs typeface="Tahoma"/>
              </a:rPr>
              <a:t>bu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kon</a:t>
            </a:r>
            <a:r>
              <a:rPr spc="-145" dirty="0"/>
              <a:t>u</a:t>
            </a:r>
            <a:r>
              <a:rPr spc="-130" dirty="0"/>
              <a:t>da</a:t>
            </a:r>
            <a:r>
              <a:rPr spc="-185" dirty="0"/>
              <a:t> </a:t>
            </a:r>
            <a:r>
              <a:rPr spc="-95" dirty="0"/>
              <a:t>b</a:t>
            </a:r>
            <a:r>
              <a:rPr spc="-35" dirty="0"/>
              <a:t>i</a:t>
            </a:r>
            <a:r>
              <a:rPr spc="-70" dirty="0"/>
              <a:t>r</a:t>
            </a:r>
            <a:r>
              <a:rPr spc="-220" dirty="0"/>
              <a:t> </a:t>
            </a:r>
            <a:r>
              <a:rPr spc="-110" dirty="0"/>
              <a:t>şey</a:t>
            </a:r>
            <a:r>
              <a:rPr spc="-200" dirty="0"/>
              <a:t> </a:t>
            </a:r>
            <a:r>
              <a:rPr spc="-75" dirty="0"/>
              <a:t>sor</a:t>
            </a:r>
            <a:r>
              <a:rPr spc="-85" dirty="0"/>
              <a:t>s</a:t>
            </a:r>
            <a:r>
              <a:rPr spc="-160" dirty="0"/>
              <a:t>am</a:t>
            </a:r>
            <a:r>
              <a:rPr spc="-175" dirty="0"/>
              <a:t> </a:t>
            </a:r>
            <a:r>
              <a:rPr spc="-135" dirty="0"/>
              <a:t>h</a:t>
            </a:r>
            <a:r>
              <a:rPr spc="-120" dirty="0"/>
              <a:t>e</a:t>
            </a:r>
            <a:r>
              <a:rPr spc="-150" dirty="0"/>
              <a:t>men</a:t>
            </a:r>
            <a:r>
              <a:rPr spc="-200" dirty="0"/>
              <a:t> </a:t>
            </a:r>
            <a:r>
              <a:rPr spc="-100" dirty="0"/>
              <a:t>cevapl</a:t>
            </a:r>
            <a:r>
              <a:rPr spc="-125" dirty="0"/>
              <a:t>a</a:t>
            </a:r>
            <a:r>
              <a:rPr spc="-55" dirty="0"/>
              <a:t>r</a:t>
            </a:r>
            <a:r>
              <a:rPr spc="-75" dirty="0"/>
              <a:t>s</a:t>
            </a:r>
            <a:r>
              <a:rPr spc="-65" dirty="0"/>
              <a:t>ı</a:t>
            </a:r>
            <a:r>
              <a:rPr spc="-155" dirty="0"/>
              <a:t>n</a:t>
            </a:r>
            <a:r>
              <a:rPr spc="-130" dirty="0"/>
              <a:t>.</a:t>
            </a:r>
          </a:p>
          <a:p>
            <a:pPr marL="12700">
              <a:lnSpc>
                <a:spcPct val="100000"/>
              </a:lnSpc>
            </a:pPr>
            <a:r>
              <a:rPr spc="-70" dirty="0"/>
              <a:t>Peki</a:t>
            </a:r>
            <a:r>
              <a:rPr spc="-204" dirty="0"/>
              <a:t> </a:t>
            </a:r>
            <a:r>
              <a:rPr spc="-125" dirty="0"/>
              <a:t>ned</a:t>
            </a:r>
            <a:r>
              <a:rPr spc="-114" dirty="0"/>
              <a:t>e</a:t>
            </a:r>
            <a:r>
              <a:rPr spc="-140" dirty="0"/>
              <a:t>n?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/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pc="-150" dirty="0"/>
              <a:t>Ç</a:t>
            </a:r>
            <a:r>
              <a:rPr spc="-135" dirty="0"/>
              <a:t>ü</a:t>
            </a:r>
            <a:r>
              <a:rPr spc="-130" dirty="0"/>
              <a:t>nkü</a:t>
            </a:r>
            <a:r>
              <a:rPr spc="-204" dirty="0"/>
              <a:t> </a:t>
            </a:r>
            <a:r>
              <a:rPr spc="-85" dirty="0"/>
              <a:t>s</a:t>
            </a:r>
            <a:r>
              <a:rPr spc="-105" dirty="0"/>
              <a:t>ü</a:t>
            </a:r>
            <a:r>
              <a:rPr spc="-90" dirty="0"/>
              <a:t>re</a:t>
            </a:r>
            <a:r>
              <a:rPr spc="-114" dirty="0"/>
              <a:t>k</a:t>
            </a:r>
            <a:r>
              <a:rPr spc="-25" dirty="0"/>
              <a:t>li</a:t>
            </a:r>
            <a:r>
              <a:rPr spc="-200" dirty="0"/>
              <a:t> </a:t>
            </a:r>
            <a:r>
              <a:rPr spc="-45" dirty="0"/>
              <a:t>t</a:t>
            </a:r>
            <a:r>
              <a:rPr spc="-105" dirty="0"/>
              <a:t>ek</a:t>
            </a:r>
            <a:r>
              <a:rPr spc="-85" dirty="0"/>
              <a:t>r</a:t>
            </a:r>
            <a:r>
              <a:rPr spc="-120" dirty="0"/>
              <a:t>a</a:t>
            </a:r>
            <a:r>
              <a:rPr spc="-90" dirty="0"/>
              <a:t>r</a:t>
            </a:r>
            <a:r>
              <a:rPr spc="-105" dirty="0"/>
              <a:t>lıyor</a:t>
            </a:r>
            <a:r>
              <a:rPr spc="-195" dirty="0"/>
              <a:t> </a:t>
            </a:r>
            <a:r>
              <a:rPr spc="-135" dirty="0"/>
              <a:t>ve</a:t>
            </a:r>
            <a:r>
              <a:rPr spc="-204" dirty="0"/>
              <a:t> </a:t>
            </a:r>
            <a:r>
              <a:rPr spc="-145" dirty="0"/>
              <a:t>unutmu</a:t>
            </a:r>
            <a:r>
              <a:rPr spc="-140" dirty="0"/>
              <a:t>y</a:t>
            </a:r>
            <a:r>
              <a:rPr spc="-95" dirty="0"/>
              <a:t>ors</a:t>
            </a:r>
            <a:r>
              <a:rPr spc="-125" dirty="0"/>
              <a:t>u</a:t>
            </a:r>
            <a:r>
              <a:rPr spc="-120" dirty="0"/>
              <a:t>n.  </a:t>
            </a:r>
            <a:r>
              <a:rPr spc="-140" dirty="0"/>
              <a:t>Öğrenmenin</a:t>
            </a:r>
            <a:r>
              <a:rPr spc="-225" dirty="0"/>
              <a:t> </a:t>
            </a:r>
            <a:r>
              <a:rPr spc="-130" dirty="0"/>
              <a:t>en</a:t>
            </a:r>
            <a:r>
              <a:rPr spc="-200" dirty="0"/>
              <a:t> </a:t>
            </a:r>
            <a:r>
              <a:rPr spc="-105" dirty="0"/>
              <a:t>güçlü</a:t>
            </a:r>
            <a:r>
              <a:rPr spc="-190" dirty="0"/>
              <a:t> </a:t>
            </a:r>
            <a:r>
              <a:rPr spc="-125" dirty="0"/>
              <a:t>adımı</a:t>
            </a:r>
            <a:r>
              <a:rPr spc="-195" dirty="0"/>
              <a:t> </a:t>
            </a:r>
            <a:r>
              <a:rPr spc="-100" dirty="0">
                <a:solidFill>
                  <a:srgbClr val="EE8500"/>
                </a:solidFill>
              </a:rPr>
              <a:t>tekrar</a:t>
            </a:r>
            <a:r>
              <a:rPr spc="-100" dirty="0"/>
              <a:t>dır.</a:t>
            </a:r>
          </a:p>
          <a:p>
            <a:pPr marL="12700">
              <a:lnSpc>
                <a:spcPct val="100000"/>
              </a:lnSpc>
            </a:pPr>
            <a:r>
              <a:rPr spc="-145" dirty="0"/>
              <a:t>Öğrend</a:t>
            </a:r>
            <a:r>
              <a:rPr spc="-55" dirty="0"/>
              <a:t>i</a:t>
            </a:r>
            <a:r>
              <a:rPr spc="-110" dirty="0"/>
              <a:t>k</a:t>
            </a:r>
            <a:r>
              <a:rPr spc="-75" dirty="0"/>
              <a:t>lerimiz</a:t>
            </a:r>
            <a:r>
              <a:rPr dirty="0"/>
              <a:t>i</a:t>
            </a:r>
            <a:r>
              <a:rPr spc="-210" dirty="0"/>
              <a:t> </a:t>
            </a:r>
            <a:r>
              <a:rPr spc="-110" dirty="0"/>
              <a:t>k</a:t>
            </a:r>
            <a:r>
              <a:rPr spc="-70" dirty="0"/>
              <a:t>alıcı</a:t>
            </a:r>
            <a:r>
              <a:rPr spc="-229" dirty="0"/>
              <a:t> </a:t>
            </a:r>
            <a:r>
              <a:rPr spc="-105" dirty="0"/>
              <a:t>haf</a:t>
            </a:r>
            <a:r>
              <a:rPr spc="-50" dirty="0"/>
              <a:t>ı</a:t>
            </a:r>
            <a:r>
              <a:rPr spc="-130" dirty="0"/>
              <a:t>za</a:t>
            </a:r>
            <a:r>
              <a:rPr spc="-140" dirty="0"/>
              <a:t>y</a:t>
            </a:r>
            <a:r>
              <a:rPr spc="-125" dirty="0"/>
              <a:t>a</a:t>
            </a:r>
            <a:r>
              <a:rPr spc="-200" dirty="0"/>
              <a:t> </a:t>
            </a:r>
            <a:r>
              <a:rPr spc="-100" dirty="0"/>
              <a:t>ata</a:t>
            </a:r>
            <a:r>
              <a:rPr spc="-85" dirty="0"/>
              <a:t>r</a:t>
            </a:r>
            <a:r>
              <a:rPr spc="-130" dirty="0"/>
              <a:t>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938643" y="1039495"/>
            <a:ext cx="4806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85" dirty="0">
                <a:solidFill>
                  <a:srgbClr val="FF7B3D"/>
                </a:solidFill>
                <a:latin typeface="Tahoma"/>
                <a:cs typeface="Tahoma"/>
              </a:rPr>
              <a:t>0</a:t>
            </a:r>
            <a:r>
              <a:rPr sz="3200" spc="-5" dirty="0">
                <a:solidFill>
                  <a:srgbClr val="FF7B3D"/>
                </a:solidFill>
                <a:latin typeface="Tahoma"/>
                <a:cs typeface="Tahoma"/>
              </a:rPr>
              <a:t>5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546</Words>
  <Application>Microsoft Office PowerPoint</Application>
  <PresentationFormat>Ekran Gösterisi (16:9)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VERİMLİ DERS</vt:lpstr>
      <vt:lpstr>Verim  li Çalıs, ma Nedir?</vt:lpstr>
      <vt:lpstr>Verimli</vt:lpstr>
      <vt:lpstr>ÇALIS, MA ORTAMINI DÜZENLE</vt:lpstr>
      <vt:lpstr>HEDEF BELİRLE</vt:lpstr>
      <vt:lpstr>GÜNLÜK YA DA HAFTALIK PLAN YAP</vt:lpstr>
      <vt:lpstr>HAZIRLIK YAP / HAZIR OL</vt:lpstr>
      <vt:lpstr>MERAKLI MISIN?</vt:lpstr>
      <vt:lpstr>GÜNLÜK VE HAFTALIK TEKRAR YAP</vt:lpstr>
      <vt:lpstr>ARAS, TIRMALAR</vt:lpstr>
      <vt:lpstr>DOGRU BİLDİGİMİZ YANLIS, LAR</vt:lpstr>
      <vt:lpstr>UNUTMA!   Hayatta başarılı olanlar kendine inanan, emek harcayan ve pes etmeyen kişilerdir.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VERiMLi DERS ÇALISIYORUM!</dc:title>
  <dc:creator>Buğra Topkara</dc:creator>
  <cp:lastModifiedBy>Arçelik</cp:lastModifiedBy>
  <cp:revision>10</cp:revision>
  <dcterms:created xsi:type="dcterms:W3CDTF">2022-11-03T07:15:14Z</dcterms:created>
  <dcterms:modified xsi:type="dcterms:W3CDTF">2022-11-23T07:55:39Z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2022-11-03T00:00:00Z</vt:filetime>
  </property>
</Properties>
</file>